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Lst>
  <p:sldSz cx="12192000" cy="6858000"/>
  <p:notesSz cx="12192000" cy="685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36" y="-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0" Type="http://schemas.openxmlformats.org/officeDocument/2006/relationships/tableStyles" Target="tableStyles.xml"/><Relationship Id="rId9" Type="http://schemas.openxmlformats.org/officeDocument/2006/relationships/slide" Target="slides/slide7.xml"/><Relationship Id="rId89" Type="http://schemas.openxmlformats.org/officeDocument/2006/relationships/viewProps" Target="viewProps.xml"/><Relationship Id="rId88" Type="http://schemas.openxmlformats.org/officeDocument/2006/relationships/presProps" Target="presProps.xml"/><Relationship Id="rId87" Type="http://schemas.openxmlformats.org/officeDocument/2006/relationships/slide" Target="slides/slide85.xml"/><Relationship Id="rId86" Type="http://schemas.openxmlformats.org/officeDocument/2006/relationships/slide" Target="slides/slide84.xml"/><Relationship Id="rId85" Type="http://schemas.openxmlformats.org/officeDocument/2006/relationships/slide" Target="slides/slide83.xml"/><Relationship Id="rId84" Type="http://schemas.openxmlformats.org/officeDocument/2006/relationships/slide" Target="slides/slide82.xml"/><Relationship Id="rId83" Type="http://schemas.openxmlformats.org/officeDocument/2006/relationships/slide" Target="slides/slide81.xml"/><Relationship Id="rId82" Type="http://schemas.openxmlformats.org/officeDocument/2006/relationships/slide" Target="slides/slide80.xml"/><Relationship Id="rId81" Type="http://schemas.openxmlformats.org/officeDocument/2006/relationships/slide" Target="slides/slide79.xml"/><Relationship Id="rId80" Type="http://schemas.openxmlformats.org/officeDocument/2006/relationships/slide" Target="slides/slide78.xml"/><Relationship Id="rId8" Type="http://schemas.openxmlformats.org/officeDocument/2006/relationships/slide" Target="slides/slide6.xml"/><Relationship Id="rId79" Type="http://schemas.openxmlformats.org/officeDocument/2006/relationships/slide" Target="slides/slide77.xml"/><Relationship Id="rId78" Type="http://schemas.openxmlformats.org/officeDocument/2006/relationships/slide" Target="slides/slide76.xml"/><Relationship Id="rId77" Type="http://schemas.openxmlformats.org/officeDocument/2006/relationships/slide" Target="slides/slide75.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8739" y="323215"/>
            <a:ext cx="1651635" cy="514350"/>
          </a:xfrm>
          <a:prstGeom prst="rect">
            <a:avLst/>
          </a:prstGeom>
        </p:spPr>
        <p:txBody>
          <a:bodyPr wrap="square" lIns="0" tIns="0" rIns="0" bIns="0">
            <a:spAutoFit/>
          </a:bodyPr>
          <a:lstStyle>
            <a:lvl1pPr>
              <a:defRPr sz="3200" b="1" i="0">
                <a:solidFill>
                  <a:schemeClr val="bg1"/>
                </a:solidFill>
                <a:latin typeface="微软雅黑" panose="020B0503020204020204" charset="-122"/>
                <a:cs typeface="微软雅黑" panose="020B0503020204020204" charset="-122"/>
              </a:defRPr>
            </a:lvl1pPr>
          </a:lstStyle>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defRPr sz="1100" b="0" i="0">
                <a:solidFill>
                  <a:schemeClr val="tx1"/>
                </a:solidFill>
                <a:latin typeface="Arial" panose="020B0604020202020204"/>
                <a:cs typeface="Arial" panose="020B0604020202020204"/>
              </a:defRPr>
            </a:lvl1pPr>
          </a:lstStyle>
          <a:p>
            <a:pPr marL="102235">
              <a:lnSpc>
                <a:spcPct val="100000"/>
              </a:lnSpc>
            </a:pPr>
            <a:fld id="{81D60167-4931-47E6-BA6A-407CBD079E47}" type="slidenum">
              <a:rPr dirty="0"/>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E75A47"/>
                </a:solidFill>
                <a:latin typeface="微软雅黑" panose="020B0503020204020204" charset="-122"/>
                <a:cs typeface="微软雅黑" panose="020B0503020204020204" charset="-122"/>
              </a:defRPr>
            </a:lvl1pPr>
          </a:lstStyle>
          <a:p/>
        </p:txBody>
      </p:sp>
      <p:sp>
        <p:nvSpPr>
          <p:cNvPr id="3" name="Holder 3"/>
          <p:cNvSpPr>
            <a:spLocks noGrp="1"/>
          </p:cNvSpPr>
          <p:nvPr>
            <p:ph type="body" idx="1"/>
          </p:nvPr>
        </p:nvSpPr>
        <p:spPr/>
        <p:txBody>
          <a:bodyPr lIns="0" tIns="0" rIns="0" bIns="0"/>
          <a:lstStyle>
            <a:lvl1pPr>
              <a:defRPr b="0" i="0">
                <a:solidFill>
                  <a:schemeClr val="tx1"/>
                </a:solidFill>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defRPr sz="1100" b="0" i="0">
                <a:solidFill>
                  <a:schemeClr val="tx1"/>
                </a:solidFill>
                <a:latin typeface="Arial" panose="020B0604020202020204"/>
                <a:cs typeface="Arial" panose="020B0604020202020204"/>
              </a:defRPr>
            </a:lvl1pPr>
          </a:lstStyle>
          <a:p>
            <a:pPr marL="102235">
              <a:lnSpc>
                <a:spcPct val="100000"/>
              </a:lnSpc>
            </a:pPr>
            <a:fld id="{81D60167-4931-47E6-BA6A-407CBD079E47}" type="slidenum">
              <a:rPr dirty="0"/>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E75A47"/>
                </a:solidFill>
                <a:latin typeface="微软雅黑" panose="020B0503020204020204" charset="-122"/>
                <a:cs typeface="微软雅黑" panose="020B0503020204020204" charset="-122"/>
              </a:defRPr>
            </a:lvl1pPr>
          </a:lstStyle>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7" name="Holder 7"/>
          <p:cNvSpPr>
            <a:spLocks noGrp="1"/>
          </p:cNvSpPr>
          <p:nvPr>
            <p:ph type="sldNum" sz="quarter" idx="7"/>
          </p:nvPr>
        </p:nvSpPr>
        <p:spPr/>
        <p:txBody>
          <a:bodyPr lIns="0" tIns="0" rIns="0" bIns="0"/>
          <a:lstStyle>
            <a:lvl1pPr>
              <a:defRPr sz="1100" b="0" i="0">
                <a:solidFill>
                  <a:schemeClr val="tx1"/>
                </a:solidFill>
                <a:latin typeface="Arial" panose="020B0604020202020204"/>
                <a:cs typeface="Arial" panose="020B0604020202020204"/>
              </a:defRPr>
            </a:lvl1pPr>
          </a:lstStyle>
          <a:p>
            <a:pPr marL="102235">
              <a:lnSpc>
                <a:spcPct val="100000"/>
              </a:lnSpc>
            </a:pPr>
            <a:fld id="{81D60167-4931-47E6-BA6A-407CBD079E47}" type="slidenum">
              <a:rPr dirty="0"/>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E75A47"/>
                </a:solidFill>
                <a:latin typeface="微软雅黑" panose="020B0503020204020204" charset="-122"/>
                <a:cs typeface="微软雅黑" panose="020B0503020204020204" charset="-122"/>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defRPr sz="1100" b="0" i="0">
                <a:solidFill>
                  <a:schemeClr val="tx1"/>
                </a:solidFill>
                <a:latin typeface="Arial" panose="020B0604020202020204"/>
                <a:cs typeface="Arial" panose="020B0604020202020204"/>
              </a:defRPr>
            </a:lvl1pPr>
          </a:lstStyle>
          <a:p>
            <a:pPr marL="102235">
              <a:lnSpc>
                <a:spcPct val="100000"/>
              </a:lnSpc>
            </a:pPr>
            <a:fld id="{81D60167-4931-47E6-BA6A-407CBD079E47}" type="slidenum">
              <a:rPr dirty="0"/>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showMasterSp="0">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defRPr sz="1100" b="0" i="0">
                <a:solidFill>
                  <a:schemeClr val="tx1"/>
                </a:solidFill>
                <a:latin typeface="Arial" panose="020B0604020202020204"/>
                <a:cs typeface="Arial" panose="020B0604020202020204"/>
              </a:defRPr>
            </a:lvl1pPr>
          </a:lstStyle>
          <a:p>
            <a:pPr marL="102235">
              <a:lnSpc>
                <a:spcPct val="100000"/>
              </a:lnSpc>
            </a:pPr>
            <a:fld id="{81D60167-4931-47E6-BA6A-407CBD079E47}" type="slidenum">
              <a:rPr dirty="0"/>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04800" y="1137361"/>
            <a:ext cx="11582400" cy="0"/>
          </a:xfrm>
          <a:custGeom>
            <a:avLst/>
            <a:gdLst/>
            <a:ahLst/>
            <a:cxnLst/>
            <a:rect l="l" t="t" r="r" b="b"/>
            <a:pathLst>
              <a:path w="11582400">
                <a:moveTo>
                  <a:pt x="0" y="0"/>
                </a:moveTo>
                <a:lnTo>
                  <a:pt x="11582400" y="0"/>
                </a:lnTo>
              </a:path>
            </a:pathLst>
          </a:custGeom>
          <a:ln w="9525">
            <a:solidFill>
              <a:srgbClr val="005292"/>
            </a:solidFill>
          </a:ln>
        </p:spPr>
        <p:txBody>
          <a:bodyPr wrap="square" lIns="0" tIns="0" rIns="0" bIns="0" rtlCol="0"/>
          <a:lstStyle/>
          <a:p/>
        </p:txBody>
      </p:sp>
      <p:sp>
        <p:nvSpPr>
          <p:cNvPr id="2" name="Holder 2"/>
          <p:cNvSpPr>
            <a:spLocks noGrp="1"/>
          </p:cNvSpPr>
          <p:nvPr>
            <p:ph type="title"/>
          </p:nvPr>
        </p:nvSpPr>
        <p:spPr>
          <a:xfrm>
            <a:off x="3017621" y="121297"/>
            <a:ext cx="6156756" cy="514350"/>
          </a:xfrm>
          <a:prstGeom prst="rect">
            <a:avLst/>
          </a:prstGeom>
        </p:spPr>
        <p:txBody>
          <a:bodyPr wrap="square" lIns="0" tIns="0" rIns="0" bIns="0">
            <a:spAutoFit/>
          </a:bodyPr>
          <a:lstStyle>
            <a:lvl1pPr>
              <a:defRPr sz="2400" b="1" i="0">
                <a:solidFill>
                  <a:srgbClr val="E75A47"/>
                </a:solidFill>
                <a:latin typeface="微软雅黑" panose="020B0503020204020204" charset="-122"/>
                <a:cs typeface="微软雅黑" panose="020B0503020204020204" charset="-122"/>
              </a:defRPr>
            </a:lvl1pPr>
          </a:lstStyle>
          <a:p/>
        </p:txBody>
      </p:sp>
      <p:sp>
        <p:nvSpPr>
          <p:cNvPr id="3" name="Holder 3"/>
          <p:cNvSpPr>
            <a:spLocks noGrp="1"/>
          </p:cNvSpPr>
          <p:nvPr>
            <p:ph type="body" idx="1"/>
          </p:nvPr>
        </p:nvSpPr>
        <p:spPr>
          <a:xfrm>
            <a:off x="1631950" y="2009775"/>
            <a:ext cx="8553450" cy="4341495"/>
          </a:xfrm>
          <a:prstGeom prst="rect">
            <a:avLst/>
          </a:prstGeom>
        </p:spPr>
        <p:txBody>
          <a:bodyPr wrap="square" lIns="0" tIns="0" rIns="0" bIns="0">
            <a:spAutoFit/>
          </a:bodyPr>
          <a:lstStyle>
            <a:lvl1pPr>
              <a:defRPr b="0" i="0">
                <a:solidFill>
                  <a:schemeClr val="tx1"/>
                </a:solidFill>
              </a:defRPr>
            </a:lvl1pPr>
          </a:lstStyle>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a:xfrm>
            <a:off x="11706783" y="6568322"/>
            <a:ext cx="206375" cy="182245"/>
          </a:xfrm>
          <a:prstGeom prst="rect">
            <a:avLst/>
          </a:prstGeom>
        </p:spPr>
        <p:txBody>
          <a:bodyPr wrap="square" lIns="0" tIns="0" rIns="0" bIns="0">
            <a:spAutoFit/>
          </a:bodyPr>
          <a:lstStyle>
            <a:lvl1pPr>
              <a:defRPr sz="1100" b="0" i="0">
                <a:solidFill>
                  <a:schemeClr val="tx1"/>
                </a:solidFill>
                <a:latin typeface="Arial" panose="020B0604020202020204"/>
                <a:cs typeface="Arial" panose="020B0604020202020204"/>
              </a:defRPr>
            </a:lvl1pPr>
          </a:lstStyle>
          <a:p>
            <a:pPr marL="102235">
              <a:lnSpc>
                <a:spcPct val="100000"/>
              </a:lnSpc>
            </a:pPr>
            <a:fld id="{81D60167-4931-47E6-BA6A-407CBD079E47}" type="slidenum">
              <a:rPr dirty="0"/>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jpeg"/><Relationship Id="rId1"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jpeg"/><Relationship Id="rId1" Type="http://schemas.openxmlformats.org/officeDocument/2006/relationships/image" Target="../media/image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jpeg"/><Relationship Id="rId1" Type="http://schemas.openxmlformats.org/officeDocument/2006/relationships/image" Target="../media/image27.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1.jpe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7.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2.jpeg"/><Relationship Id="rId1"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4.jpeg"/><Relationship Id="rId1" Type="http://schemas.openxmlformats.org/officeDocument/2006/relationships/image" Target="../media/image43.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0.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1.jpe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5.png"/><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6.jpeg"/><Relationship Id="rId1" Type="http://schemas.openxmlformats.org/officeDocument/2006/relationships/image" Target="../media/image55.pn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9.jpeg"/><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0.jpeg"/><Relationship Id="rId1" Type="http://schemas.openxmlformats.org/officeDocument/2006/relationships/image" Target="../media/image55.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image" Target="../media/image55.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6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7.png"/><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9.jpeg"/><Relationship Id="rId1" Type="http://schemas.openxmlformats.org/officeDocument/2006/relationships/image" Target="../media/image68.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1.jpeg"/><Relationship Id="rId1" Type="http://schemas.openxmlformats.org/officeDocument/2006/relationships/image" Target="../media/image70.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2.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4.png"/><Relationship Id="rId1" Type="http://schemas.openxmlformats.org/officeDocument/2006/relationships/image" Target="../media/image73.png"/></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8.png"/><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79.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80.jpe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image" Target="../media/image81.jpe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image" Target="../media/image84.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7.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9.jpeg"/><Relationship Id="rId1" Type="http://schemas.openxmlformats.org/officeDocument/2006/relationships/image" Target="../media/image88.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0.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1.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3.png"/><Relationship Id="rId1" Type="http://schemas.openxmlformats.org/officeDocument/2006/relationships/image" Target="../media/image92.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4.jpe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5.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jpe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6.jpeg"/></Relationships>
</file>

<file path=ppt/slides/_rels/slide6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0.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2.jpeg"/><Relationship Id="rId1" Type="http://schemas.openxmlformats.org/officeDocument/2006/relationships/image" Target="../media/image101.jpeg"/></Relationships>
</file>

<file path=ppt/slides/_rels/slide6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10.png"/><Relationship Id="rId7" Type="http://schemas.openxmlformats.org/officeDocument/2006/relationships/image" Target="../media/image109.png"/><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image" Target="../media/image103.png"/></Relationships>
</file>

<file path=ppt/slides/_rels/slide66.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113.jpeg"/><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image" Target="../media/image103.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14.jpeg"/></Relationships>
</file>

<file path=ppt/slides/_rels/slide68.xml.rels><?xml version="1.0" encoding="UTF-8" standalone="yes"?>
<Relationships xmlns="http://schemas.openxmlformats.org/package/2006/relationships"><Relationship Id="rId9" Type="http://schemas.openxmlformats.org/officeDocument/2006/relationships/image" Target="../media/image123.png"/><Relationship Id="rId8" Type="http://schemas.openxmlformats.org/officeDocument/2006/relationships/image" Target="../media/image122.png"/><Relationship Id="rId7" Type="http://schemas.openxmlformats.org/officeDocument/2006/relationships/image" Target="../media/image121.png"/><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3" Type="http://schemas.openxmlformats.org/officeDocument/2006/relationships/image" Target="../media/image117.png"/><Relationship Id="rId2" Type="http://schemas.openxmlformats.org/officeDocument/2006/relationships/image" Target="../media/image116.png"/><Relationship Id="rId11" Type="http://schemas.openxmlformats.org/officeDocument/2006/relationships/slideLayout" Target="../slideLayouts/slideLayout2.xml"/><Relationship Id="rId10" Type="http://schemas.openxmlformats.org/officeDocument/2006/relationships/image" Target="../media/image124.png"/><Relationship Id="rId1" Type="http://schemas.openxmlformats.org/officeDocument/2006/relationships/image" Target="../media/image115.png"/></Relationships>
</file>

<file path=ppt/slides/_rels/slide6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25.jpeg"/><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image" Target="../media/image10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jpeg"/><Relationship Id="rId1" Type="http://schemas.openxmlformats.org/officeDocument/2006/relationships/image" Target="../media/image13.jpeg"/></Relationships>
</file>

<file path=ppt/slides/_rels/slide7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26.jpeg"/><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image" Target="../media/image103.pn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0.jpe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7.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9.png"/><Relationship Id="rId1" Type="http://schemas.openxmlformats.org/officeDocument/2006/relationships/image" Target="../media/image128.jpeg"/></Relationships>
</file>

<file path=ppt/slides/_rels/slide7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2.jpeg"/><Relationship Id="rId2" Type="http://schemas.openxmlformats.org/officeDocument/2006/relationships/image" Target="../media/image131.png"/><Relationship Id="rId1" Type="http://schemas.openxmlformats.org/officeDocument/2006/relationships/image" Target="../media/image130.jpeg"/></Relationships>
</file>

<file path=ppt/slides/_rels/slide7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36.png"/><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image" Target="../media/image133.png"/></Relationships>
</file>

<file path=ppt/slides/_rels/slide7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image" Target="../media/image137.png"/></Relationships>
</file>

<file path=ppt/slides/_rels/slide7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image" Target="../media/image140.jpeg"/></Relationships>
</file>

<file path=ppt/slides/_rels/slide78.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image" Target="../media/image14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46.png"/></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4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jpeg"/><Relationship Id="rId1"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0"/>
                </a:moveTo>
                <a:lnTo>
                  <a:pt x="12192000" y="0"/>
                </a:lnTo>
                <a:lnTo>
                  <a:pt x="12192000" y="6858000"/>
                </a:lnTo>
                <a:lnTo>
                  <a:pt x="0" y="6858000"/>
                </a:lnTo>
                <a:lnTo>
                  <a:pt x="0" y="0"/>
                </a:lnTo>
                <a:close/>
              </a:path>
            </a:pathLst>
          </a:custGeom>
          <a:solidFill>
            <a:srgbClr val="FAFAFA"/>
          </a:solidFill>
        </p:spPr>
        <p:txBody>
          <a:bodyPr wrap="square" lIns="0" tIns="0" rIns="0" bIns="0" rtlCol="0"/>
          <a:lstStyle/>
          <a:p/>
        </p:txBody>
      </p:sp>
      <p:sp>
        <p:nvSpPr>
          <p:cNvPr id="4" name="object 4"/>
          <p:cNvSpPr/>
          <p:nvPr/>
        </p:nvSpPr>
        <p:spPr>
          <a:xfrm>
            <a:off x="376910" y="3288461"/>
            <a:ext cx="4368673" cy="19050"/>
          </a:xfrm>
          <a:prstGeom prst="rect">
            <a:avLst/>
          </a:prstGeom>
          <a:blipFill>
            <a:blip r:embed="rId1" cstate="print"/>
            <a:stretch>
              <a:fillRect/>
            </a:stretch>
          </a:blipFill>
        </p:spPr>
        <p:txBody>
          <a:bodyPr wrap="square" lIns="0" tIns="0" rIns="0" bIns="0" rtlCol="0"/>
          <a:lstStyle/>
          <a:p/>
        </p:txBody>
      </p:sp>
      <p:sp>
        <p:nvSpPr>
          <p:cNvPr id="7" name="object 7"/>
          <p:cNvSpPr/>
          <p:nvPr/>
        </p:nvSpPr>
        <p:spPr>
          <a:xfrm>
            <a:off x="6650735" y="0"/>
            <a:ext cx="5541264" cy="6858000"/>
          </a:xfrm>
          <a:prstGeom prst="rect">
            <a:avLst/>
          </a:prstGeom>
          <a:blipFill>
            <a:blip r:embed="rId2" cstate="print"/>
            <a:stretch>
              <a:fillRect/>
            </a:stretch>
          </a:blipFill>
        </p:spPr>
        <p:txBody>
          <a:bodyPr wrap="square" lIns="0" tIns="0" rIns="0" bIns="0" rtlCol="0"/>
          <a:lstStyle/>
          <a:p/>
        </p:txBody>
      </p:sp>
      <p:sp>
        <p:nvSpPr>
          <p:cNvPr id="8" name="object 8"/>
          <p:cNvSpPr/>
          <p:nvPr/>
        </p:nvSpPr>
        <p:spPr>
          <a:xfrm>
            <a:off x="6353555" y="0"/>
            <a:ext cx="1882139" cy="6850380"/>
          </a:xfrm>
          <a:custGeom>
            <a:avLst/>
            <a:gdLst/>
            <a:ahLst/>
            <a:cxnLst/>
            <a:rect l="l" t="t" r="r" b="b"/>
            <a:pathLst>
              <a:path w="1882140" h="6850380">
                <a:moveTo>
                  <a:pt x="342900" y="6850380"/>
                </a:moveTo>
                <a:lnTo>
                  <a:pt x="0" y="6850380"/>
                </a:lnTo>
                <a:lnTo>
                  <a:pt x="1540690" y="0"/>
                </a:lnTo>
                <a:lnTo>
                  <a:pt x="1882072" y="0"/>
                </a:lnTo>
                <a:lnTo>
                  <a:pt x="342900" y="6850380"/>
                </a:lnTo>
                <a:close/>
              </a:path>
            </a:pathLst>
          </a:custGeom>
          <a:solidFill>
            <a:srgbClr val="FF8F4D"/>
          </a:solidFill>
        </p:spPr>
        <p:txBody>
          <a:bodyPr wrap="square" lIns="0" tIns="0" rIns="0" bIns="0" rtlCol="0"/>
          <a:lstStyle/>
          <a:p/>
        </p:txBody>
      </p:sp>
      <p:sp>
        <p:nvSpPr>
          <p:cNvPr id="9" name="object 9"/>
          <p:cNvSpPr txBox="1">
            <a:spLocks noGrp="1"/>
          </p:cNvSpPr>
          <p:nvPr>
            <p:ph type="title"/>
          </p:nvPr>
        </p:nvSpPr>
        <p:spPr>
          <a:xfrm>
            <a:off x="354749" y="1939747"/>
            <a:ext cx="5638165" cy="1243965"/>
          </a:xfrm>
          <a:prstGeom prst="rect">
            <a:avLst/>
          </a:prstGeom>
        </p:spPr>
        <p:txBody>
          <a:bodyPr vert="horz" wrap="square" lIns="0" tIns="12065" rIns="0" bIns="0" rtlCol="0">
            <a:spAutoFit/>
          </a:bodyPr>
          <a:lstStyle/>
          <a:p>
            <a:pPr marL="12700">
              <a:lnSpc>
                <a:spcPct val="100000"/>
              </a:lnSpc>
              <a:spcBef>
                <a:spcPts val="95"/>
              </a:spcBef>
            </a:pPr>
            <a:r>
              <a:rPr sz="4000" dirty="0">
                <a:solidFill>
                  <a:srgbClr val="F6711F"/>
                </a:solidFill>
                <a:latin typeface="黑体" panose="02010609060101010101" charset="-122"/>
                <a:cs typeface="黑体" panose="02010609060101010101" charset="-122"/>
              </a:rPr>
              <a:t>有限空</a:t>
            </a:r>
            <a:r>
              <a:rPr sz="4000" spc="-25" dirty="0">
                <a:solidFill>
                  <a:srgbClr val="F6711F"/>
                </a:solidFill>
                <a:latin typeface="黑体" panose="02010609060101010101" charset="-122"/>
                <a:cs typeface="黑体" panose="02010609060101010101" charset="-122"/>
              </a:rPr>
              <a:t>间</a:t>
            </a:r>
            <a:endParaRPr sz="4000">
              <a:latin typeface="黑体" panose="02010609060101010101" charset="-122"/>
              <a:cs typeface="黑体" panose="02010609060101010101" charset="-122"/>
            </a:endParaRPr>
          </a:p>
          <a:p>
            <a:pPr marL="12700">
              <a:lnSpc>
                <a:spcPct val="100000"/>
              </a:lnSpc>
            </a:pPr>
            <a:r>
              <a:rPr sz="4000" dirty="0">
                <a:solidFill>
                  <a:srgbClr val="F6711F"/>
                </a:solidFill>
                <a:latin typeface="黑体" panose="02010609060101010101" charset="-122"/>
                <a:cs typeface="黑体" panose="02010609060101010101" charset="-122"/>
              </a:rPr>
              <a:t>暨特殊作业安全管理培</a:t>
            </a:r>
            <a:r>
              <a:rPr sz="4000" spc="-25" dirty="0">
                <a:solidFill>
                  <a:srgbClr val="F6711F"/>
                </a:solidFill>
                <a:latin typeface="黑体" panose="02010609060101010101" charset="-122"/>
                <a:cs typeface="黑体" panose="02010609060101010101" charset="-122"/>
              </a:rPr>
              <a:t>训</a:t>
            </a:r>
            <a:endParaRPr sz="4000">
              <a:latin typeface="黑体" panose="02010609060101010101" charset="-122"/>
              <a:cs typeface="黑体" panose="02010609060101010101" charset="-122"/>
            </a:endParaRPr>
          </a:p>
        </p:txBody>
      </p:sp>
      <p:sp>
        <p:nvSpPr>
          <p:cNvPr id="10" name="object 10"/>
          <p:cNvSpPr/>
          <p:nvPr/>
        </p:nvSpPr>
        <p:spPr>
          <a:xfrm>
            <a:off x="490359" y="6531432"/>
            <a:ext cx="321310" cy="0"/>
          </a:xfrm>
          <a:custGeom>
            <a:avLst/>
            <a:gdLst/>
            <a:ahLst/>
            <a:cxnLst/>
            <a:rect l="l" t="t" r="r" b="b"/>
            <a:pathLst>
              <a:path w="321309">
                <a:moveTo>
                  <a:pt x="0" y="0"/>
                </a:moveTo>
                <a:lnTo>
                  <a:pt x="320941" y="0"/>
                </a:lnTo>
              </a:path>
            </a:pathLst>
          </a:custGeom>
          <a:ln w="12700">
            <a:solidFill>
              <a:srgbClr val="9B0000"/>
            </a:solidFill>
          </a:ln>
        </p:spPr>
        <p:txBody>
          <a:bodyPr wrap="square" lIns="0" tIns="0" rIns="0" bIns="0" rtlCol="0"/>
          <a:lstStyle/>
          <a:p/>
        </p:txBody>
      </p:sp>
      <p:sp>
        <p:nvSpPr>
          <p:cNvPr id="11" name="object 11"/>
          <p:cNvSpPr/>
          <p:nvPr/>
        </p:nvSpPr>
        <p:spPr>
          <a:xfrm>
            <a:off x="490359" y="6410782"/>
            <a:ext cx="175260" cy="0"/>
          </a:xfrm>
          <a:custGeom>
            <a:avLst/>
            <a:gdLst/>
            <a:ahLst/>
            <a:cxnLst/>
            <a:rect l="l" t="t" r="r" b="b"/>
            <a:pathLst>
              <a:path w="175259">
                <a:moveTo>
                  <a:pt x="0" y="0"/>
                </a:moveTo>
                <a:lnTo>
                  <a:pt x="174802" y="0"/>
                </a:lnTo>
              </a:path>
            </a:pathLst>
          </a:custGeom>
          <a:ln w="12700">
            <a:solidFill>
              <a:srgbClr val="9B0000"/>
            </a:solidFill>
          </a:ln>
        </p:spPr>
        <p:txBody>
          <a:bodyPr wrap="square" lIns="0" tIns="0" rIns="0" bIns="0" rtlCol="0"/>
          <a:lstStyle/>
          <a:p/>
        </p:txBody>
      </p:sp>
      <p:sp>
        <p:nvSpPr>
          <p:cNvPr id="12" name="object 12"/>
          <p:cNvSpPr/>
          <p:nvPr/>
        </p:nvSpPr>
        <p:spPr>
          <a:xfrm>
            <a:off x="6896100" y="0"/>
            <a:ext cx="935990" cy="3395979"/>
          </a:xfrm>
          <a:custGeom>
            <a:avLst/>
            <a:gdLst/>
            <a:ahLst/>
            <a:cxnLst/>
            <a:rect l="l" t="t" r="r" b="b"/>
            <a:pathLst>
              <a:path w="935990" h="3395979">
                <a:moveTo>
                  <a:pt x="121920" y="3395472"/>
                </a:moveTo>
                <a:lnTo>
                  <a:pt x="0" y="3395472"/>
                </a:lnTo>
                <a:lnTo>
                  <a:pt x="813878" y="0"/>
                </a:lnTo>
                <a:lnTo>
                  <a:pt x="935798" y="0"/>
                </a:lnTo>
                <a:lnTo>
                  <a:pt x="121920" y="3395472"/>
                </a:lnTo>
                <a:close/>
              </a:path>
            </a:pathLst>
          </a:custGeom>
          <a:solidFill>
            <a:srgbClr val="808080"/>
          </a:solidFill>
        </p:spPr>
        <p:txBody>
          <a:bodyPr wrap="square" lIns="0" tIns="0" rIns="0" bIns="0" rtlCol="0"/>
          <a:lstStyle/>
          <a:p/>
        </p:txBody>
      </p:sp>
      <p:sp>
        <p:nvSpPr>
          <p:cNvPr id="13" name="object 13"/>
          <p:cNvSpPr/>
          <p:nvPr/>
        </p:nvSpPr>
        <p:spPr>
          <a:xfrm>
            <a:off x="6537959" y="0"/>
            <a:ext cx="1065530" cy="4114800"/>
          </a:xfrm>
          <a:custGeom>
            <a:avLst/>
            <a:gdLst/>
            <a:ahLst/>
            <a:cxnLst/>
            <a:rect l="l" t="t" r="r" b="b"/>
            <a:pathLst>
              <a:path w="1065529" h="4114800">
                <a:moveTo>
                  <a:pt x="70104" y="4114800"/>
                </a:moveTo>
                <a:lnTo>
                  <a:pt x="0" y="4114800"/>
                </a:lnTo>
                <a:lnTo>
                  <a:pt x="995172" y="0"/>
                </a:lnTo>
                <a:lnTo>
                  <a:pt x="1065276" y="0"/>
                </a:lnTo>
                <a:lnTo>
                  <a:pt x="70104" y="4114800"/>
                </a:lnTo>
                <a:close/>
              </a:path>
            </a:pathLst>
          </a:custGeom>
          <a:solidFill>
            <a:srgbClr val="9B0000"/>
          </a:solidFill>
        </p:spPr>
        <p:txBody>
          <a:bodyPr wrap="square" lIns="0" tIns="0" rIns="0" bIns="0" rtlCol="0"/>
          <a:lstStyle/>
          <a:p/>
        </p:txBody>
      </p:sp>
      <p:sp>
        <p:nvSpPr>
          <p:cNvPr id="14" name="object 14"/>
          <p:cNvSpPr/>
          <p:nvPr/>
        </p:nvSpPr>
        <p:spPr>
          <a:xfrm>
            <a:off x="6646251" y="25971"/>
            <a:ext cx="5546090" cy="6832600"/>
          </a:xfrm>
          <a:custGeom>
            <a:avLst/>
            <a:gdLst/>
            <a:ahLst/>
            <a:cxnLst/>
            <a:rect l="l" t="t" r="r" b="b"/>
            <a:pathLst>
              <a:path w="5546090" h="6832600">
                <a:moveTo>
                  <a:pt x="5545748" y="6832028"/>
                </a:moveTo>
                <a:lnTo>
                  <a:pt x="0" y="6832028"/>
                </a:lnTo>
                <a:lnTo>
                  <a:pt x="1589724" y="0"/>
                </a:lnTo>
                <a:lnTo>
                  <a:pt x="5545748" y="16998"/>
                </a:lnTo>
                <a:lnTo>
                  <a:pt x="5545748" y="6832028"/>
                </a:lnTo>
                <a:close/>
              </a:path>
            </a:pathLst>
          </a:custGeom>
          <a:solidFill>
            <a:srgbClr val="006FC0">
              <a:alpha val="18798"/>
            </a:srgbClr>
          </a:solidFill>
        </p:spPr>
        <p:txBody>
          <a:bodyPr wrap="square" lIns="0" tIns="0" rIns="0" bIns="0" rtlCol="0"/>
          <a:lstStyle/>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505853"/>
            <a:ext cx="2831465" cy="514350"/>
          </a:xfrm>
          <a:prstGeom prst="rect">
            <a:avLst/>
          </a:prstGeom>
        </p:spPr>
        <p:txBody>
          <a:bodyPr vert="horz" wrap="square" lIns="0" tIns="13335" rIns="0" bIns="0" rtlCol="0">
            <a:spAutoFit/>
          </a:bodyPr>
          <a:lstStyle/>
          <a:p>
            <a:pPr marL="12700">
              <a:lnSpc>
                <a:spcPct val="100000"/>
              </a:lnSpc>
              <a:spcBef>
                <a:spcPts val="105"/>
              </a:spcBef>
            </a:pPr>
            <a:r>
              <a:rPr sz="3200" spc="-5" dirty="0">
                <a:solidFill>
                  <a:srgbClr val="000000"/>
                </a:solidFill>
              </a:rPr>
              <a:t>2.有限空间举</a:t>
            </a:r>
            <a:r>
              <a:rPr sz="3200" spc="5" dirty="0">
                <a:solidFill>
                  <a:srgbClr val="000000"/>
                </a:solidFill>
              </a:rPr>
              <a:t>例</a:t>
            </a:r>
            <a:endParaRPr sz="3200"/>
          </a:p>
        </p:txBody>
      </p:sp>
      <p:sp>
        <p:nvSpPr>
          <p:cNvPr id="3" name="object 3"/>
          <p:cNvSpPr txBox="1"/>
          <p:nvPr/>
        </p:nvSpPr>
        <p:spPr>
          <a:xfrm>
            <a:off x="472440" y="1252511"/>
            <a:ext cx="8096884" cy="901700"/>
          </a:xfrm>
          <a:prstGeom prst="rect">
            <a:avLst/>
          </a:prstGeom>
        </p:spPr>
        <p:txBody>
          <a:bodyPr vert="horz" wrap="square" lIns="0" tIns="12700" rIns="0" bIns="0" rtlCol="0">
            <a:spAutoFit/>
          </a:bodyPr>
          <a:lstStyle/>
          <a:p>
            <a:pPr marL="82550">
              <a:lnSpc>
                <a:spcPct val="100000"/>
              </a:lnSpc>
              <a:spcBef>
                <a:spcPts val="100"/>
              </a:spcBef>
            </a:pPr>
            <a:r>
              <a:rPr sz="2400" dirty="0">
                <a:latin typeface="宋体" panose="02010600030101010101" pitchFamily="2" charset="-122"/>
                <a:cs typeface="宋体" panose="02010600030101010101" pitchFamily="2" charset="-122"/>
              </a:rPr>
              <a:t>有限空间分为地下有限空间、地上有限空间和密闭设备</a:t>
            </a:r>
            <a:r>
              <a:rPr sz="2400" spc="-65" dirty="0">
                <a:latin typeface="宋体" panose="02010600030101010101" pitchFamily="2" charset="-122"/>
                <a:cs typeface="宋体" panose="02010600030101010101" pitchFamily="2" charset="-122"/>
              </a:rPr>
              <a:t> </a:t>
            </a:r>
            <a:r>
              <a:rPr sz="2400" dirty="0">
                <a:latin typeface="Times New Roman" panose="02020603050405020304"/>
                <a:cs typeface="Times New Roman" panose="02020603050405020304"/>
              </a:rPr>
              <a:t>3</a:t>
            </a:r>
            <a:r>
              <a:rPr sz="2400" spc="-30" dirty="0">
                <a:latin typeface="Times New Roman" panose="02020603050405020304"/>
                <a:cs typeface="Times New Roman" panose="02020603050405020304"/>
              </a:rPr>
              <a:t> </a:t>
            </a:r>
            <a:r>
              <a:rPr sz="2400" dirty="0">
                <a:latin typeface="宋体" panose="02010600030101010101" pitchFamily="2" charset="-122"/>
                <a:cs typeface="宋体" panose="02010600030101010101" pitchFamily="2" charset="-122"/>
              </a:rPr>
              <a:t>类</a:t>
            </a:r>
            <a:endParaRPr sz="2400">
              <a:latin typeface="宋体" panose="02010600030101010101" pitchFamily="2" charset="-122"/>
              <a:cs typeface="宋体" panose="02010600030101010101" pitchFamily="2" charset="-122"/>
            </a:endParaRPr>
          </a:p>
          <a:p>
            <a:pPr marL="12700">
              <a:lnSpc>
                <a:spcPct val="100000"/>
              </a:lnSpc>
              <a:spcBef>
                <a:spcPts val="1860"/>
              </a:spcBef>
            </a:pPr>
            <a:r>
              <a:rPr sz="1800" dirty="0">
                <a:latin typeface="宋体" panose="02010600030101010101" pitchFamily="2" charset="-122"/>
                <a:cs typeface="宋体" panose="02010600030101010101" pitchFamily="2" charset="-122"/>
              </a:rPr>
              <a:t>（</a:t>
            </a:r>
            <a:r>
              <a:rPr sz="1800" dirty="0">
                <a:latin typeface="Times New Roman" panose="02020603050405020304"/>
                <a:cs typeface="Times New Roman" panose="02020603050405020304"/>
              </a:rPr>
              <a:t>1</a:t>
            </a:r>
            <a:r>
              <a:rPr sz="1800" dirty="0">
                <a:latin typeface="宋体" panose="02010600030101010101" pitchFamily="2" charset="-122"/>
                <a:cs typeface="宋体" panose="02010600030101010101" pitchFamily="2" charset="-122"/>
              </a:rPr>
              <a:t>）地下有限空间 </a:t>
            </a:r>
            <a:endParaRPr sz="1800">
              <a:latin typeface="宋体" panose="02010600030101010101" pitchFamily="2" charset="-122"/>
              <a:cs typeface="宋体" panose="02010600030101010101" pitchFamily="2" charset="-122"/>
            </a:endParaRPr>
          </a:p>
        </p:txBody>
      </p:sp>
      <p:sp>
        <p:nvSpPr>
          <p:cNvPr id="4" name="object 4"/>
          <p:cNvSpPr/>
          <p:nvPr/>
        </p:nvSpPr>
        <p:spPr>
          <a:xfrm>
            <a:off x="630936" y="2592323"/>
            <a:ext cx="4762500" cy="3572255"/>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5641847" y="2592323"/>
            <a:ext cx="5922263" cy="3572255"/>
          </a:xfrm>
          <a:prstGeom prst="rect">
            <a:avLst/>
          </a:prstGeom>
          <a:blipFill>
            <a:blip r:embed="rId2" cstate="print"/>
            <a:stretch>
              <a:fillRect/>
            </a:stretch>
          </a:blipFill>
        </p:spPr>
        <p:txBody>
          <a:bodyPr wrap="square" lIns="0" tIns="0" rIns="0" bIns="0" rtlCol="0"/>
          <a:lstStyle/>
          <a:p/>
        </p:txBody>
      </p:sp>
      <p:sp>
        <p:nvSpPr>
          <p:cNvPr id="6" name="object 6"/>
          <p:cNvSpPr/>
          <p:nvPr/>
        </p:nvSpPr>
        <p:spPr>
          <a:xfrm>
            <a:off x="9506711" y="4119371"/>
            <a:ext cx="1422400" cy="1447800"/>
          </a:xfrm>
          <a:custGeom>
            <a:avLst/>
            <a:gdLst/>
            <a:ahLst/>
            <a:cxnLst/>
            <a:rect l="l" t="t" r="r" b="b"/>
            <a:pathLst>
              <a:path w="1422400" h="1447800">
                <a:moveTo>
                  <a:pt x="350520" y="1447800"/>
                </a:moveTo>
                <a:lnTo>
                  <a:pt x="0" y="1110995"/>
                </a:lnTo>
                <a:lnTo>
                  <a:pt x="373380" y="723900"/>
                </a:lnTo>
                <a:lnTo>
                  <a:pt x="0" y="336803"/>
                </a:lnTo>
                <a:lnTo>
                  <a:pt x="350520" y="0"/>
                </a:lnTo>
                <a:lnTo>
                  <a:pt x="711708" y="374903"/>
                </a:lnTo>
                <a:lnTo>
                  <a:pt x="1385142" y="374903"/>
                </a:lnTo>
                <a:lnTo>
                  <a:pt x="1048512" y="723900"/>
                </a:lnTo>
                <a:lnTo>
                  <a:pt x="1385142" y="1072895"/>
                </a:lnTo>
                <a:lnTo>
                  <a:pt x="711708" y="1072895"/>
                </a:lnTo>
                <a:lnTo>
                  <a:pt x="350520" y="1447800"/>
                </a:lnTo>
                <a:close/>
              </a:path>
              <a:path w="1422400" h="1447800">
                <a:moveTo>
                  <a:pt x="1385142" y="374903"/>
                </a:moveTo>
                <a:lnTo>
                  <a:pt x="711708" y="374903"/>
                </a:lnTo>
                <a:lnTo>
                  <a:pt x="1072896" y="0"/>
                </a:lnTo>
                <a:lnTo>
                  <a:pt x="1421892" y="336803"/>
                </a:lnTo>
                <a:lnTo>
                  <a:pt x="1385142" y="374903"/>
                </a:lnTo>
                <a:close/>
              </a:path>
              <a:path w="1422400" h="1447800">
                <a:moveTo>
                  <a:pt x="1072896" y="1447800"/>
                </a:moveTo>
                <a:lnTo>
                  <a:pt x="711708" y="1072895"/>
                </a:lnTo>
                <a:lnTo>
                  <a:pt x="1385142" y="1072895"/>
                </a:lnTo>
                <a:lnTo>
                  <a:pt x="1421892" y="1110995"/>
                </a:lnTo>
                <a:lnTo>
                  <a:pt x="1072896" y="1447800"/>
                </a:lnTo>
                <a:close/>
              </a:path>
            </a:pathLst>
          </a:custGeom>
          <a:solidFill>
            <a:srgbClr val="FF0000"/>
          </a:solidFill>
        </p:spPr>
        <p:txBody>
          <a:bodyPr wrap="square" lIns="0" tIns="0" rIns="0" bIns="0" rtlCol="0"/>
          <a:lstStyle/>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505853"/>
            <a:ext cx="24644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有限空间举</a:t>
            </a:r>
            <a:r>
              <a:rPr sz="3200" spc="5" dirty="0">
                <a:solidFill>
                  <a:srgbClr val="000000"/>
                </a:solidFill>
              </a:rPr>
              <a:t>例</a:t>
            </a:r>
            <a:endParaRPr sz="3200"/>
          </a:p>
        </p:txBody>
      </p:sp>
      <p:sp>
        <p:nvSpPr>
          <p:cNvPr id="3" name="object 3"/>
          <p:cNvSpPr txBox="1"/>
          <p:nvPr/>
        </p:nvSpPr>
        <p:spPr>
          <a:xfrm>
            <a:off x="472440" y="1252511"/>
            <a:ext cx="8096884" cy="901700"/>
          </a:xfrm>
          <a:prstGeom prst="rect">
            <a:avLst/>
          </a:prstGeom>
        </p:spPr>
        <p:txBody>
          <a:bodyPr vert="horz" wrap="square" lIns="0" tIns="12700" rIns="0" bIns="0" rtlCol="0">
            <a:spAutoFit/>
          </a:bodyPr>
          <a:lstStyle/>
          <a:p>
            <a:pPr marL="82550">
              <a:lnSpc>
                <a:spcPct val="100000"/>
              </a:lnSpc>
              <a:spcBef>
                <a:spcPts val="100"/>
              </a:spcBef>
            </a:pPr>
            <a:r>
              <a:rPr sz="2400" dirty="0">
                <a:latin typeface="宋体" panose="02010600030101010101" pitchFamily="2" charset="-122"/>
                <a:cs typeface="宋体" panose="02010600030101010101" pitchFamily="2" charset="-122"/>
              </a:rPr>
              <a:t>有限空间分为地下有限空间、地上有限空间和密闭设备</a:t>
            </a:r>
            <a:r>
              <a:rPr sz="2400" spc="-65" dirty="0">
                <a:latin typeface="宋体" panose="02010600030101010101" pitchFamily="2" charset="-122"/>
                <a:cs typeface="宋体" panose="02010600030101010101" pitchFamily="2" charset="-122"/>
              </a:rPr>
              <a:t> </a:t>
            </a:r>
            <a:r>
              <a:rPr sz="2400" dirty="0">
                <a:latin typeface="Times New Roman" panose="02020603050405020304"/>
                <a:cs typeface="Times New Roman" panose="02020603050405020304"/>
              </a:rPr>
              <a:t>3</a:t>
            </a:r>
            <a:r>
              <a:rPr sz="2400" spc="-30" dirty="0">
                <a:latin typeface="Times New Roman" panose="02020603050405020304"/>
                <a:cs typeface="Times New Roman" panose="02020603050405020304"/>
              </a:rPr>
              <a:t> </a:t>
            </a:r>
            <a:r>
              <a:rPr sz="2400" dirty="0">
                <a:latin typeface="宋体" panose="02010600030101010101" pitchFamily="2" charset="-122"/>
                <a:cs typeface="宋体" panose="02010600030101010101" pitchFamily="2" charset="-122"/>
              </a:rPr>
              <a:t>类</a:t>
            </a:r>
            <a:endParaRPr sz="2400">
              <a:latin typeface="宋体" panose="02010600030101010101" pitchFamily="2" charset="-122"/>
              <a:cs typeface="宋体" panose="02010600030101010101" pitchFamily="2" charset="-122"/>
            </a:endParaRPr>
          </a:p>
          <a:p>
            <a:pPr marL="12700">
              <a:lnSpc>
                <a:spcPct val="100000"/>
              </a:lnSpc>
              <a:spcBef>
                <a:spcPts val="1860"/>
              </a:spcBef>
            </a:pPr>
            <a:r>
              <a:rPr sz="1800" dirty="0">
                <a:latin typeface="宋体" panose="02010600030101010101" pitchFamily="2" charset="-122"/>
                <a:cs typeface="宋体" panose="02010600030101010101" pitchFamily="2" charset="-122"/>
              </a:rPr>
              <a:t>（</a:t>
            </a:r>
            <a:r>
              <a:rPr sz="1800" dirty="0">
                <a:latin typeface="Times New Roman" panose="02020603050405020304"/>
                <a:cs typeface="Times New Roman" panose="02020603050405020304"/>
              </a:rPr>
              <a:t>2</a:t>
            </a:r>
            <a:r>
              <a:rPr sz="1800" dirty="0">
                <a:latin typeface="宋体" panose="02010600030101010101" pitchFamily="2" charset="-122"/>
                <a:cs typeface="宋体" panose="02010600030101010101" pitchFamily="2" charset="-122"/>
              </a:rPr>
              <a:t>）地上有限空间</a:t>
            </a:r>
            <a:endParaRPr sz="1800">
              <a:latin typeface="宋体" panose="02010600030101010101" pitchFamily="2" charset="-122"/>
              <a:cs typeface="宋体" panose="02010600030101010101" pitchFamily="2" charset="-122"/>
            </a:endParaRPr>
          </a:p>
        </p:txBody>
      </p:sp>
      <p:sp>
        <p:nvSpPr>
          <p:cNvPr id="4" name="object 4"/>
          <p:cNvSpPr/>
          <p:nvPr/>
        </p:nvSpPr>
        <p:spPr>
          <a:xfrm>
            <a:off x="1661534" y="2835761"/>
            <a:ext cx="8686438" cy="2447566"/>
          </a:xfrm>
          <a:prstGeom prst="rect">
            <a:avLst/>
          </a:prstGeom>
          <a:blipFill>
            <a:blip r:embed="rId1" cstate="print"/>
            <a:stretch>
              <a:fillRect/>
            </a:stretch>
          </a:blipFill>
        </p:spPr>
        <p:txBody>
          <a:bodyPr wrap="square" lIns="0" tIns="0" rIns="0" bIns="0" rtlCol="0"/>
          <a:lstStyle/>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505853"/>
            <a:ext cx="24644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有限空间举</a:t>
            </a:r>
            <a:r>
              <a:rPr sz="3200" spc="5" dirty="0">
                <a:solidFill>
                  <a:srgbClr val="000000"/>
                </a:solidFill>
              </a:rPr>
              <a:t>例</a:t>
            </a:r>
            <a:endParaRPr sz="3200"/>
          </a:p>
        </p:txBody>
      </p:sp>
      <p:sp>
        <p:nvSpPr>
          <p:cNvPr id="3" name="object 3"/>
          <p:cNvSpPr txBox="1"/>
          <p:nvPr/>
        </p:nvSpPr>
        <p:spPr>
          <a:xfrm>
            <a:off x="472440" y="1252511"/>
            <a:ext cx="8096884" cy="901700"/>
          </a:xfrm>
          <a:prstGeom prst="rect">
            <a:avLst/>
          </a:prstGeom>
        </p:spPr>
        <p:txBody>
          <a:bodyPr vert="horz" wrap="square" lIns="0" tIns="12700" rIns="0" bIns="0" rtlCol="0">
            <a:spAutoFit/>
          </a:bodyPr>
          <a:lstStyle/>
          <a:p>
            <a:pPr marL="82550">
              <a:lnSpc>
                <a:spcPct val="100000"/>
              </a:lnSpc>
              <a:spcBef>
                <a:spcPts val="100"/>
              </a:spcBef>
            </a:pPr>
            <a:r>
              <a:rPr sz="2400" dirty="0">
                <a:latin typeface="宋体" panose="02010600030101010101" pitchFamily="2" charset="-122"/>
                <a:cs typeface="宋体" panose="02010600030101010101" pitchFamily="2" charset="-122"/>
              </a:rPr>
              <a:t>有限空间分为地下有限空间、地上有限空间和密闭设备</a:t>
            </a:r>
            <a:r>
              <a:rPr sz="2400" spc="-65" dirty="0">
                <a:latin typeface="宋体" panose="02010600030101010101" pitchFamily="2" charset="-122"/>
                <a:cs typeface="宋体" panose="02010600030101010101" pitchFamily="2" charset="-122"/>
              </a:rPr>
              <a:t> </a:t>
            </a:r>
            <a:r>
              <a:rPr sz="2400" dirty="0">
                <a:latin typeface="Times New Roman" panose="02020603050405020304"/>
                <a:cs typeface="Times New Roman" panose="02020603050405020304"/>
              </a:rPr>
              <a:t>3</a:t>
            </a:r>
            <a:r>
              <a:rPr sz="2400" spc="-30" dirty="0">
                <a:latin typeface="Times New Roman" panose="02020603050405020304"/>
                <a:cs typeface="Times New Roman" panose="02020603050405020304"/>
              </a:rPr>
              <a:t> </a:t>
            </a:r>
            <a:r>
              <a:rPr sz="2400" dirty="0">
                <a:latin typeface="宋体" panose="02010600030101010101" pitchFamily="2" charset="-122"/>
                <a:cs typeface="宋体" panose="02010600030101010101" pitchFamily="2" charset="-122"/>
              </a:rPr>
              <a:t>类</a:t>
            </a:r>
            <a:endParaRPr sz="2400">
              <a:latin typeface="宋体" panose="02010600030101010101" pitchFamily="2" charset="-122"/>
              <a:cs typeface="宋体" panose="02010600030101010101" pitchFamily="2" charset="-122"/>
            </a:endParaRPr>
          </a:p>
          <a:p>
            <a:pPr marL="12700">
              <a:lnSpc>
                <a:spcPct val="100000"/>
              </a:lnSpc>
              <a:spcBef>
                <a:spcPts val="1860"/>
              </a:spcBef>
            </a:pPr>
            <a:r>
              <a:rPr sz="1800" dirty="0">
                <a:latin typeface="宋体" panose="02010600030101010101" pitchFamily="2" charset="-122"/>
                <a:cs typeface="宋体" panose="02010600030101010101" pitchFamily="2" charset="-122"/>
              </a:rPr>
              <a:t>（</a:t>
            </a:r>
            <a:r>
              <a:rPr sz="1800" dirty="0">
                <a:latin typeface="Times New Roman" panose="02020603050405020304"/>
                <a:cs typeface="Times New Roman" panose="02020603050405020304"/>
              </a:rPr>
              <a:t>3</a:t>
            </a:r>
            <a:r>
              <a:rPr sz="1800" dirty="0">
                <a:latin typeface="宋体" panose="02010600030101010101" pitchFamily="2" charset="-122"/>
                <a:cs typeface="宋体" panose="02010600030101010101" pitchFamily="2" charset="-122"/>
              </a:rPr>
              <a:t>）密闭设备</a:t>
            </a:r>
            <a:endParaRPr sz="1800">
              <a:latin typeface="宋体" panose="02010600030101010101" pitchFamily="2" charset="-122"/>
              <a:cs typeface="宋体" panose="02010600030101010101" pitchFamily="2" charset="-122"/>
            </a:endParaRPr>
          </a:p>
        </p:txBody>
      </p:sp>
      <p:sp>
        <p:nvSpPr>
          <p:cNvPr id="4" name="object 4"/>
          <p:cNvSpPr/>
          <p:nvPr/>
        </p:nvSpPr>
        <p:spPr>
          <a:xfrm>
            <a:off x="1780038" y="2476149"/>
            <a:ext cx="8239489" cy="3286827"/>
          </a:xfrm>
          <a:prstGeom prst="rect">
            <a:avLst/>
          </a:prstGeom>
          <a:blipFill>
            <a:blip r:embed="rId1" cstate="print"/>
            <a:stretch>
              <a:fillRect/>
            </a:stretch>
          </a:blipFill>
        </p:spPr>
        <p:txBody>
          <a:bodyPr wrap="square" lIns="0" tIns="0" rIns="0" bIns="0" rtlCol="0"/>
          <a:lstStyle/>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522964" y="2410739"/>
            <a:ext cx="432434" cy="431800"/>
          </a:xfrm>
          <a:custGeom>
            <a:avLst/>
            <a:gdLst/>
            <a:ahLst/>
            <a:cxnLst/>
            <a:rect l="l" t="t" r="r" b="b"/>
            <a:pathLst>
              <a:path w="432434" h="431800">
                <a:moveTo>
                  <a:pt x="216115" y="431800"/>
                </a:moveTo>
                <a:lnTo>
                  <a:pt x="166604" y="426098"/>
                </a:lnTo>
                <a:lnTo>
                  <a:pt x="121135" y="409856"/>
                </a:lnTo>
                <a:lnTo>
                  <a:pt x="81063" y="384427"/>
                </a:lnTo>
                <a:lnTo>
                  <a:pt x="47605" y="351072"/>
                </a:lnTo>
                <a:lnTo>
                  <a:pt x="22081" y="311116"/>
                </a:lnTo>
                <a:lnTo>
                  <a:pt x="5781" y="265868"/>
                </a:lnTo>
                <a:lnTo>
                  <a:pt x="0" y="216636"/>
                </a:lnTo>
                <a:lnTo>
                  <a:pt x="5781" y="166859"/>
                </a:lnTo>
                <a:lnTo>
                  <a:pt x="22081" y="121220"/>
                </a:lnTo>
                <a:lnTo>
                  <a:pt x="47605" y="81002"/>
                </a:lnTo>
                <a:lnTo>
                  <a:pt x="81063" y="47488"/>
                </a:lnTo>
                <a:lnTo>
                  <a:pt x="121210" y="21943"/>
                </a:lnTo>
                <a:lnTo>
                  <a:pt x="166629" y="5701"/>
                </a:lnTo>
                <a:lnTo>
                  <a:pt x="216115" y="0"/>
                </a:lnTo>
                <a:lnTo>
                  <a:pt x="265626" y="5704"/>
                </a:lnTo>
                <a:lnTo>
                  <a:pt x="311091" y="21961"/>
                </a:lnTo>
                <a:lnTo>
                  <a:pt x="351151" y="47430"/>
                </a:lnTo>
                <a:lnTo>
                  <a:pt x="384585" y="80864"/>
                </a:lnTo>
                <a:lnTo>
                  <a:pt x="410071" y="120951"/>
                </a:lnTo>
                <a:lnTo>
                  <a:pt x="426313" y="166395"/>
                </a:lnTo>
                <a:lnTo>
                  <a:pt x="432015" y="215900"/>
                </a:lnTo>
                <a:lnTo>
                  <a:pt x="426313" y="265404"/>
                </a:lnTo>
                <a:lnTo>
                  <a:pt x="410071" y="310848"/>
                </a:lnTo>
                <a:lnTo>
                  <a:pt x="384585" y="350935"/>
                </a:lnTo>
                <a:lnTo>
                  <a:pt x="351151" y="384369"/>
                </a:lnTo>
                <a:lnTo>
                  <a:pt x="311016" y="409873"/>
                </a:lnTo>
                <a:lnTo>
                  <a:pt x="265601" y="426100"/>
                </a:lnTo>
                <a:lnTo>
                  <a:pt x="216115" y="431800"/>
                </a:lnTo>
                <a:close/>
              </a:path>
            </a:pathLst>
          </a:custGeom>
          <a:solidFill>
            <a:srgbClr val="DBBE9F"/>
          </a:solidFill>
        </p:spPr>
        <p:txBody>
          <a:bodyPr wrap="square" lIns="0" tIns="0" rIns="0" bIns="0" rtlCol="0"/>
          <a:lstStyle/>
          <a:p/>
        </p:txBody>
      </p:sp>
      <p:sp>
        <p:nvSpPr>
          <p:cNvPr id="3" name="object 3"/>
          <p:cNvSpPr/>
          <p:nvPr/>
        </p:nvSpPr>
        <p:spPr>
          <a:xfrm>
            <a:off x="11419331" y="4957000"/>
            <a:ext cx="772795" cy="1270000"/>
          </a:xfrm>
          <a:custGeom>
            <a:avLst/>
            <a:gdLst/>
            <a:ahLst/>
            <a:cxnLst/>
            <a:rect l="l" t="t" r="r" b="b"/>
            <a:pathLst>
              <a:path w="772795" h="1270000">
                <a:moveTo>
                  <a:pt x="634695" y="1270000"/>
                </a:moveTo>
                <a:lnTo>
                  <a:pt x="587303" y="1268258"/>
                </a:lnTo>
                <a:lnTo>
                  <a:pt x="540857" y="1263114"/>
                </a:lnTo>
                <a:lnTo>
                  <a:pt x="495481" y="1254692"/>
                </a:lnTo>
                <a:lnTo>
                  <a:pt x="451297" y="1243112"/>
                </a:lnTo>
                <a:lnTo>
                  <a:pt x="408428" y="1228499"/>
                </a:lnTo>
                <a:lnTo>
                  <a:pt x="366997" y="1210974"/>
                </a:lnTo>
                <a:lnTo>
                  <a:pt x="327127" y="1190659"/>
                </a:lnTo>
                <a:lnTo>
                  <a:pt x="288941" y="1167678"/>
                </a:lnTo>
                <a:lnTo>
                  <a:pt x="252562" y="1142153"/>
                </a:lnTo>
                <a:lnTo>
                  <a:pt x="218113" y="1114206"/>
                </a:lnTo>
                <a:lnTo>
                  <a:pt x="185716" y="1083960"/>
                </a:lnTo>
                <a:lnTo>
                  <a:pt x="155496" y="1051538"/>
                </a:lnTo>
                <a:lnTo>
                  <a:pt x="127574" y="1017061"/>
                </a:lnTo>
                <a:lnTo>
                  <a:pt x="102073" y="980653"/>
                </a:lnTo>
                <a:lnTo>
                  <a:pt x="79117" y="942436"/>
                </a:lnTo>
                <a:lnTo>
                  <a:pt x="58829" y="902533"/>
                </a:lnTo>
                <a:lnTo>
                  <a:pt x="41331" y="861065"/>
                </a:lnTo>
                <a:lnTo>
                  <a:pt x="26746" y="818156"/>
                </a:lnTo>
                <a:lnTo>
                  <a:pt x="15198" y="773928"/>
                </a:lnTo>
                <a:lnTo>
                  <a:pt x="6809" y="728503"/>
                </a:lnTo>
                <a:lnTo>
                  <a:pt x="1701" y="682005"/>
                </a:lnTo>
                <a:lnTo>
                  <a:pt x="0" y="634555"/>
                </a:lnTo>
                <a:lnTo>
                  <a:pt x="1701" y="587222"/>
                </a:lnTo>
                <a:lnTo>
                  <a:pt x="6809" y="540831"/>
                </a:lnTo>
                <a:lnTo>
                  <a:pt x="15198" y="495502"/>
                </a:lnTo>
                <a:lnTo>
                  <a:pt x="26746" y="451361"/>
                </a:lnTo>
                <a:lnTo>
                  <a:pt x="41331" y="408529"/>
                </a:lnTo>
                <a:lnTo>
                  <a:pt x="58829" y="367130"/>
                </a:lnTo>
                <a:lnTo>
                  <a:pt x="79117" y="327287"/>
                </a:lnTo>
                <a:lnTo>
                  <a:pt x="102073" y="289122"/>
                </a:lnTo>
                <a:lnTo>
                  <a:pt x="127574" y="252760"/>
                </a:lnTo>
                <a:lnTo>
                  <a:pt x="155496" y="218322"/>
                </a:lnTo>
                <a:lnTo>
                  <a:pt x="185716" y="185932"/>
                </a:lnTo>
                <a:lnTo>
                  <a:pt x="218113" y="155714"/>
                </a:lnTo>
                <a:lnTo>
                  <a:pt x="252562" y="127789"/>
                </a:lnTo>
                <a:lnTo>
                  <a:pt x="288941" y="102281"/>
                </a:lnTo>
                <a:lnTo>
                  <a:pt x="327127" y="79314"/>
                </a:lnTo>
                <a:lnTo>
                  <a:pt x="366997" y="59009"/>
                </a:lnTo>
                <a:lnTo>
                  <a:pt x="408428" y="41491"/>
                </a:lnTo>
                <a:lnTo>
                  <a:pt x="451297" y="26882"/>
                </a:lnTo>
                <a:lnTo>
                  <a:pt x="495481" y="15306"/>
                </a:lnTo>
                <a:lnTo>
                  <a:pt x="540857" y="6884"/>
                </a:lnTo>
                <a:lnTo>
                  <a:pt x="587303" y="1741"/>
                </a:lnTo>
                <a:lnTo>
                  <a:pt x="634695" y="0"/>
                </a:lnTo>
                <a:lnTo>
                  <a:pt x="682085" y="1741"/>
                </a:lnTo>
                <a:lnTo>
                  <a:pt x="728530" y="6885"/>
                </a:lnTo>
                <a:lnTo>
                  <a:pt x="772668" y="15077"/>
                </a:lnTo>
                <a:lnTo>
                  <a:pt x="772668" y="1254923"/>
                </a:lnTo>
                <a:lnTo>
                  <a:pt x="728530" y="1263115"/>
                </a:lnTo>
                <a:lnTo>
                  <a:pt x="682085" y="1268258"/>
                </a:lnTo>
                <a:lnTo>
                  <a:pt x="634695" y="1270000"/>
                </a:lnTo>
                <a:close/>
              </a:path>
            </a:pathLst>
          </a:custGeom>
          <a:solidFill>
            <a:srgbClr val="DBBE9F"/>
          </a:solidFill>
        </p:spPr>
        <p:txBody>
          <a:bodyPr wrap="square" lIns="0" tIns="0" rIns="0" bIns="0" rtlCol="0"/>
          <a:lstStyle/>
          <a:p/>
        </p:txBody>
      </p:sp>
      <p:sp>
        <p:nvSpPr>
          <p:cNvPr id="4" name="object 4"/>
          <p:cNvSpPr/>
          <p:nvPr/>
        </p:nvSpPr>
        <p:spPr>
          <a:xfrm>
            <a:off x="0" y="0"/>
            <a:ext cx="12192000" cy="2630424"/>
          </a:xfrm>
          <a:prstGeom prst="rect">
            <a:avLst/>
          </a:prstGeom>
          <a:blipFill>
            <a:blip r:embed="rId1" cstate="print"/>
            <a:stretch>
              <a:fillRect/>
            </a:stretch>
          </a:blipFill>
        </p:spPr>
        <p:txBody>
          <a:bodyPr wrap="square" lIns="0" tIns="0" rIns="0" bIns="0" rtlCol="0"/>
          <a:lstStyle/>
          <a:p/>
        </p:txBody>
      </p:sp>
      <p:sp>
        <p:nvSpPr>
          <p:cNvPr id="5" name="object 5"/>
          <p:cNvSpPr txBox="1">
            <a:spLocks noGrp="1"/>
          </p:cNvSpPr>
          <p:nvPr>
            <p:ph type="title"/>
          </p:nvPr>
        </p:nvSpPr>
        <p:spPr>
          <a:xfrm>
            <a:off x="315760" y="2968231"/>
            <a:ext cx="1625600" cy="299720"/>
          </a:xfrm>
          <a:prstGeom prst="rect">
            <a:avLst/>
          </a:prstGeom>
        </p:spPr>
        <p:txBody>
          <a:bodyPr vert="horz" wrap="square" lIns="0" tIns="12700" rIns="0" bIns="0" rtlCol="0">
            <a:spAutoFit/>
          </a:bodyPr>
          <a:lstStyle/>
          <a:p>
            <a:pPr marL="12700">
              <a:lnSpc>
                <a:spcPct val="100000"/>
              </a:lnSpc>
              <a:spcBef>
                <a:spcPts val="100"/>
              </a:spcBef>
            </a:pPr>
            <a:r>
              <a:rPr sz="1800" u="sng" dirty="0">
                <a:solidFill>
                  <a:srgbClr val="000000"/>
                </a:solidFill>
                <a:uFill>
                  <a:solidFill>
                    <a:srgbClr val="000000"/>
                  </a:solidFill>
                </a:uFill>
              </a:rPr>
              <a:t>相关规范和标准</a:t>
            </a:r>
            <a:endParaRPr sz="1800"/>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
        <p:nvSpPr>
          <p:cNvPr id="6" name="object 6"/>
          <p:cNvSpPr txBox="1"/>
          <p:nvPr/>
        </p:nvSpPr>
        <p:spPr>
          <a:xfrm>
            <a:off x="315760" y="3540366"/>
            <a:ext cx="6299835" cy="2769870"/>
          </a:xfrm>
          <a:prstGeom prst="rect">
            <a:avLst/>
          </a:prstGeom>
        </p:spPr>
        <p:txBody>
          <a:bodyPr vert="horz" wrap="square" lIns="0" tIns="13335" rIns="0" bIns="0" rtlCol="0">
            <a:spAutoFit/>
          </a:bodyPr>
          <a:lstStyle/>
          <a:p>
            <a:pPr marL="355600" indent="-342900">
              <a:lnSpc>
                <a:spcPct val="100000"/>
              </a:lnSpc>
              <a:spcBef>
                <a:spcPts val="105"/>
              </a:spcBef>
              <a:buAutoNum type="arabicPeriod"/>
              <a:tabLst>
                <a:tab pos="354965" algn="l"/>
                <a:tab pos="355600" algn="l"/>
              </a:tabLst>
            </a:pPr>
            <a:r>
              <a:rPr sz="2000" dirty="0">
                <a:latin typeface="微软雅黑" panose="020B0503020204020204" charset="-122"/>
                <a:cs typeface="微软雅黑" panose="020B0503020204020204" charset="-122"/>
              </a:rPr>
              <a:t>工贸企业有限空间作业安全管理与监督暂行规</a:t>
            </a:r>
            <a:r>
              <a:rPr sz="2000" spc="5" dirty="0">
                <a:latin typeface="微软雅黑" panose="020B0503020204020204" charset="-122"/>
                <a:cs typeface="微软雅黑" panose="020B0503020204020204" charset="-122"/>
              </a:rPr>
              <a:t>定</a:t>
            </a:r>
            <a:endParaRPr sz="2000">
              <a:latin typeface="微软雅黑" panose="020B0503020204020204" charset="-122"/>
              <a:cs typeface="微软雅黑" panose="020B0503020204020204" charset="-122"/>
            </a:endParaRPr>
          </a:p>
          <a:p>
            <a:pPr>
              <a:lnSpc>
                <a:spcPct val="100000"/>
              </a:lnSpc>
              <a:spcBef>
                <a:spcPts val="40"/>
              </a:spcBef>
              <a:buFont typeface="΢"/>
              <a:buAutoNum type="arabicPeriod"/>
            </a:pPr>
            <a:endParaRPr sz="2050">
              <a:latin typeface="Times New Roman" panose="02020603050405020304"/>
              <a:cs typeface="Times New Roman" panose="02020603050405020304"/>
            </a:endParaRPr>
          </a:p>
          <a:p>
            <a:pPr marL="355600" indent="-342900">
              <a:lnSpc>
                <a:spcPct val="100000"/>
              </a:lnSpc>
              <a:buAutoNum type="arabicPeriod"/>
              <a:tabLst>
                <a:tab pos="354965" algn="l"/>
                <a:tab pos="355600" algn="l"/>
              </a:tabLst>
            </a:pPr>
            <a:r>
              <a:rPr sz="2000" spc="-5" dirty="0">
                <a:latin typeface="微软雅黑" panose="020B0503020204020204" charset="-122"/>
                <a:cs typeface="微软雅黑" panose="020B0503020204020204" charset="-122"/>
              </a:rPr>
              <a:t>工贸行业重大生产安全事故隐患判定标准（2017版</a:t>
            </a:r>
            <a:r>
              <a:rPr sz="2000" spc="5" dirty="0">
                <a:latin typeface="微软雅黑" panose="020B0503020204020204" charset="-122"/>
                <a:cs typeface="微软雅黑" panose="020B0503020204020204" charset="-122"/>
              </a:rPr>
              <a:t>）</a:t>
            </a:r>
            <a:endParaRPr sz="2000">
              <a:latin typeface="微软雅黑" panose="020B0503020204020204" charset="-122"/>
              <a:cs typeface="微软雅黑" panose="020B0503020204020204" charset="-122"/>
            </a:endParaRPr>
          </a:p>
          <a:p>
            <a:pPr>
              <a:lnSpc>
                <a:spcPct val="100000"/>
              </a:lnSpc>
              <a:spcBef>
                <a:spcPts val="45"/>
              </a:spcBef>
              <a:buFont typeface="΢"/>
              <a:buAutoNum type="arabicPeriod"/>
            </a:pPr>
            <a:endParaRPr sz="2050">
              <a:latin typeface="Times New Roman" panose="02020603050405020304"/>
              <a:cs typeface="Times New Roman" panose="02020603050405020304"/>
            </a:endParaRPr>
          </a:p>
          <a:p>
            <a:pPr marL="355600" indent="-342900">
              <a:lnSpc>
                <a:spcPct val="100000"/>
              </a:lnSpc>
              <a:buAutoNum type="arabicPeriod"/>
              <a:tabLst>
                <a:tab pos="354965" algn="l"/>
                <a:tab pos="355600" algn="l"/>
              </a:tabLst>
            </a:pPr>
            <a:r>
              <a:rPr sz="2000" dirty="0">
                <a:latin typeface="微软雅黑" panose="020B0503020204020204" charset="-122"/>
                <a:cs typeface="微软雅黑" panose="020B0503020204020204" charset="-122"/>
              </a:rPr>
              <a:t>化学品生产单位特殊作业安全规范</a:t>
            </a:r>
            <a:r>
              <a:rPr sz="2000" spc="-5" dirty="0">
                <a:latin typeface="微软雅黑" panose="020B0503020204020204" charset="-122"/>
                <a:cs typeface="微软雅黑" panose="020B0503020204020204" charset="-122"/>
              </a:rPr>
              <a:t>GB30871-2014</a:t>
            </a:r>
            <a:endParaRPr sz="2000">
              <a:latin typeface="微软雅黑" panose="020B0503020204020204" charset="-122"/>
              <a:cs typeface="微软雅黑" panose="020B0503020204020204" charset="-122"/>
            </a:endParaRPr>
          </a:p>
          <a:p>
            <a:pPr>
              <a:lnSpc>
                <a:spcPct val="100000"/>
              </a:lnSpc>
              <a:spcBef>
                <a:spcPts val="40"/>
              </a:spcBef>
              <a:buFont typeface="΢"/>
              <a:buAutoNum type="arabicPeriod"/>
            </a:pPr>
            <a:endParaRPr sz="2050">
              <a:latin typeface="Times New Roman" panose="02020603050405020304"/>
              <a:cs typeface="Times New Roman" panose="02020603050405020304"/>
            </a:endParaRPr>
          </a:p>
          <a:p>
            <a:pPr marL="355600" indent="-342900">
              <a:lnSpc>
                <a:spcPct val="100000"/>
              </a:lnSpc>
              <a:buAutoNum type="arabicPeriod"/>
              <a:tabLst>
                <a:tab pos="354965" algn="l"/>
                <a:tab pos="355600" algn="l"/>
              </a:tabLst>
            </a:pPr>
            <a:r>
              <a:rPr sz="2000" dirty="0">
                <a:latin typeface="微软雅黑" panose="020B0503020204020204" charset="-122"/>
                <a:cs typeface="微软雅黑" panose="020B0503020204020204" charset="-122"/>
              </a:rPr>
              <a:t>缺氧危险作业安全规程</a:t>
            </a:r>
            <a:r>
              <a:rPr sz="2000" spc="-5" dirty="0">
                <a:latin typeface="微软雅黑" panose="020B0503020204020204" charset="-122"/>
                <a:cs typeface="微软雅黑" panose="020B0503020204020204" charset="-122"/>
              </a:rPr>
              <a:t>GB8958-2006</a:t>
            </a:r>
            <a:endParaRPr sz="2000">
              <a:latin typeface="微软雅黑" panose="020B0503020204020204" charset="-122"/>
              <a:cs typeface="微软雅黑" panose="020B0503020204020204" charset="-122"/>
            </a:endParaRPr>
          </a:p>
          <a:p>
            <a:pPr>
              <a:lnSpc>
                <a:spcPct val="100000"/>
              </a:lnSpc>
              <a:spcBef>
                <a:spcPts val="45"/>
              </a:spcBef>
              <a:buFont typeface="΢"/>
              <a:buAutoNum type="arabicPeriod"/>
            </a:pPr>
            <a:endParaRPr sz="2050">
              <a:latin typeface="Times New Roman" panose="02020603050405020304"/>
              <a:cs typeface="Times New Roman" panose="02020603050405020304"/>
            </a:endParaRPr>
          </a:p>
          <a:p>
            <a:pPr marL="355600" indent="-342900">
              <a:lnSpc>
                <a:spcPct val="100000"/>
              </a:lnSpc>
              <a:buAutoNum type="arabicPeriod"/>
              <a:tabLst>
                <a:tab pos="354965" algn="l"/>
                <a:tab pos="355600" algn="l"/>
              </a:tabLst>
            </a:pPr>
            <a:r>
              <a:rPr sz="2000" dirty="0">
                <a:latin typeface="微软雅黑" panose="020B0503020204020204" charset="-122"/>
                <a:cs typeface="微软雅黑" panose="020B0503020204020204" charset="-122"/>
              </a:rPr>
              <a:t>有限空间作业安全指导手</a:t>
            </a:r>
            <a:r>
              <a:rPr sz="2000" spc="5" dirty="0">
                <a:latin typeface="微软雅黑" panose="020B0503020204020204" charset="-122"/>
                <a:cs typeface="微软雅黑" panose="020B0503020204020204" charset="-122"/>
              </a:rPr>
              <a:t>册</a:t>
            </a:r>
            <a:r>
              <a:rPr sz="2000" spc="-20" dirty="0">
                <a:latin typeface="微软雅黑" panose="020B0503020204020204" charset="-122"/>
                <a:cs typeface="微软雅黑" panose="020B0503020204020204" charset="-122"/>
              </a:rPr>
              <a:t> </a:t>
            </a:r>
            <a:r>
              <a:rPr sz="2000" dirty="0">
                <a:latin typeface="微软雅黑" panose="020B0503020204020204" charset="-122"/>
                <a:cs typeface="微软雅黑" panose="020B0503020204020204" charset="-122"/>
              </a:rPr>
              <a:t>应急管理部</a:t>
            </a:r>
            <a:r>
              <a:rPr sz="2000" spc="-5" dirty="0">
                <a:latin typeface="微软雅黑" panose="020B0503020204020204" charset="-122"/>
                <a:cs typeface="微软雅黑" panose="020B0503020204020204" charset="-122"/>
              </a:rPr>
              <a:t>2020</a:t>
            </a:r>
            <a:endParaRPr sz="2000">
              <a:latin typeface="微软雅黑" panose="020B0503020204020204" charset="-122"/>
              <a:cs typeface="微软雅黑" panose="020B050302020402020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505853"/>
            <a:ext cx="28708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有限空间的危</a:t>
            </a:r>
            <a:r>
              <a:rPr sz="3200" spc="5" dirty="0">
                <a:solidFill>
                  <a:srgbClr val="000000"/>
                </a:solidFill>
              </a:rPr>
              <a:t>险</a:t>
            </a:r>
            <a:endParaRPr sz="3200"/>
          </a:p>
        </p:txBody>
      </p:sp>
      <p:sp>
        <p:nvSpPr>
          <p:cNvPr id="3" name="object 3"/>
          <p:cNvSpPr txBox="1"/>
          <p:nvPr/>
        </p:nvSpPr>
        <p:spPr>
          <a:xfrm>
            <a:off x="524129" y="1647101"/>
            <a:ext cx="7703184" cy="4688840"/>
          </a:xfrm>
          <a:prstGeom prst="rect">
            <a:avLst/>
          </a:prstGeom>
        </p:spPr>
        <p:txBody>
          <a:bodyPr vert="horz" wrap="square" lIns="0" tIns="12700" rIns="0" bIns="0" rtlCol="0">
            <a:spAutoFit/>
          </a:bodyPr>
          <a:lstStyle/>
          <a:p>
            <a:pPr marL="12700">
              <a:lnSpc>
                <a:spcPct val="100000"/>
              </a:lnSpc>
              <a:spcBef>
                <a:spcPts val="100"/>
              </a:spcBef>
            </a:pPr>
            <a:r>
              <a:rPr sz="1800" spc="-5" dirty="0">
                <a:latin typeface="微软雅黑" panose="020B0503020204020204" charset="-122"/>
                <a:cs typeface="微软雅黑" panose="020B0503020204020204" charset="-122"/>
              </a:rPr>
              <a:t>（1）</a:t>
            </a:r>
            <a:r>
              <a:rPr sz="1800" dirty="0">
                <a:latin typeface="微软雅黑" panose="020B0503020204020204" charset="-122"/>
                <a:cs typeface="微软雅黑" panose="020B0503020204020204" charset="-122"/>
              </a:rPr>
              <a:t>缺氧窒息（含氧量</a:t>
            </a:r>
            <a:r>
              <a:rPr sz="1800" spc="-5" dirty="0">
                <a:latin typeface="微软雅黑" panose="020B0503020204020204" charset="-122"/>
                <a:cs typeface="微软雅黑" panose="020B0503020204020204" charset="-122"/>
              </a:rPr>
              <a:t>&lt;19.5%）；</a:t>
            </a:r>
            <a:endParaRPr sz="1800">
              <a:latin typeface="微软雅黑" panose="020B0503020204020204" charset="-122"/>
              <a:cs typeface="微软雅黑" panose="020B0503020204020204" charset="-122"/>
            </a:endParaRPr>
          </a:p>
          <a:p>
            <a:pPr>
              <a:lnSpc>
                <a:spcPct val="100000"/>
              </a:lnSpc>
              <a:spcBef>
                <a:spcPts val="30"/>
              </a:spcBef>
            </a:pPr>
            <a:endParaRPr sz="1850">
              <a:latin typeface="Times New Roman" panose="02020603050405020304"/>
              <a:cs typeface="Times New Roman" panose="02020603050405020304"/>
            </a:endParaRPr>
          </a:p>
          <a:p>
            <a:pPr marL="604520" indent="-591820">
              <a:lnSpc>
                <a:spcPct val="100000"/>
              </a:lnSpc>
              <a:buSzPct val="94000"/>
              <a:buAutoNum type="arabicPlain" startAt="2"/>
              <a:tabLst>
                <a:tab pos="604520" algn="l"/>
              </a:tabLst>
            </a:pPr>
            <a:r>
              <a:rPr sz="1800" dirty="0">
                <a:latin typeface="微软雅黑" panose="020B0503020204020204" charset="-122"/>
                <a:cs typeface="微软雅黑" panose="020B0503020204020204" charset="-122"/>
              </a:rPr>
              <a:t>中毒（一氧化碳、硫化氢、焊接烟气等）</a:t>
            </a:r>
            <a:endParaRPr sz="1800">
              <a:latin typeface="微软雅黑" panose="020B0503020204020204" charset="-122"/>
              <a:cs typeface="微软雅黑" panose="020B0503020204020204" charset="-122"/>
            </a:endParaRPr>
          </a:p>
          <a:p>
            <a:pPr>
              <a:lnSpc>
                <a:spcPct val="100000"/>
              </a:lnSpc>
              <a:spcBef>
                <a:spcPts val="35"/>
              </a:spcBef>
              <a:buFont typeface="΢"/>
              <a:buAutoNum type="arabicPlain" startAt="2"/>
            </a:pPr>
            <a:endParaRPr sz="1850">
              <a:latin typeface="Times New Roman" panose="02020603050405020304"/>
              <a:cs typeface="Times New Roman" panose="02020603050405020304"/>
            </a:endParaRPr>
          </a:p>
          <a:p>
            <a:pPr marL="604520" indent="-591820">
              <a:lnSpc>
                <a:spcPct val="100000"/>
              </a:lnSpc>
              <a:buSzPct val="94000"/>
              <a:buAutoNum type="arabicPlain" startAt="2"/>
              <a:tabLst>
                <a:tab pos="604520" algn="l"/>
              </a:tabLst>
            </a:pPr>
            <a:r>
              <a:rPr sz="1800" dirty="0">
                <a:latin typeface="微软雅黑" panose="020B0503020204020204" charset="-122"/>
                <a:cs typeface="微软雅黑" panose="020B0503020204020204" charset="-122"/>
              </a:rPr>
              <a:t>易燃易爆（沼气、一氧化碳、硫化氢或汽油挥发物等）</a:t>
            </a:r>
            <a:endParaRPr sz="1800">
              <a:latin typeface="微软雅黑" panose="020B0503020204020204" charset="-122"/>
              <a:cs typeface="微软雅黑" panose="020B0503020204020204" charset="-122"/>
            </a:endParaRPr>
          </a:p>
          <a:p>
            <a:pPr>
              <a:lnSpc>
                <a:spcPct val="100000"/>
              </a:lnSpc>
              <a:spcBef>
                <a:spcPts val="30"/>
              </a:spcBef>
              <a:buFont typeface="΢"/>
              <a:buAutoNum type="arabicPlain" startAt="2"/>
            </a:pPr>
            <a:endParaRPr sz="1850">
              <a:latin typeface="Times New Roman" panose="02020603050405020304"/>
              <a:cs typeface="Times New Roman" panose="02020603050405020304"/>
            </a:endParaRPr>
          </a:p>
          <a:p>
            <a:pPr marL="604520" indent="-591820">
              <a:lnSpc>
                <a:spcPct val="100000"/>
              </a:lnSpc>
              <a:buSzPct val="94000"/>
              <a:buAutoNum type="arabicPlain" startAt="2"/>
              <a:tabLst>
                <a:tab pos="604520" algn="l"/>
              </a:tabLst>
            </a:pPr>
            <a:r>
              <a:rPr sz="1800" dirty="0">
                <a:latin typeface="微软雅黑" panose="020B0503020204020204" charset="-122"/>
                <a:cs typeface="微软雅黑" panose="020B0503020204020204" charset="-122"/>
              </a:rPr>
              <a:t>物理危害（高温高湿、噪音、湿滑的作业面、坠落、尖锐锋利的物体）</a:t>
            </a:r>
            <a:endParaRPr sz="1800">
              <a:latin typeface="微软雅黑" panose="020B0503020204020204" charset="-122"/>
              <a:cs typeface="微软雅黑" panose="020B0503020204020204" charset="-122"/>
            </a:endParaRPr>
          </a:p>
          <a:p>
            <a:pPr>
              <a:lnSpc>
                <a:spcPct val="100000"/>
              </a:lnSpc>
              <a:spcBef>
                <a:spcPts val="35"/>
              </a:spcBef>
              <a:buFont typeface="΢"/>
              <a:buAutoNum type="arabicPlain" startAt="2"/>
            </a:pPr>
            <a:endParaRPr sz="1850">
              <a:latin typeface="Times New Roman" panose="02020603050405020304"/>
              <a:cs typeface="Times New Roman" panose="02020603050405020304"/>
            </a:endParaRPr>
          </a:p>
          <a:p>
            <a:pPr marL="604520" indent="-591820">
              <a:lnSpc>
                <a:spcPct val="100000"/>
              </a:lnSpc>
              <a:buSzPct val="94000"/>
              <a:buAutoNum type="arabicPlain" startAt="2"/>
              <a:tabLst>
                <a:tab pos="604520" algn="l"/>
              </a:tabLst>
            </a:pPr>
            <a:r>
              <a:rPr sz="1800" dirty="0">
                <a:latin typeface="微软雅黑" panose="020B0503020204020204" charset="-122"/>
                <a:cs typeface="微软雅黑" panose="020B0503020204020204" charset="-122"/>
              </a:rPr>
              <a:t>淹没</a:t>
            </a:r>
            <a:endParaRPr sz="1800">
              <a:latin typeface="微软雅黑" panose="020B0503020204020204" charset="-122"/>
              <a:cs typeface="微软雅黑" panose="020B0503020204020204" charset="-122"/>
            </a:endParaRPr>
          </a:p>
          <a:p>
            <a:pPr>
              <a:lnSpc>
                <a:spcPct val="100000"/>
              </a:lnSpc>
              <a:spcBef>
                <a:spcPts val="30"/>
              </a:spcBef>
              <a:buFont typeface="΢"/>
              <a:buAutoNum type="arabicPlain" startAt="2"/>
            </a:pPr>
            <a:endParaRPr sz="1850">
              <a:latin typeface="Times New Roman" panose="02020603050405020304"/>
              <a:cs typeface="Times New Roman" panose="02020603050405020304"/>
            </a:endParaRPr>
          </a:p>
          <a:p>
            <a:pPr marL="604520" indent="-591820">
              <a:lnSpc>
                <a:spcPct val="100000"/>
              </a:lnSpc>
              <a:buSzPct val="94000"/>
              <a:buAutoNum type="arabicPlain" startAt="2"/>
              <a:tabLst>
                <a:tab pos="604520" algn="l"/>
              </a:tabLst>
            </a:pPr>
            <a:r>
              <a:rPr sz="1800" dirty="0">
                <a:latin typeface="微软雅黑" panose="020B0503020204020204" charset="-122"/>
                <a:cs typeface="微软雅黑" panose="020B0503020204020204" charset="-122"/>
              </a:rPr>
              <a:t>腐蚀性化学品</a:t>
            </a:r>
            <a:endParaRPr sz="1800">
              <a:latin typeface="微软雅黑" panose="020B0503020204020204" charset="-122"/>
              <a:cs typeface="微软雅黑" panose="020B0503020204020204" charset="-122"/>
            </a:endParaRPr>
          </a:p>
          <a:p>
            <a:pPr>
              <a:lnSpc>
                <a:spcPct val="100000"/>
              </a:lnSpc>
              <a:spcBef>
                <a:spcPts val="35"/>
              </a:spcBef>
              <a:buFont typeface="΢"/>
              <a:buAutoNum type="arabicPlain" startAt="2"/>
            </a:pPr>
            <a:endParaRPr sz="1850">
              <a:latin typeface="Times New Roman" panose="02020603050405020304"/>
              <a:cs typeface="Times New Roman" panose="02020603050405020304"/>
            </a:endParaRPr>
          </a:p>
          <a:p>
            <a:pPr marL="604520" indent="-591820">
              <a:lnSpc>
                <a:spcPct val="100000"/>
              </a:lnSpc>
              <a:buSzPct val="94000"/>
              <a:buAutoNum type="arabicPlain" startAt="2"/>
              <a:tabLst>
                <a:tab pos="604520" algn="l"/>
              </a:tabLst>
            </a:pPr>
            <a:r>
              <a:rPr sz="1800" dirty="0">
                <a:latin typeface="微软雅黑" panose="020B0503020204020204" charset="-122"/>
                <a:cs typeface="微软雅黑" panose="020B0503020204020204" charset="-122"/>
              </a:rPr>
              <a:t>触电</a:t>
            </a:r>
            <a:endParaRPr sz="1800">
              <a:latin typeface="微软雅黑" panose="020B0503020204020204" charset="-122"/>
              <a:cs typeface="微软雅黑" panose="020B0503020204020204" charset="-122"/>
            </a:endParaRPr>
          </a:p>
          <a:p>
            <a:pPr>
              <a:lnSpc>
                <a:spcPct val="100000"/>
              </a:lnSpc>
              <a:spcBef>
                <a:spcPts val="30"/>
              </a:spcBef>
              <a:buFont typeface="΢"/>
              <a:buAutoNum type="arabicPlain" startAt="2"/>
            </a:pPr>
            <a:endParaRPr sz="1850">
              <a:latin typeface="Times New Roman" panose="02020603050405020304"/>
              <a:cs typeface="Times New Roman" panose="02020603050405020304"/>
            </a:endParaRPr>
          </a:p>
          <a:p>
            <a:pPr marL="604520" indent="-591820">
              <a:lnSpc>
                <a:spcPct val="100000"/>
              </a:lnSpc>
              <a:buSzPct val="94000"/>
              <a:buAutoNum type="arabicPlain" startAt="2"/>
              <a:tabLst>
                <a:tab pos="604520" algn="l"/>
              </a:tabLst>
            </a:pPr>
            <a:r>
              <a:rPr sz="1800" dirty="0">
                <a:latin typeface="微软雅黑" panose="020B0503020204020204" charset="-122"/>
                <a:cs typeface="微软雅黑" panose="020B0503020204020204" charset="-122"/>
              </a:rPr>
              <a:t>机械伤害</a:t>
            </a:r>
            <a:endParaRPr sz="1800">
              <a:latin typeface="微软雅黑" panose="020B0503020204020204" charset="-122"/>
              <a:cs typeface="微软雅黑" panose="020B0503020204020204" charset="-122"/>
            </a:endParaRPr>
          </a:p>
          <a:p>
            <a:pPr>
              <a:lnSpc>
                <a:spcPct val="100000"/>
              </a:lnSpc>
              <a:spcBef>
                <a:spcPts val="35"/>
              </a:spcBef>
              <a:buFont typeface="΢"/>
              <a:buAutoNum type="arabicPlain" startAt="2"/>
            </a:pPr>
            <a:endParaRPr sz="1850">
              <a:latin typeface="Times New Roman" panose="02020603050405020304"/>
              <a:cs typeface="Times New Roman" panose="02020603050405020304"/>
            </a:endParaRPr>
          </a:p>
          <a:p>
            <a:pPr marL="604520" indent="-591820">
              <a:lnSpc>
                <a:spcPct val="100000"/>
              </a:lnSpc>
              <a:buSzPct val="94000"/>
              <a:buAutoNum type="arabicPlain" startAt="2"/>
              <a:tabLst>
                <a:tab pos="604520" algn="l"/>
              </a:tabLst>
            </a:pPr>
            <a:r>
              <a:rPr sz="1800" dirty="0">
                <a:latin typeface="微软雅黑" panose="020B0503020204020204" charset="-122"/>
                <a:cs typeface="微软雅黑" panose="020B0503020204020204" charset="-122"/>
              </a:rPr>
              <a:t>坍塌等</a:t>
            </a:r>
            <a:endParaRPr sz="1800">
              <a:latin typeface="微软雅黑" panose="020B0503020204020204" charset="-122"/>
              <a:cs typeface="微软雅黑" panose="020B0503020204020204" charset="-122"/>
            </a:endParaRPr>
          </a:p>
        </p:txBody>
      </p:sp>
      <p:sp>
        <p:nvSpPr>
          <p:cNvPr id="4" name="object 4"/>
          <p:cNvSpPr/>
          <p:nvPr/>
        </p:nvSpPr>
        <p:spPr>
          <a:xfrm>
            <a:off x="8382000" y="844296"/>
            <a:ext cx="3122676" cy="2584704"/>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8372475" y="834771"/>
            <a:ext cx="3141980" cy="2604135"/>
          </a:xfrm>
          <a:custGeom>
            <a:avLst/>
            <a:gdLst/>
            <a:ahLst/>
            <a:cxnLst/>
            <a:rect l="l" t="t" r="r" b="b"/>
            <a:pathLst>
              <a:path w="3141979" h="2604135">
                <a:moveTo>
                  <a:pt x="3141726" y="2603754"/>
                </a:moveTo>
                <a:lnTo>
                  <a:pt x="0" y="2603754"/>
                </a:lnTo>
                <a:lnTo>
                  <a:pt x="0" y="0"/>
                </a:lnTo>
                <a:lnTo>
                  <a:pt x="3141726" y="0"/>
                </a:lnTo>
                <a:lnTo>
                  <a:pt x="3141726" y="4762"/>
                </a:lnTo>
                <a:lnTo>
                  <a:pt x="9525" y="4762"/>
                </a:lnTo>
                <a:lnTo>
                  <a:pt x="4762" y="9524"/>
                </a:lnTo>
                <a:lnTo>
                  <a:pt x="9525" y="9524"/>
                </a:lnTo>
                <a:lnTo>
                  <a:pt x="9525" y="2594229"/>
                </a:lnTo>
                <a:lnTo>
                  <a:pt x="4762" y="2594229"/>
                </a:lnTo>
                <a:lnTo>
                  <a:pt x="9525" y="2598991"/>
                </a:lnTo>
                <a:lnTo>
                  <a:pt x="3141726" y="2598991"/>
                </a:lnTo>
                <a:lnTo>
                  <a:pt x="3141726" y="2603754"/>
                </a:lnTo>
                <a:close/>
              </a:path>
              <a:path w="3141979" h="2604135">
                <a:moveTo>
                  <a:pt x="9525" y="9524"/>
                </a:moveTo>
                <a:lnTo>
                  <a:pt x="4762" y="9524"/>
                </a:lnTo>
                <a:lnTo>
                  <a:pt x="9525" y="4762"/>
                </a:lnTo>
                <a:lnTo>
                  <a:pt x="9525" y="9524"/>
                </a:lnTo>
                <a:close/>
              </a:path>
              <a:path w="3141979" h="2604135">
                <a:moveTo>
                  <a:pt x="3132201" y="9524"/>
                </a:moveTo>
                <a:lnTo>
                  <a:pt x="9525" y="9524"/>
                </a:lnTo>
                <a:lnTo>
                  <a:pt x="9525" y="4762"/>
                </a:lnTo>
                <a:lnTo>
                  <a:pt x="3132201" y="4762"/>
                </a:lnTo>
                <a:lnTo>
                  <a:pt x="3132201" y="9524"/>
                </a:lnTo>
                <a:close/>
              </a:path>
              <a:path w="3141979" h="2604135">
                <a:moveTo>
                  <a:pt x="3132201" y="2598991"/>
                </a:moveTo>
                <a:lnTo>
                  <a:pt x="3132201" y="4762"/>
                </a:lnTo>
                <a:lnTo>
                  <a:pt x="3136963" y="9524"/>
                </a:lnTo>
                <a:lnTo>
                  <a:pt x="3141726" y="9524"/>
                </a:lnTo>
                <a:lnTo>
                  <a:pt x="3141726" y="2594228"/>
                </a:lnTo>
                <a:lnTo>
                  <a:pt x="3136963" y="2594229"/>
                </a:lnTo>
                <a:lnTo>
                  <a:pt x="3132201" y="2598991"/>
                </a:lnTo>
                <a:close/>
              </a:path>
              <a:path w="3141979" h="2604135">
                <a:moveTo>
                  <a:pt x="3141726" y="9524"/>
                </a:moveTo>
                <a:lnTo>
                  <a:pt x="3136963" y="9524"/>
                </a:lnTo>
                <a:lnTo>
                  <a:pt x="3132201" y="4762"/>
                </a:lnTo>
                <a:lnTo>
                  <a:pt x="3141726" y="4762"/>
                </a:lnTo>
                <a:lnTo>
                  <a:pt x="3141726" y="9524"/>
                </a:lnTo>
                <a:close/>
              </a:path>
              <a:path w="3141979" h="2604135">
                <a:moveTo>
                  <a:pt x="9525" y="2598991"/>
                </a:moveTo>
                <a:lnTo>
                  <a:pt x="4762" y="2594229"/>
                </a:lnTo>
                <a:lnTo>
                  <a:pt x="9525" y="2594229"/>
                </a:lnTo>
                <a:lnTo>
                  <a:pt x="9525" y="2598991"/>
                </a:lnTo>
                <a:close/>
              </a:path>
              <a:path w="3141979" h="2604135">
                <a:moveTo>
                  <a:pt x="3132201" y="2598991"/>
                </a:moveTo>
                <a:lnTo>
                  <a:pt x="9525" y="2598991"/>
                </a:lnTo>
                <a:lnTo>
                  <a:pt x="9525" y="2594229"/>
                </a:lnTo>
                <a:lnTo>
                  <a:pt x="3132201" y="2594229"/>
                </a:lnTo>
                <a:lnTo>
                  <a:pt x="3132201" y="2598991"/>
                </a:lnTo>
                <a:close/>
              </a:path>
              <a:path w="3141979" h="2604135">
                <a:moveTo>
                  <a:pt x="3141726" y="2598991"/>
                </a:moveTo>
                <a:lnTo>
                  <a:pt x="3132201" y="2598991"/>
                </a:lnTo>
                <a:lnTo>
                  <a:pt x="3136963" y="2594229"/>
                </a:lnTo>
                <a:lnTo>
                  <a:pt x="3141726" y="2594228"/>
                </a:lnTo>
                <a:lnTo>
                  <a:pt x="3141726" y="2598991"/>
                </a:lnTo>
                <a:close/>
              </a:path>
            </a:pathLst>
          </a:custGeom>
          <a:solidFill>
            <a:srgbClr val="000000"/>
          </a:solidFill>
        </p:spPr>
        <p:txBody>
          <a:bodyPr wrap="square" lIns="0" tIns="0" rIns="0" bIns="0" rtlCol="0"/>
          <a:lstStyle/>
          <a:p/>
        </p:txBody>
      </p:sp>
      <p:sp>
        <p:nvSpPr>
          <p:cNvPr id="6" name="object 6"/>
          <p:cNvSpPr/>
          <p:nvPr/>
        </p:nvSpPr>
        <p:spPr>
          <a:xfrm>
            <a:off x="4742688" y="3723132"/>
            <a:ext cx="4765548" cy="2951988"/>
          </a:xfrm>
          <a:prstGeom prst="rect">
            <a:avLst/>
          </a:prstGeom>
          <a:blipFill>
            <a:blip r:embed="rId2" cstate="print"/>
            <a:stretch>
              <a:fillRect/>
            </a:stretch>
          </a:blipFill>
        </p:spPr>
        <p:txBody>
          <a:bodyPr wrap="square" lIns="0" tIns="0" rIns="0" bIns="0" rtlCol="0"/>
          <a:lstStyle/>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3540" y="505853"/>
            <a:ext cx="1245235" cy="514350"/>
          </a:xfrm>
          <a:prstGeom prst="rect">
            <a:avLst/>
          </a:prstGeom>
        </p:spPr>
        <p:txBody>
          <a:bodyPr vert="horz" wrap="square" lIns="0" tIns="13335" rIns="0" bIns="0" rtlCol="0">
            <a:spAutoFit/>
          </a:bodyPr>
          <a:lstStyle/>
          <a:p>
            <a:pPr marL="12700">
              <a:lnSpc>
                <a:spcPct val="100000"/>
              </a:lnSpc>
              <a:spcBef>
                <a:spcPts val="105"/>
              </a:spcBef>
            </a:pPr>
            <a:r>
              <a:rPr sz="3200" b="1" dirty="0">
                <a:latin typeface="微软雅黑" panose="020B0503020204020204" charset="-122"/>
                <a:cs typeface="微软雅黑" panose="020B0503020204020204" charset="-122"/>
              </a:rPr>
              <a:t>问题</a:t>
            </a:r>
            <a:r>
              <a:rPr sz="3200" b="1" spc="5" dirty="0">
                <a:latin typeface="微软雅黑" panose="020B0503020204020204" charset="-122"/>
                <a:cs typeface="微软雅黑" panose="020B0503020204020204" charset="-122"/>
              </a:rPr>
              <a:t>？</a:t>
            </a:r>
            <a:endParaRPr sz="3200">
              <a:latin typeface="微软雅黑" panose="020B0503020204020204" charset="-122"/>
              <a:cs typeface="微软雅黑" panose="020B0503020204020204" charset="-122"/>
            </a:endParaRP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
        <p:nvSpPr>
          <p:cNvPr id="3" name="object 3"/>
          <p:cNvSpPr txBox="1">
            <a:spLocks noGrp="1"/>
          </p:cNvSpPr>
          <p:nvPr>
            <p:ph type="title"/>
          </p:nvPr>
        </p:nvSpPr>
        <p:spPr>
          <a:xfrm>
            <a:off x="1479550" y="2948025"/>
            <a:ext cx="9169400" cy="848360"/>
          </a:xfrm>
          <a:prstGeom prst="rect">
            <a:avLst/>
          </a:prstGeom>
        </p:spPr>
        <p:txBody>
          <a:bodyPr vert="horz" wrap="square" lIns="0" tIns="12700" rIns="0" bIns="0" rtlCol="0">
            <a:spAutoFit/>
          </a:bodyPr>
          <a:lstStyle/>
          <a:p>
            <a:pPr marL="12700">
              <a:lnSpc>
                <a:spcPct val="100000"/>
              </a:lnSpc>
              <a:spcBef>
                <a:spcPts val="100"/>
              </a:spcBef>
              <a:tabLst>
                <a:tab pos="913765" algn="l"/>
                <a:tab pos="9156065" algn="l"/>
              </a:tabLst>
            </a:pPr>
            <a:r>
              <a:rPr sz="5400" b="0" u="heavy" dirty="0">
                <a:solidFill>
                  <a:srgbClr val="000000"/>
                </a:solidFill>
                <a:uFill>
                  <a:solidFill>
                    <a:srgbClr val="FFC000"/>
                  </a:solidFill>
                </a:uFill>
                <a:latin typeface="Times New Roman" panose="02020603050405020304"/>
                <a:cs typeface="Times New Roman" panose="02020603050405020304"/>
              </a:rPr>
              <a:t> 	</a:t>
            </a:r>
            <a:r>
              <a:rPr sz="5400" u="heavy" dirty="0">
                <a:solidFill>
                  <a:srgbClr val="000000"/>
                </a:solidFill>
                <a:uFill>
                  <a:solidFill>
                    <a:srgbClr val="FFC000"/>
                  </a:solidFill>
                </a:uFill>
              </a:rPr>
              <a:t>如果冒然</a:t>
            </a:r>
            <a:r>
              <a:rPr sz="5400" u="heavy" dirty="0">
                <a:solidFill>
                  <a:srgbClr val="FF0000"/>
                </a:solidFill>
                <a:uFill>
                  <a:solidFill>
                    <a:srgbClr val="FFC000"/>
                  </a:solidFill>
                </a:uFill>
              </a:rPr>
              <a:t>进入</a:t>
            </a:r>
            <a:r>
              <a:rPr sz="5400" u="heavy" dirty="0">
                <a:solidFill>
                  <a:srgbClr val="000000"/>
                </a:solidFill>
                <a:uFill>
                  <a:solidFill>
                    <a:srgbClr val="FFC000"/>
                  </a:solidFill>
                </a:uFill>
              </a:rPr>
              <a:t>会怎么样？	</a:t>
            </a:r>
            <a:endParaRPr sz="5400">
              <a:latin typeface="Times New Roman" panose="02020603050405020304"/>
              <a:cs typeface="Times New Roman" panose="02020603050405020304"/>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prstGeom prst="rect">
            <a:avLst/>
          </a:prstGeom>
          <a:blipFill>
            <a:blip r:embed="rId1" cstate="print"/>
            <a:stretch>
              <a:fillRect/>
            </a:stretch>
          </a:blipFill>
        </p:spPr>
        <p:txBody>
          <a:bodyPr wrap="square" lIns="0" tIns="0" rIns="0" bIns="0" rtlCol="0"/>
          <a:lstStyle/>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505853"/>
            <a:ext cx="28708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有限空间的风</a:t>
            </a:r>
            <a:r>
              <a:rPr sz="3200" spc="5" dirty="0">
                <a:solidFill>
                  <a:srgbClr val="000000"/>
                </a:solidFill>
              </a:rPr>
              <a:t>险</a:t>
            </a:r>
            <a:endParaRPr sz="3200"/>
          </a:p>
        </p:txBody>
      </p:sp>
      <p:sp>
        <p:nvSpPr>
          <p:cNvPr id="3" name="object 3"/>
          <p:cNvSpPr txBox="1"/>
          <p:nvPr/>
        </p:nvSpPr>
        <p:spPr>
          <a:xfrm>
            <a:off x="363994" y="2568993"/>
            <a:ext cx="3524885" cy="299720"/>
          </a:xfrm>
          <a:prstGeom prst="rect">
            <a:avLst/>
          </a:prstGeom>
        </p:spPr>
        <p:txBody>
          <a:bodyPr vert="horz" wrap="square" lIns="0" tIns="12700" rIns="0" bIns="0" rtlCol="0">
            <a:spAutoFit/>
          </a:bodyPr>
          <a:lstStyle/>
          <a:p>
            <a:pPr marL="355600" indent="-342900">
              <a:lnSpc>
                <a:spcPct val="100000"/>
              </a:lnSpc>
              <a:spcBef>
                <a:spcPts val="100"/>
              </a:spcBef>
              <a:buClr>
                <a:srgbClr val="FF3399"/>
              </a:buClr>
              <a:buFont typeface="Arial" panose="020B0604020202020204"/>
              <a:buChar char="•"/>
              <a:tabLst>
                <a:tab pos="354965" algn="l"/>
                <a:tab pos="355600" algn="l"/>
                <a:tab pos="1911350" algn="l"/>
              </a:tabLst>
            </a:pPr>
            <a:r>
              <a:rPr sz="1800" spc="-5" dirty="0">
                <a:latin typeface="微软雅黑" panose="020B0503020204020204" charset="-122"/>
                <a:cs typeface="微软雅黑" panose="020B0503020204020204" charset="-122"/>
              </a:rPr>
              <a:t>19</a:t>
            </a:r>
            <a:r>
              <a:rPr sz="1800" dirty="0">
                <a:latin typeface="微软雅黑" panose="020B0503020204020204" charset="-122"/>
                <a:cs typeface="微软雅黑" panose="020B0503020204020204" charset="-122"/>
              </a:rPr>
              <a:t>.</a:t>
            </a:r>
            <a:r>
              <a:rPr sz="1800" spc="-5" dirty="0">
                <a:latin typeface="微软雅黑" panose="020B0503020204020204" charset="-122"/>
                <a:cs typeface="微软雅黑" panose="020B0503020204020204" charset="-122"/>
              </a:rPr>
              <a:t>5</a:t>
            </a:r>
            <a:r>
              <a:rPr sz="1800" dirty="0">
                <a:latin typeface="微软雅黑" panose="020B0503020204020204" charset="-122"/>
                <a:cs typeface="微软雅黑" panose="020B0503020204020204" charset="-122"/>
              </a:rPr>
              <a:t>-</a:t>
            </a:r>
            <a:r>
              <a:rPr sz="1800" spc="-5" dirty="0">
                <a:latin typeface="微软雅黑" panose="020B0503020204020204" charset="-122"/>
                <a:cs typeface="微软雅黑" panose="020B0503020204020204" charset="-122"/>
              </a:rPr>
              <a:t>23</a:t>
            </a:r>
            <a:r>
              <a:rPr sz="1800" dirty="0">
                <a:latin typeface="微软雅黑" panose="020B0503020204020204" charset="-122"/>
                <a:cs typeface="微软雅黑" panose="020B0503020204020204" charset="-122"/>
              </a:rPr>
              <a:t>.</a:t>
            </a:r>
            <a:r>
              <a:rPr sz="1800" spc="-5" dirty="0">
                <a:latin typeface="微软雅黑" panose="020B0503020204020204" charset="-122"/>
                <a:cs typeface="微软雅黑" panose="020B0503020204020204" charset="-122"/>
              </a:rPr>
              <a:t>5</a:t>
            </a:r>
            <a:r>
              <a:rPr sz="1800" dirty="0">
                <a:latin typeface="微软雅黑" panose="020B0503020204020204" charset="-122"/>
                <a:cs typeface="微软雅黑" panose="020B0503020204020204" charset="-122"/>
              </a:rPr>
              <a:t>%	正常氧气浓度；</a:t>
            </a:r>
            <a:endParaRPr sz="1800">
              <a:latin typeface="微软雅黑" panose="020B0503020204020204" charset="-122"/>
              <a:cs typeface="微软雅黑" panose="020B0503020204020204" charset="-122"/>
            </a:endParaRPr>
          </a:p>
        </p:txBody>
      </p:sp>
      <p:sp>
        <p:nvSpPr>
          <p:cNvPr id="4" name="object 4"/>
          <p:cNvSpPr txBox="1"/>
          <p:nvPr/>
        </p:nvSpPr>
        <p:spPr>
          <a:xfrm>
            <a:off x="363994" y="3035084"/>
            <a:ext cx="1207135" cy="2630170"/>
          </a:xfrm>
          <a:prstGeom prst="rect">
            <a:avLst/>
          </a:prstGeom>
        </p:spPr>
        <p:txBody>
          <a:bodyPr vert="horz" wrap="square" lIns="0" tIns="12700" rIns="0" bIns="0" rtlCol="0">
            <a:spAutoFit/>
          </a:bodyPr>
          <a:lstStyle/>
          <a:p>
            <a:pPr marL="355600" indent="-342900">
              <a:lnSpc>
                <a:spcPct val="100000"/>
              </a:lnSpc>
              <a:spcBef>
                <a:spcPts val="100"/>
              </a:spcBef>
              <a:buClr>
                <a:srgbClr val="FF3399"/>
              </a:buClr>
              <a:buFont typeface="Arial" panose="020B0604020202020204"/>
              <a:buChar char="•"/>
              <a:tabLst>
                <a:tab pos="354965" algn="l"/>
                <a:tab pos="355600" algn="l"/>
              </a:tabLst>
            </a:pPr>
            <a:r>
              <a:rPr sz="1800" spc="-5" dirty="0">
                <a:latin typeface="微软雅黑" panose="020B0503020204020204" charset="-122"/>
                <a:cs typeface="微软雅黑" panose="020B0503020204020204" charset="-122"/>
              </a:rPr>
              <a:t>15</a:t>
            </a:r>
            <a:r>
              <a:rPr sz="1800" dirty="0">
                <a:latin typeface="微软雅黑" panose="020B0503020204020204" charset="-122"/>
                <a:cs typeface="微软雅黑" panose="020B0503020204020204" charset="-122"/>
              </a:rPr>
              <a:t>-</a:t>
            </a:r>
            <a:r>
              <a:rPr sz="1800" spc="-5" dirty="0">
                <a:latin typeface="微软雅黑" panose="020B0503020204020204" charset="-122"/>
                <a:cs typeface="微软雅黑" panose="020B0503020204020204" charset="-122"/>
              </a:rPr>
              <a:t>19</a:t>
            </a:r>
            <a:r>
              <a:rPr sz="1800" dirty="0">
                <a:latin typeface="微软雅黑" panose="020B0503020204020204" charset="-122"/>
                <a:cs typeface="微软雅黑" panose="020B0503020204020204" charset="-122"/>
              </a:rPr>
              <a:t>%</a:t>
            </a:r>
            <a:endParaRPr sz="1800">
              <a:latin typeface="微软雅黑" panose="020B0503020204020204" charset="-122"/>
              <a:cs typeface="微软雅黑" panose="020B0503020204020204" charset="-122"/>
            </a:endParaRPr>
          </a:p>
          <a:p>
            <a:pPr marL="355600" indent="-342900">
              <a:lnSpc>
                <a:spcPct val="100000"/>
              </a:lnSpc>
              <a:spcBef>
                <a:spcPts val="1510"/>
              </a:spcBef>
              <a:buClr>
                <a:srgbClr val="FF3399"/>
              </a:buClr>
              <a:buFont typeface="Arial" panose="020B0604020202020204"/>
              <a:buChar char="•"/>
              <a:tabLst>
                <a:tab pos="354965" algn="l"/>
                <a:tab pos="355600" algn="l"/>
              </a:tabLst>
            </a:pPr>
            <a:r>
              <a:rPr sz="1800" spc="-5" dirty="0">
                <a:latin typeface="微软雅黑" panose="020B0503020204020204" charset="-122"/>
                <a:cs typeface="微软雅黑" panose="020B0503020204020204" charset="-122"/>
              </a:rPr>
              <a:t>12</a:t>
            </a:r>
            <a:r>
              <a:rPr sz="1800" dirty="0">
                <a:latin typeface="微软雅黑" panose="020B0503020204020204" charset="-122"/>
                <a:cs typeface="微软雅黑" panose="020B0503020204020204" charset="-122"/>
              </a:rPr>
              <a:t>-</a:t>
            </a:r>
            <a:r>
              <a:rPr sz="1800" spc="-5" dirty="0">
                <a:latin typeface="微软雅黑" panose="020B0503020204020204" charset="-122"/>
                <a:cs typeface="微软雅黑" panose="020B0503020204020204" charset="-122"/>
              </a:rPr>
              <a:t>14</a:t>
            </a:r>
            <a:r>
              <a:rPr sz="1800" dirty="0">
                <a:latin typeface="微软雅黑" panose="020B0503020204020204" charset="-122"/>
                <a:cs typeface="微软雅黑" panose="020B0503020204020204" charset="-122"/>
              </a:rPr>
              <a:t>%</a:t>
            </a:r>
            <a:endParaRPr sz="1800">
              <a:latin typeface="微软雅黑" panose="020B0503020204020204" charset="-122"/>
              <a:cs typeface="微软雅黑" panose="020B0503020204020204" charset="-122"/>
            </a:endParaRPr>
          </a:p>
          <a:p>
            <a:pPr marL="355600" indent="-342900">
              <a:lnSpc>
                <a:spcPct val="100000"/>
              </a:lnSpc>
              <a:spcBef>
                <a:spcPts val="1510"/>
              </a:spcBef>
              <a:buClr>
                <a:srgbClr val="FF3399"/>
              </a:buClr>
              <a:buFont typeface="Arial" panose="020B0604020202020204"/>
              <a:buChar char="•"/>
              <a:tabLst>
                <a:tab pos="354965" algn="l"/>
                <a:tab pos="355600" algn="l"/>
              </a:tabLst>
            </a:pPr>
            <a:r>
              <a:rPr sz="1800" spc="-5" dirty="0">
                <a:latin typeface="微软雅黑" panose="020B0503020204020204" charset="-122"/>
                <a:cs typeface="微软雅黑" panose="020B0503020204020204" charset="-122"/>
              </a:rPr>
              <a:t>10</a:t>
            </a:r>
            <a:r>
              <a:rPr sz="1800" dirty="0">
                <a:latin typeface="微软雅黑" panose="020B0503020204020204" charset="-122"/>
                <a:cs typeface="微软雅黑" panose="020B0503020204020204" charset="-122"/>
              </a:rPr>
              <a:t>-</a:t>
            </a:r>
            <a:r>
              <a:rPr sz="1800" spc="-5" dirty="0">
                <a:latin typeface="微软雅黑" panose="020B0503020204020204" charset="-122"/>
                <a:cs typeface="微软雅黑" panose="020B0503020204020204" charset="-122"/>
              </a:rPr>
              <a:t>12</a:t>
            </a:r>
            <a:r>
              <a:rPr sz="1800" dirty="0">
                <a:latin typeface="微软雅黑" panose="020B0503020204020204" charset="-122"/>
                <a:cs typeface="微软雅黑" panose="020B0503020204020204" charset="-122"/>
              </a:rPr>
              <a:t>%</a:t>
            </a:r>
            <a:endParaRPr sz="1800">
              <a:latin typeface="微软雅黑" panose="020B0503020204020204" charset="-122"/>
              <a:cs typeface="微软雅黑" panose="020B0503020204020204" charset="-122"/>
            </a:endParaRPr>
          </a:p>
          <a:p>
            <a:pPr marL="355600" indent="-342900">
              <a:lnSpc>
                <a:spcPct val="100000"/>
              </a:lnSpc>
              <a:spcBef>
                <a:spcPts val="1510"/>
              </a:spcBef>
              <a:buClr>
                <a:srgbClr val="FF3399"/>
              </a:buClr>
              <a:buFont typeface="Arial" panose="020B0604020202020204"/>
              <a:buChar char="•"/>
              <a:tabLst>
                <a:tab pos="354965" algn="l"/>
                <a:tab pos="355600" algn="l"/>
              </a:tabLst>
            </a:pPr>
            <a:r>
              <a:rPr sz="1800" spc="-5" dirty="0">
                <a:latin typeface="微软雅黑" panose="020B0503020204020204" charset="-122"/>
                <a:cs typeface="微软雅黑" panose="020B0503020204020204" charset="-122"/>
              </a:rPr>
              <a:t>8-10%</a:t>
            </a:r>
            <a:endParaRPr sz="1800">
              <a:latin typeface="微软雅黑" panose="020B0503020204020204" charset="-122"/>
              <a:cs typeface="微软雅黑" panose="020B0503020204020204" charset="-122"/>
            </a:endParaRPr>
          </a:p>
          <a:p>
            <a:pPr marL="355600" indent="-342900">
              <a:lnSpc>
                <a:spcPct val="100000"/>
              </a:lnSpc>
              <a:spcBef>
                <a:spcPts val="1510"/>
              </a:spcBef>
              <a:buClr>
                <a:srgbClr val="FF3399"/>
              </a:buClr>
              <a:buFont typeface="Arial" panose="020B0604020202020204"/>
              <a:buChar char="•"/>
              <a:tabLst>
                <a:tab pos="354965" algn="l"/>
                <a:tab pos="355600" algn="l"/>
              </a:tabLst>
            </a:pPr>
            <a:r>
              <a:rPr sz="1800" spc="-5" dirty="0">
                <a:latin typeface="微软雅黑" panose="020B0503020204020204" charset="-122"/>
                <a:cs typeface="微软雅黑" panose="020B0503020204020204" charset="-122"/>
              </a:rPr>
              <a:t>6-8%</a:t>
            </a:r>
            <a:endParaRPr sz="1800">
              <a:latin typeface="微软雅黑" panose="020B0503020204020204" charset="-122"/>
              <a:cs typeface="微软雅黑" panose="020B0503020204020204" charset="-122"/>
            </a:endParaRPr>
          </a:p>
          <a:p>
            <a:pPr marL="355600" indent="-342900">
              <a:lnSpc>
                <a:spcPct val="100000"/>
              </a:lnSpc>
              <a:spcBef>
                <a:spcPts val="1510"/>
              </a:spcBef>
              <a:buClr>
                <a:srgbClr val="FF3399"/>
              </a:buClr>
              <a:buFont typeface="Arial" panose="020B0604020202020204"/>
              <a:buChar char="•"/>
              <a:tabLst>
                <a:tab pos="354965" algn="l"/>
                <a:tab pos="355600" algn="l"/>
              </a:tabLst>
            </a:pPr>
            <a:r>
              <a:rPr sz="1800" spc="-5" dirty="0">
                <a:latin typeface="微软雅黑" panose="020B0503020204020204" charset="-122"/>
                <a:cs typeface="微软雅黑" panose="020B0503020204020204" charset="-122"/>
              </a:rPr>
              <a:t>4-6%</a:t>
            </a:r>
            <a:endParaRPr sz="1800">
              <a:latin typeface="微软雅黑" panose="020B0503020204020204" charset="-122"/>
              <a:cs typeface="微软雅黑" panose="020B0503020204020204" charset="-122"/>
            </a:endParaRPr>
          </a:p>
        </p:txBody>
      </p:sp>
      <p:sp>
        <p:nvSpPr>
          <p:cNvPr id="5" name="object 5"/>
          <p:cNvSpPr txBox="1"/>
          <p:nvPr/>
        </p:nvSpPr>
        <p:spPr>
          <a:xfrm>
            <a:off x="1752739" y="3035084"/>
            <a:ext cx="5415280" cy="2630170"/>
          </a:xfrm>
          <a:prstGeom prst="rect">
            <a:avLst/>
          </a:prstGeom>
        </p:spPr>
        <p:txBody>
          <a:bodyPr vert="horz" wrap="square" lIns="0" tIns="12700" rIns="0" bIns="0" rtlCol="0">
            <a:spAutoFit/>
          </a:bodyPr>
          <a:lstStyle/>
          <a:p>
            <a:pPr marL="144780">
              <a:lnSpc>
                <a:spcPct val="100000"/>
              </a:lnSpc>
              <a:spcBef>
                <a:spcPts val="100"/>
              </a:spcBef>
            </a:pPr>
            <a:r>
              <a:rPr sz="1800" dirty="0">
                <a:latin typeface="微软雅黑" panose="020B0503020204020204" charset="-122"/>
                <a:cs typeface="微软雅黑" panose="020B0503020204020204" charset="-122"/>
              </a:rPr>
              <a:t>工作能力降低、感到费力；</a:t>
            </a:r>
            <a:endParaRPr sz="1800">
              <a:latin typeface="微软雅黑" panose="020B0503020204020204" charset="-122"/>
              <a:cs typeface="微软雅黑" panose="020B0503020204020204" charset="-122"/>
            </a:endParaRPr>
          </a:p>
          <a:p>
            <a:pPr marL="144780" marR="5080">
              <a:lnSpc>
                <a:spcPct val="170000"/>
              </a:lnSpc>
            </a:pPr>
            <a:r>
              <a:rPr sz="1800" dirty="0">
                <a:latin typeface="微软雅黑" panose="020B0503020204020204" charset="-122"/>
                <a:cs typeface="微软雅黑" panose="020B0503020204020204" charset="-122"/>
              </a:rPr>
              <a:t>呼吸急促、脉搏加快，协调能力和感知判断力降低； 呼吸减弱，嘴唇变青；</a:t>
            </a:r>
            <a:endParaRPr sz="1800">
              <a:latin typeface="微软雅黑" panose="020B0503020204020204" charset="-122"/>
              <a:cs typeface="微软雅黑" panose="020B0503020204020204" charset="-122"/>
            </a:endParaRPr>
          </a:p>
          <a:p>
            <a:pPr marL="12700" marR="986155" indent="66040">
              <a:lnSpc>
                <a:spcPct val="170000"/>
              </a:lnSpc>
            </a:pPr>
            <a:r>
              <a:rPr sz="1800" dirty="0">
                <a:latin typeface="微软雅黑" panose="020B0503020204020204" charset="-122"/>
                <a:cs typeface="微软雅黑" panose="020B0503020204020204" charset="-122"/>
              </a:rPr>
              <a:t>神智不清、昏厥、面色土灰、恶心和呕吐； 呼吸停止</a:t>
            </a:r>
            <a:r>
              <a:rPr sz="1800" spc="-5" dirty="0">
                <a:latin typeface="微软雅黑" panose="020B0503020204020204" charset="-122"/>
                <a:cs typeface="微软雅黑" panose="020B0503020204020204" charset="-122"/>
              </a:rPr>
              <a:t>，6-8</a:t>
            </a:r>
            <a:r>
              <a:rPr sz="1800" dirty="0">
                <a:latin typeface="微软雅黑" panose="020B0503020204020204" charset="-122"/>
                <a:cs typeface="微软雅黑" panose="020B0503020204020204" charset="-122"/>
              </a:rPr>
              <a:t>分钟内窒息死亡；</a:t>
            </a:r>
            <a:endParaRPr sz="1800">
              <a:latin typeface="微软雅黑" panose="020B0503020204020204" charset="-122"/>
              <a:cs typeface="微软雅黑" panose="020B0503020204020204" charset="-122"/>
            </a:endParaRPr>
          </a:p>
          <a:p>
            <a:pPr marL="12700">
              <a:lnSpc>
                <a:spcPct val="100000"/>
              </a:lnSpc>
              <a:spcBef>
                <a:spcPts val="1510"/>
              </a:spcBef>
            </a:pPr>
            <a:r>
              <a:rPr sz="1800" spc="-5" dirty="0">
                <a:latin typeface="微软雅黑" panose="020B0503020204020204" charset="-122"/>
                <a:cs typeface="微软雅黑" panose="020B0503020204020204" charset="-122"/>
              </a:rPr>
              <a:t>40</a:t>
            </a:r>
            <a:r>
              <a:rPr sz="1800" dirty="0">
                <a:latin typeface="微软雅黑" panose="020B0503020204020204" charset="-122"/>
                <a:cs typeface="微软雅黑" panose="020B0503020204020204" charset="-122"/>
              </a:rPr>
              <a:t>秒后昏迷、抽触、呼吸停止，死亡。</a:t>
            </a:r>
            <a:endParaRPr sz="1800">
              <a:latin typeface="微软雅黑" panose="020B0503020204020204" charset="-122"/>
              <a:cs typeface="微软雅黑" panose="020B0503020204020204" charset="-122"/>
            </a:endParaRPr>
          </a:p>
        </p:txBody>
      </p:sp>
      <p:sp>
        <p:nvSpPr>
          <p:cNvPr id="6" name="object 6"/>
          <p:cNvSpPr txBox="1"/>
          <p:nvPr/>
        </p:nvSpPr>
        <p:spPr>
          <a:xfrm>
            <a:off x="663752" y="1322565"/>
            <a:ext cx="1701800"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48BAC4"/>
                </a:solidFill>
                <a:latin typeface="黑体" panose="02010609060101010101" charset="-122"/>
                <a:cs typeface="黑体" panose="02010609060101010101" charset="-122"/>
              </a:rPr>
              <a:t>1、缺氧窒息</a:t>
            </a:r>
            <a:endParaRPr sz="2400">
              <a:latin typeface="黑体" panose="02010609060101010101" charset="-122"/>
              <a:cs typeface="黑体" panose="02010609060101010101" charset="-122"/>
            </a:endParaRPr>
          </a:p>
        </p:txBody>
      </p:sp>
      <p:sp>
        <p:nvSpPr>
          <p:cNvPr id="7" name="object 7"/>
          <p:cNvSpPr/>
          <p:nvPr/>
        </p:nvSpPr>
        <p:spPr>
          <a:xfrm>
            <a:off x="7127747" y="2581655"/>
            <a:ext cx="2429255" cy="3182112"/>
          </a:xfrm>
          <a:prstGeom prst="rect">
            <a:avLst/>
          </a:prstGeom>
          <a:blipFill>
            <a:blip r:embed="rId1" cstate="print"/>
            <a:stretch>
              <a:fillRect/>
            </a:stretch>
          </a:blipFill>
        </p:spPr>
        <p:txBody>
          <a:bodyPr wrap="square" lIns="0" tIns="0" rIns="0" bIns="0" rtlCol="0"/>
          <a:lstStyle/>
          <a:p/>
        </p:txBody>
      </p:sp>
      <p:sp>
        <p:nvSpPr>
          <p:cNvPr id="8" name="object 8"/>
          <p:cNvSpPr/>
          <p:nvPr/>
        </p:nvSpPr>
        <p:spPr>
          <a:xfrm>
            <a:off x="9692010" y="2581655"/>
            <a:ext cx="2467897" cy="3182112"/>
          </a:xfrm>
          <a:prstGeom prst="rect">
            <a:avLst/>
          </a:prstGeom>
          <a:blipFill>
            <a:blip r:embed="rId2" cstate="print"/>
            <a:stretch>
              <a:fillRect/>
            </a:stretch>
          </a:blipFill>
        </p:spPr>
        <p:txBody>
          <a:bodyPr wrap="square" lIns="0" tIns="0" rIns="0" bIns="0" rtlCol="0"/>
          <a:lstStyle/>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505853"/>
            <a:ext cx="28708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有限空间的风</a:t>
            </a:r>
            <a:r>
              <a:rPr sz="3200" spc="5" dirty="0">
                <a:solidFill>
                  <a:srgbClr val="000000"/>
                </a:solidFill>
              </a:rPr>
              <a:t>险</a:t>
            </a:r>
            <a:endParaRPr sz="3200"/>
          </a:p>
        </p:txBody>
      </p:sp>
      <p:sp>
        <p:nvSpPr>
          <p:cNvPr id="3" name="object 3"/>
          <p:cNvSpPr txBox="1"/>
          <p:nvPr/>
        </p:nvSpPr>
        <p:spPr>
          <a:xfrm>
            <a:off x="304800" y="1980564"/>
            <a:ext cx="7287259" cy="4464050"/>
          </a:xfrm>
          <a:prstGeom prst="rect">
            <a:avLst/>
          </a:prstGeom>
          <a:ln w="11430">
            <a:solidFill>
              <a:srgbClr val="48BAC4"/>
            </a:solidFill>
          </a:ln>
        </p:spPr>
        <p:txBody>
          <a:bodyPr vert="horz" wrap="square" lIns="0" tIns="127000" rIns="0" bIns="0" rtlCol="0">
            <a:spAutoFit/>
          </a:bodyPr>
          <a:lstStyle/>
          <a:p>
            <a:pPr marL="540385">
              <a:lnSpc>
                <a:spcPct val="100000"/>
              </a:lnSpc>
              <a:spcBef>
                <a:spcPts val="1000"/>
              </a:spcBef>
            </a:pPr>
            <a:r>
              <a:rPr sz="2000" b="1" dirty="0">
                <a:latin typeface="黑体" panose="02010609060101010101" charset="-122"/>
                <a:cs typeface="黑体" panose="02010609060101010101" charset="-122"/>
              </a:rPr>
              <a:t>气体</a:t>
            </a:r>
            <a:r>
              <a:rPr sz="2000" b="1" spc="-5" dirty="0">
                <a:latin typeface="黑体" panose="02010609060101010101" charset="-122"/>
                <a:cs typeface="黑体" panose="02010609060101010101" charset="-122"/>
              </a:rPr>
              <a:t>：</a:t>
            </a:r>
            <a:endParaRPr sz="2000">
              <a:latin typeface="黑体" panose="02010609060101010101" charset="-122"/>
              <a:cs typeface="黑体" panose="02010609060101010101" charset="-122"/>
            </a:endParaRPr>
          </a:p>
          <a:p>
            <a:pPr marL="541020" marR="679450">
              <a:lnSpc>
                <a:spcPct val="178000"/>
              </a:lnSpc>
              <a:buClr>
                <a:srgbClr val="FF3399"/>
              </a:buClr>
              <a:buFont typeface="Arial" panose="020B0604020202020204"/>
              <a:buChar char="•"/>
              <a:tabLst>
                <a:tab pos="883285" algn="l"/>
                <a:tab pos="883285" algn="l"/>
              </a:tabLst>
            </a:pPr>
            <a:r>
              <a:rPr sz="2000" dirty="0">
                <a:latin typeface="黑体" panose="02010609060101010101" charset="-122"/>
                <a:cs typeface="黑体" panose="02010609060101010101" charset="-122"/>
              </a:rPr>
              <a:t>主要存在于甲烷、</a:t>
            </a:r>
            <a:r>
              <a:rPr sz="2000" spc="-5" dirty="0">
                <a:latin typeface="黑体" panose="02010609060101010101" charset="-122"/>
                <a:cs typeface="黑体" panose="02010609060101010101" charset="-122"/>
              </a:rPr>
              <a:t>H2S</a:t>
            </a:r>
            <a:r>
              <a:rPr sz="2000" dirty="0">
                <a:latin typeface="黑体" panose="02010609060101010101" charset="-122"/>
                <a:cs typeface="黑体" panose="02010609060101010101" charset="-122"/>
              </a:rPr>
              <a:t>、一氧化碳</a:t>
            </a:r>
            <a:r>
              <a:rPr sz="2000" spc="-5" dirty="0">
                <a:latin typeface="黑体" panose="02010609060101010101" charset="-122"/>
                <a:cs typeface="黑体" panose="02010609060101010101" charset="-122"/>
              </a:rPr>
              <a:t>CO</a:t>
            </a:r>
            <a:r>
              <a:rPr sz="2000" dirty="0">
                <a:latin typeface="黑体" panose="02010609060101010101" charset="-122"/>
                <a:cs typeface="黑体" panose="02010609060101010101" charset="-122"/>
              </a:rPr>
              <a:t>、汽油等化学 </a:t>
            </a:r>
            <a:r>
              <a:rPr sz="2000" spc="5" dirty="0">
                <a:latin typeface="黑体" panose="02010609060101010101" charset="-122"/>
                <a:cs typeface="黑体" panose="02010609060101010101" charset="-122"/>
              </a:rPr>
              <a:t>品</a:t>
            </a:r>
            <a:r>
              <a:rPr sz="2000" b="1" dirty="0">
                <a:latin typeface="黑体" panose="02010609060101010101" charset="-122"/>
                <a:cs typeface="黑体" panose="02010609060101010101" charset="-122"/>
              </a:rPr>
              <a:t>火源</a:t>
            </a:r>
            <a:r>
              <a:rPr sz="2000" b="1" spc="-5" dirty="0">
                <a:latin typeface="黑体" panose="02010609060101010101" charset="-122"/>
                <a:cs typeface="黑体" panose="02010609060101010101" charset="-122"/>
              </a:rPr>
              <a:t>：</a:t>
            </a:r>
            <a:endParaRPr sz="2000">
              <a:latin typeface="黑体" panose="02010609060101010101" charset="-122"/>
              <a:cs typeface="黑体" panose="02010609060101010101" charset="-122"/>
            </a:endParaRPr>
          </a:p>
          <a:p>
            <a:pPr>
              <a:lnSpc>
                <a:spcPct val="100000"/>
              </a:lnSpc>
              <a:spcBef>
                <a:spcPts val="35"/>
              </a:spcBef>
              <a:buClr>
                <a:srgbClr val="FF3399"/>
              </a:buClr>
              <a:buFont typeface="Arial" panose="020B0604020202020204"/>
              <a:buChar char="•"/>
            </a:pPr>
            <a:endParaRPr sz="1600">
              <a:latin typeface="Times New Roman" panose="02020603050405020304"/>
              <a:cs typeface="Times New Roman" panose="02020603050405020304"/>
            </a:endParaRPr>
          </a:p>
          <a:p>
            <a:pPr marL="883920" indent="-342900">
              <a:lnSpc>
                <a:spcPct val="100000"/>
              </a:lnSpc>
              <a:buClr>
                <a:srgbClr val="FF3399"/>
              </a:buClr>
              <a:buFont typeface="Arial" panose="020B0604020202020204"/>
              <a:buChar char="•"/>
              <a:tabLst>
                <a:tab pos="883285" algn="l"/>
                <a:tab pos="883285" algn="l"/>
              </a:tabLst>
            </a:pPr>
            <a:r>
              <a:rPr sz="2000" dirty="0">
                <a:latin typeface="黑体" panose="02010609060101010101" charset="-122"/>
                <a:cs typeface="黑体" panose="02010609060101010101" charset="-122"/>
              </a:rPr>
              <a:t>电动工</a:t>
            </a:r>
            <a:r>
              <a:rPr sz="2000" spc="5" dirty="0">
                <a:latin typeface="黑体" panose="02010609060101010101" charset="-122"/>
                <a:cs typeface="黑体" panose="02010609060101010101" charset="-122"/>
              </a:rPr>
              <a:t>具</a:t>
            </a:r>
            <a:endParaRPr sz="2000">
              <a:latin typeface="黑体" panose="02010609060101010101" charset="-122"/>
              <a:cs typeface="黑体" panose="02010609060101010101" charset="-122"/>
            </a:endParaRPr>
          </a:p>
          <a:p>
            <a:pPr marL="883920" indent="-342900">
              <a:lnSpc>
                <a:spcPct val="100000"/>
              </a:lnSpc>
              <a:spcBef>
                <a:spcPts val="1875"/>
              </a:spcBef>
              <a:buClr>
                <a:srgbClr val="FF3399"/>
              </a:buClr>
              <a:buFont typeface="Arial" panose="020B0604020202020204"/>
              <a:buChar char="•"/>
              <a:tabLst>
                <a:tab pos="883285" algn="l"/>
                <a:tab pos="883285" algn="l"/>
              </a:tabLst>
            </a:pPr>
            <a:r>
              <a:rPr sz="2000" dirty="0">
                <a:latin typeface="黑体" panose="02010609060101010101" charset="-122"/>
                <a:cs typeface="黑体" panose="02010609060101010101" charset="-122"/>
              </a:rPr>
              <a:t>焊</a:t>
            </a:r>
            <a:r>
              <a:rPr sz="2000" spc="5" dirty="0">
                <a:latin typeface="黑体" panose="02010609060101010101" charset="-122"/>
                <a:cs typeface="黑体" panose="02010609060101010101" charset="-122"/>
              </a:rPr>
              <a:t>接</a:t>
            </a:r>
            <a:endParaRPr sz="2000">
              <a:latin typeface="黑体" panose="02010609060101010101" charset="-122"/>
              <a:cs typeface="黑体" panose="02010609060101010101" charset="-122"/>
            </a:endParaRPr>
          </a:p>
          <a:p>
            <a:pPr marL="883920" indent="-342900">
              <a:lnSpc>
                <a:spcPct val="100000"/>
              </a:lnSpc>
              <a:spcBef>
                <a:spcPts val="1875"/>
              </a:spcBef>
              <a:buClr>
                <a:srgbClr val="FF3399"/>
              </a:buClr>
              <a:buFont typeface="Arial" panose="020B0604020202020204"/>
              <a:buChar char="•"/>
              <a:tabLst>
                <a:tab pos="883285" algn="l"/>
                <a:tab pos="883285" algn="l"/>
              </a:tabLst>
            </a:pPr>
            <a:r>
              <a:rPr sz="2000" dirty="0">
                <a:latin typeface="黑体" panose="02010609060101010101" charset="-122"/>
                <a:cs typeface="黑体" panose="02010609060101010101" charset="-122"/>
              </a:rPr>
              <a:t>切</a:t>
            </a:r>
            <a:r>
              <a:rPr sz="2000" spc="5" dirty="0">
                <a:latin typeface="黑体" panose="02010609060101010101" charset="-122"/>
                <a:cs typeface="黑体" panose="02010609060101010101" charset="-122"/>
              </a:rPr>
              <a:t>割</a:t>
            </a:r>
            <a:endParaRPr sz="2000">
              <a:latin typeface="黑体" panose="02010609060101010101" charset="-122"/>
              <a:cs typeface="黑体" panose="02010609060101010101" charset="-122"/>
            </a:endParaRPr>
          </a:p>
          <a:p>
            <a:pPr marL="883920" indent="-342900">
              <a:lnSpc>
                <a:spcPct val="100000"/>
              </a:lnSpc>
              <a:spcBef>
                <a:spcPts val="1875"/>
              </a:spcBef>
              <a:buClr>
                <a:srgbClr val="FF3399"/>
              </a:buClr>
              <a:buFont typeface="Arial" panose="020B0604020202020204"/>
              <a:buChar char="•"/>
              <a:tabLst>
                <a:tab pos="883285" algn="l"/>
                <a:tab pos="883285" algn="l"/>
              </a:tabLst>
            </a:pPr>
            <a:r>
              <a:rPr sz="2000" dirty="0">
                <a:latin typeface="黑体" panose="02010609060101010101" charset="-122"/>
                <a:cs typeface="黑体" panose="02010609060101010101" charset="-122"/>
              </a:rPr>
              <a:t>吸</a:t>
            </a:r>
            <a:r>
              <a:rPr sz="2000" spc="5" dirty="0">
                <a:latin typeface="黑体" panose="02010609060101010101" charset="-122"/>
                <a:cs typeface="黑体" panose="02010609060101010101" charset="-122"/>
              </a:rPr>
              <a:t>烟</a:t>
            </a:r>
            <a:endParaRPr sz="2000">
              <a:latin typeface="黑体" panose="02010609060101010101" charset="-122"/>
              <a:cs typeface="黑体" panose="02010609060101010101" charset="-122"/>
            </a:endParaRPr>
          </a:p>
        </p:txBody>
      </p:sp>
      <p:sp>
        <p:nvSpPr>
          <p:cNvPr id="4" name="object 4"/>
          <p:cNvSpPr txBox="1"/>
          <p:nvPr/>
        </p:nvSpPr>
        <p:spPr>
          <a:xfrm>
            <a:off x="407568" y="1345666"/>
            <a:ext cx="1980564" cy="451484"/>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48BAC4"/>
                </a:solidFill>
                <a:latin typeface="黑体" panose="02010609060101010101" charset="-122"/>
                <a:cs typeface="黑体" panose="02010609060101010101" charset="-122"/>
              </a:rPr>
              <a:t>2</a:t>
            </a:r>
            <a:r>
              <a:rPr sz="2800" dirty="0">
                <a:solidFill>
                  <a:srgbClr val="48BAC4"/>
                </a:solidFill>
                <a:latin typeface="黑体" panose="02010609060101010101" charset="-122"/>
                <a:cs typeface="黑体" panose="02010609060101010101" charset="-122"/>
              </a:rPr>
              <a:t>、易燃易</a:t>
            </a:r>
            <a:r>
              <a:rPr sz="2800" spc="-5" dirty="0">
                <a:solidFill>
                  <a:srgbClr val="48BAC4"/>
                </a:solidFill>
                <a:latin typeface="黑体" panose="02010609060101010101" charset="-122"/>
                <a:cs typeface="黑体" panose="02010609060101010101" charset="-122"/>
              </a:rPr>
              <a:t>爆</a:t>
            </a:r>
            <a:endParaRPr sz="2800">
              <a:latin typeface="黑体" panose="02010609060101010101" charset="-122"/>
              <a:cs typeface="黑体" panose="02010609060101010101" charset="-122"/>
            </a:endParaRPr>
          </a:p>
        </p:txBody>
      </p:sp>
      <p:sp>
        <p:nvSpPr>
          <p:cNvPr id="5" name="object 5"/>
          <p:cNvSpPr/>
          <p:nvPr/>
        </p:nvSpPr>
        <p:spPr>
          <a:xfrm>
            <a:off x="8001000" y="123444"/>
            <a:ext cx="3712463" cy="6551676"/>
          </a:xfrm>
          <a:prstGeom prst="rect">
            <a:avLst/>
          </a:prstGeom>
          <a:blipFill>
            <a:blip r:embed="rId1" cstate="print"/>
            <a:stretch>
              <a:fillRect/>
            </a:stretch>
          </a:blipFill>
        </p:spPr>
        <p:txBody>
          <a:bodyPr wrap="square" lIns="0" tIns="0" rIns="0" bIns="0" rtlCol="0"/>
          <a:lstStyle/>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505853"/>
            <a:ext cx="28708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有限空间的风</a:t>
            </a:r>
            <a:r>
              <a:rPr sz="3200" spc="5" dirty="0">
                <a:solidFill>
                  <a:srgbClr val="000000"/>
                </a:solidFill>
              </a:rPr>
              <a:t>险</a:t>
            </a:r>
            <a:endParaRPr sz="3200"/>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
        <p:nvSpPr>
          <p:cNvPr id="3" name="object 3"/>
          <p:cNvSpPr txBox="1"/>
          <p:nvPr/>
        </p:nvSpPr>
        <p:spPr>
          <a:xfrm>
            <a:off x="9970769" y="4079240"/>
            <a:ext cx="25400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宋体" panose="02010600030101010101" pitchFamily="2" charset="-122"/>
                <a:cs typeface="宋体" panose="02010600030101010101" pitchFamily="2" charset="-122"/>
              </a:rPr>
              <a:t>。</a:t>
            </a:r>
            <a:endParaRPr sz="1800">
              <a:latin typeface="宋体" panose="02010600030101010101" pitchFamily="2" charset="-122"/>
              <a:cs typeface="宋体" panose="02010600030101010101" pitchFamily="2" charset="-122"/>
            </a:endParaRPr>
          </a:p>
        </p:txBody>
      </p:sp>
      <p:graphicFrame>
        <p:nvGraphicFramePr>
          <p:cNvPr id="4" name="object 4"/>
          <p:cNvGraphicFramePr>
            <a:graphicFrameLocks noGrp="1"/>
          </p:cNvGraphicFramePr>
          <p:nvPr/>
        </p:nvGraphicFramePr>
        <p:xfrm>
          <a:off x="1631950" y="2009775"/>
          <a:ext cx="8553450" cy="4341495"/>
        </p:xfrm>
        <a:graphic>
          <a:graphicData uri="http://schemas.openxmlformats.org/drawingml/2006/table">
            <a:tbl>
              <a:tblPr firstRow="1" bandRow="1">
                <a:tableStyleId>{2D5ABB26-0587-4C30-8999-92F81FD0307C}</a:tableStyleId>
              </a:tblPr>
              <a:tblGrid>
                <a:gridCol w="1395730"/>
                <a:gridCol w="7138670"/>
              </a:tblGrid>
              <a:tr h="365760">
                <a:tc>
                  <a:txBody>
                    <a:bodyPr/>
                    <a:lstStyle/>
                    <a:p>
                      <a:pPr marL="216535">
                        <a:lnSpc>
                          <a:spcPct val="100000"/>
                        </a:lnSpc>
                        <a:spcBef>
                          <a:spcPts val="360"/>
                        </a:spcBef>
                      </a:pPr>
                      <a:r>
                        <a:rPr sz="1800" dirty="0">
                          <a:solidFill>
                            <a:srgbClr val="FFFFFF"/>
                          </a:solidFill>
                          <a:latin typeface="Verdana" panose="020B0604030504040204"/>
                          <a:cs typeface="Verdana" panose="020B0604030504040204"/>
                        </a:rPr>
                        <a:t>H</a:t>
                      </a:r>
                      <a:r>
                        <a:rPr sz="1725" baseline="-22000" dirty="0">
                          <a:solidFill>
                            <a:srgbClr val="FFFFFF"/>
                          </a:solidFill>
                          <a:latin typeface="Verdana" panose="020B0604030504040204"/>
                          <a:cs typeface="Verdana" panose="020B0604030504040204"/>
                        </a:rPr>
                        <a:t>2</a:t>
                      </a:r>
                      <a:r>
                        <a:rPr sz="1800" dirty="0">
                          <a:solidFill>
                            <a:srgbClr val="FFFFFF"/>
                          </a:solidFill>
                          <a:latin typeface="Verdana" panose="020B0604030504040204"/>
                          <a:cs typeface="Verdana" panose="020B0604030504040204"/>
                        </a:rPr>
                        <a:t>S</a:t>
                      </a:r>
                      <a:r>
                        <a:rPr sz="1800" spc="-25" dirty="0">
                          <a:solidFill>
                            <a:srgbClr val="FFFFFF"/>
                          </a:solidFill>
                          <a:latin typeface="Verdana" panose="020B0604030504040204"/>
                          <a:cs typeface="Verdana" panose="020B0604030504040204"/>
                        </a:rPr>
                        <a:t> </a:t>
                      </a:r>
                      <a:r>
                        <a:rPr sz="1800" dirty="0">
                          <a:solidFill>
                            <a:srgbClr val="FFFFFF"/>
                          </a:solidFill>
                          <a:latin typeface="宋体" panose="02010600030101010101" pitchFamily="2" charset="-122"/>
                          <a:cs typeface="宋体" panose="02010600030101010101" pitchFamily="2" charset="-122"/>
                        </a:rPr>
                        <a:t>浓度</a:t>
                      </a:r>
                      <a:endParaRPr sz="1800">
                        <a:latin typeface="宋体" panose="02010600030101010101" pitchFamily="2" charset="-122"/>
                        <a:cs typeface="宋体" panose="02010600030101010101" pitchFamily="2" charset="-122"/>
                      </a:endParaRPr>
                    </a:p>
                  </a:txBody>
                  <a:tcPr marL="0" marR="0" marB="0">
                    <a:lnL w="12700">
                      <a:solidFill>
                        <a:srgbClr val="C0C0C0"/>
                      </a:solidFill>
                      <a:prstDash val="solid"/>
                    </a:lnL>
                    <a:lnR w="12700">
                      <a:solidFill>
                        <a:srgbClr val="C0C0C0"/>
                      </a:solidFill>
                      <a:prstDash val="solid"/>
                    </a:lnR>
                    <a:lnT w="12700">
                      <a:solidFill>
                        <a:srgbClr val="C0C0C0"/>
                      </a:solidFill>
                      <a:prstDash val="solid"/>
                    </a:lnT>
                    <a:lnB w="12700">
                      <a:solidFill>
                        <a:srgbClr val="000000"/>
                      </a:solidFill>
                      <a:prstDash val="solid"/>
                    </a:lnB>
                    <a:solidFill>
                      <a:srgbClr val="0050AA"/>
                    </a:solidFill>
                  </a:tcPr>
                </a:tc>
                <a:tc>
                  <a:txBody>
                    <a:bodyPr/>
                    <a:lstStyle/>
                    <a:p>
                      <a:pPr algn="ctr">
                        <a:lnSpc>
                          <a:spcPct val="100000"/>
                        </a:lnSpc>
                        <a:spcBef>
                          <a:spcPts val="260"/>
                        </a:spcBef>
                      </a:pPr>
                      <a:r>
                        <a:rPr sz="1800" dirty="0">
                          <a:solidFill>
                            <a:srgbClr val="FFFFFF"/>
                          </a:solidFill>
                          <a:latin typeface="宋体" panose="02010600030101010101" pitchFamily="2" charset="-122"/>
                          <a:cs typeface="宋体" panose="02010600030101010101" pitchFamily="2" charset="-122"/>
                        </a:rPr>
                        <a:t>对健康的影响</a:t>
                      </a:r>
                      <a:endParaRPr sz="1800">
                        <a:latin typeface="宋体" panose="02010600030101010101" pitchFamily="2" charset="-122"/>
                        <a:cs typeface="宋体" panose="02010600030101010101" pitchFamily="2" charset="-122"/>
                      </a:endParaRPr>
                    </a:p>
                  </a:txBody>
                  <a:tcPr marL="0" marR="0" marT="33020" marB="0">
                    <a:lnL w="12700">
                      <a:solidFill>
                        <a:srgbClr val="C0C0C0"/>
                      </a:solidFill>
                      <a:prstDash val="solid"/>
                    </a:lnL>
                    <a:lnR w="12700">
                      <a:solidFill>
                        <a:srgbClr val="C0C0C0"/>
                      </a:solidFill>
                      <a:prstDash val="solid"/>
                    </a:lnR>
                    <a:lnT w="12700">
                      <a:solidFill>
                        <a:srgbClr val="C0C0C0"/>
                      </a:solidFill>
                      <a:prstDash val="solid"/>
                    </a:lnT>
                    <a:lnB w="12700">
                      <a:solidFill>
                        <a:srgbClr val="C0C0C0"/>
                      </a:solidFill>
                      <a:prstDash val="solid"/>
                    </a:lnB>
                    <a:solidFill>
                      <a:srgbClr val="0050AA"/>
                    </a:solidFill>
                  </a:tcPr>
                </a:tc>
              </a:tr>
              <a:tr h="396875">
                <a:tc>
                  <a:txBody>
                    <a:bodyPr/>
                    <a:lstStyle/>
                    <a:p>
                      <a:pPr marL="90805">
                        <a:lnSpc>
                          <a:spcPct val="100000"/>
                        </a:lnSpc>
                        <a:spcBef>
                          <a:spcPts val="480"/>
                        </a:spcBef>
                      </a:pPr>
                      <a:r>
                        <a:rPr sz="1800" dirty="0">
                          <a:latin typeface="Verdana" panose="020B0604030504040204"/>
                          <a:cs typeface="Verdana" panose="020B0604030504040204"/>
                        </a:rPr>
                        <a:t>&lt;1</a:t>
                      </a:r>
                      <a:r>
                        <a:rPr sz="1800" spc="-20" dirty="0">
                          <a:latin typeface="Verdana" panose="020B0604030504040204"/>
                          <a:cs typeface="Verdana" panose="020B0604030504040204"/>
                        </a:rPr>
                        <a:t> </a:t>
                      </a:r>
                      <a:r>
                        <a:rPr sz="1800" spc="-5" dirty="0">
                          <a:latin typeface="Verdana" panose="020B0604030504040204"/>
                          <a:cs typeface="Verdana" panose="020B0604030504040204"/>
                        </a:rPr>
                        <a:t>ppm</a:t>
                      </a:r>
                      <a:endParaRPr sz="1800">
                        <a:latin typeface="Verdana" panose="020B0604030504040204"/>
                        <a:cs typeface="Verdana" panose="020B0604030504040204"/>
                      </a:endParaRPr>
                    </a:p>
                  </a:txBody>
                  <a:tcPr marL="0" marR="0" marT="609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260"/>
                        </a:spcBef>
                      </a:pPr>
                      <a:r>
                        <a:rPr sz="1800" dirty="0">
                          <a:latin typeface="宋体" panose="02010600030101010101" pitchFamily="2" charset="-122"/>
                          <a:cs typeface="宋体" panose="02010600030101010101" pitchFamily="2" charset="-122"/>
                        </a:rPr>
                        <a:t>让人不舒服的臭蛋气味。</a:t>
                      </a:r>
                      <a:endParaRPr sz="1800">
                        <a:latin typeface="宋体" panose="02010600030101010101" pitchFamily="2" charset="-122"/>
                        <a:cs typeface="宋体" panose="02010600030101010101" pitchFamily="2" charset="-122"/>
                      </a:endParaRPr>
                    </a:p>
                  </a:txBody>
                  <a:tcPr marL="0" marR="0" marT="33019" marB="0">
                    <a:lnL w="12700">
                      <a:solidFill>
                        <a:srgbClr val="000000"/>
                      </a:solidFill>
                      <a:prstDash val="solid"/>
                    </a:lnL>
                    <a:lnR w="12700">
                      <a:solidFill>
                        <a:srgbClr val="000000"/>
                      </a:solidFill>
                      <a:prstDash val="solid"/>
                    </a:lnR>
                    <a:lnT w="12700">
                      <a:solidFill>
                        <a:srgbClr val="C0C0C0"/>
                      </a:solidFill>
                      <a:prstDash val="solid"/>
                    </a:lnT>
                    <a:lnB w="12700">
                      <a:solidFill>
                        <a:srgbClr val="000000"/>
                      </a:solidFill>
                      <a:prstDash val="solid"/>
                    </a:lnB>
                  </a:tcPr>
                </a:tc>
              </a:tr>
              <a:tr h="365760">
                <a:tc>
                  <a:txBody>
                    <a:bodyPr/>
                    <a:lstStyle/>
                    <a:p>
                      <a:pPr marL="90805">
                        <a:lnSpc>
                          <a:spcPct val="100000"/>
                        </a:lnSpc>
                        <a:spcBef>
                          <a:spcPts val="360"/>
                        </a:spcBef>
                      </a:pPr>
                      <a:r>
                        <a:rPr sz="1800" dirty="0">
                          <a:latin typeface="Verdana" panose="020B0604030504040204"/>
                          <a:cs typeface="Verdana" panose="020B0604030504040204"/>
                        </a:rPr>
                        <a:t>5</a:t>
                      </a:r>
                      <a:r>
                        <a:rPr sz="1800" spc="-15" dirty="0">
                          <a:latin typeface="Verdana" panose="020B0604030504040204"/>
                          <a:cs typeface="Verdana" panose="020B0604030504040204"/>
                        </a:rPr>
                        <a:t> </a:t>
                      </a:r>
                      <a:r>
                        <a:rPr sz="1800" spc="-5" dirty="0">
                          <a:latin typeface="Verdana" panose="020B0604030504040204"/>
                          <a:cs typeface="Verdana" panose="020B0604030504040204"/>
                        </a:rPr>
                        <a:t>ppm</a:t>
                      </a:r>
                      <a:endParaRPr sz="1800">
                        <a:latin typeface="Verdana" panose="020B0604030504040204"/>
                        <a:cs typeface="Verdana" panose="020B0604030504040204"/>
                      </a:endParaRPr>
                    </a:p>
                  </a:txBody>
                  <a:tcPr marL="0" marR="0" marT="457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260"/>
                        </a:spcBef>
                      </a:pPr>
                      <a:r>
                        <a:rPr sz="1800" dirty="0">
                          <a:latin typeface="宋体" panose="02010600030101010101" pitchFamily="2" charset="-122"/>
                          <a:cs typeface="宋体" panose="02010600030101010101" pitchFamily="2" charset="-122"/>
                        </a:rPr>
                        <a:t>不使用呼吸器情况下的最大安全暴露限制，明显的臭蛋气味。</a:t>
                      </a:r>
                      <a:endParaRPr sz="1800">
                        <a:latin typeface="宋体" panose="02010600030101010101" pitchFamily="2" charset="-122"/>
                        <a:cs typeface="宋体" panose="02010600030101010101" pitchFamily="2" charset="-122"/>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640079">
                <a:tc>
                  <a:txBody>
                    <a:bodyPr/>
                    <a:lstStyle/>
                    <a:p>
                      <a:pPr marL="90805">
                        <a:lnSpc>
                          <a:spcPct val="100000"/>
                        </a:lnSpc>
                        <a:spcBef>
                          <a:spcPts val="1440"/>
                        </a:spcBef>
                      </a:pPr>
                      <a:r>
                        <a:rPr sz="1800" dirty="0">
                          <a:latin typeface="Verdana" panose="020B0604030504040204"/>
                          <a:cs typeface="Verdana" panose="020B0604030504040204"/>
                        </a:rPr>
                        <a:t>15</a:t>
                      </a:r>
                      <a:r>
                        <a:rPr sz="1800" spc="-15" dirty="0">
                          <a:latin typeface="Verdana" panose="020B0604030504040204"/>
                          <a:cs typeface="Verdana" panose="020B0604030504040204"/>
                        </a:rPr>
                        <a:t> </a:t>
                      </a:r>
                      <a:r>
                        <a:rPr sz="1800" spc="-5" dirty="0">
                          <a:latin typeface="Verdana" panose="020B0604030504040204"/>
                          <a:cs typeface="Verdana" panose="020B0604030504040204"/>
                        </a:rPr>
                        <a:t>ppm</a:t>
                      </a:r>
                      <a:endParaRPr sz="1800">
                        <a:latin typeface="Verdana" panose="020B0604030504040204"/>
                        <a:cs typeface="Verdana" panose="020B0604030504040204"/>
                      </a:endParaRPr>
                    </a:p>
                  </a:txBody>
                  <a:tcPr marL="0" marR="0" marT="1828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marR="120015">
                        <a:lnSpc>
                          <a:spcPts val="2060"/>
                        </a:lnSpc>
                        <a:spcBef>
                          <a:spcPts val="510"/>
                        </a:spcBef>
                      </a:pPr>
                      <a:r>
                        <a:rPr sz="1800" dirty="0">
                          <a:latin typeface="宋体" panose="02010600030101010101" pitchFamily="2" charset="-122"/>
                          <a:cs typeface="宋体" panose="02010600030101010101" pitchFamily="2" charset="-122"/>
                        </a:rPr>
                        <a:t>若暴露时间超过</a:t>
                      </a:r>
                      <a:r>
                        <a:rPr sz="1800" dirty="0">
                          <a:latin typeface="Verdana" panose="020B0604030504040204"/>
                          <a:cs typeface="Verdana" panose="020B0604030504040204"/>
                        </a:rPr>
                        <a:t>15</a:t>
                      </a:r>
                      <a:r>
                        <a:rPr sz="1800" dirty="0">
                          <a:latin typeface="宋体" panose="02010600030101010101" pitchFamily="2" charset="-122"/>
                          <a:cs typeface="宋体" panose="02010600030101010101" pitchFamily="2" charset="-122"/>
                        </a:rPr>
                        <a:t>分钟并且没有使用呼吸器，将可能导致长期的健康 影响。</a:t>
                      </a:r>
                      <a:endParaRPr sz="1800">
                        <a:latin typeface="宋体" panose="02010600030101010101" pitchFamily="2" charset="-122"/>
                        <a:cs typeface="宋体" panose="02010600030101010101" pitchFamily="2" charset="-122"/>
                      </a:endParaRPr>
                    </a:p>
                  </a:txBody>
                  <a:tcPr marL="0" marR="0" marT="647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640079">
                <a:tc>
                  <a:txBody>
                    <a:bodyPr/>
                    <a:lstStyle/>
                    <a:p>
                      <a:pPr marL="90805">
                        <a:lnSpc>
                          <a:spcPct val="100000"/>
                        </a:lnSpc>
                        <a:spcBef>
                          <a:spcPts val="1440"/>
                        </a:spcBef>
                      </a:pPr>
                      <a:r>
                        <a:rPr sz="1800" dirty="0">
                          <a:latin typeface="Verdana" panose="020B0604030504040204"/>
                          <a:cs typeface="Verdana" panose="020B0604030504040204"/>
                        </a:rPr>
                        <a:t>100</a:t>
                      </a:r>
                      <a:r>
                        <a:rPr sz="1800" spc="-25" dirty="0">
                          <a:latin typeface="Verdana" panose="020B0604030504040204"/>
                          <a:cs typeface="Verdana" panose="020B0604030504040204"/>
                        </a:rPr>
                        <a:t> </a:t>
                      </a:r>
                      <a:r>
                        <a:rPr sz="1800" spc="-5" dirty="0">
                          <a:latin typeface="Verdana" panose="020B0604030504040204"/>
                          <a:cs typeface="Verdana" panose="020B0604030504040204"/>
                        </a:rPr>
                        <a:t>ppm</a:t>
                      </a:r>
                      <a:endParaRPr sz="1800">
                        <a:latin typeface="Verdana" panose="020B0604030504040204"/>
                        <a:cs typeface="Verdana" panose="020B0604030504040204"/>
                      </a:endParaRPr>
                    </a:p>
                  </a:txBody>
                  <a:tcPr marL="0" marR="0" marT="1828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marR="182245">
                        <a:lnSpc>
                          <a:spcPts val="2060"/>
                        </a:lnSpc>
                        <a:spcBef>
                          <a:spcPts val="510"/>
                        </a:spcBef>
                      </a:pPr>
                      <a:r>
                        <a:rPr sz="1800" dirty="0">
                          <a:latin typeface="Verdana" panose="020B0604030504040204"/>
                          <a:cs typeface="Verdana" panose="020B0604030504040204"/>
                        </a:rPr>
                        <a:t>3</a:t>
                      </a:r>
                      <a:r>
                        <a:rPr sz="1800" dirty="0">
                          <a:latin typeface="宋体" panose="02010600030101010101" pitchFamily="2" charset="-122"/>
                          <a:cs typeface="宋体" panose="02010600030101010101" pitchFamily="2" charset="-122"/>
                        </a:rPr>
                        <a:t>到</a:t>
                      </a:r>
                      <a:r>
                        <a:rPr sz="1800" dirty="0">
                          <a:latin typeface="Verdana" panose="020B0604030504040204"/>
                          <a:cs typeface="Verdana" panose="020B0604030504040204"/>
                        </a:rPr>
                        <a:t>15</a:t>
                      </a:r>
                      <a:r>
                        <a:rPr sz="1800" dirty="0">
                          <a:latin typeface="宋体" panose="02010600030101010101" pitchFamily="2" charset="-122"/>
                          <a:cs typeface="宋体" panose="02010600030101010101" pitchFamily="2" charset="-122"/>
                        </a:rPr>
                        <a:t>分钟后将闻不到气味。此浓度下很快就会威胁到生命，并有可 能对身体造成不可挽回的影响或后遗症，或者影响一个人的逃生能力</a:t>
                      </a:r>
                      <a:endParaRPr sz="1800">
                        <a:latin typeface="宋体" panose="02010600030101010101" pitchFamily="2" charset="-122"/>
                        <a:cs typeface="宋体" panose="02010600030101010101" pitchFamily="2" charset="-122"/>
                      </a:endParaRPr>
                    </a:p>
                  </a:txBody>
                  <a:tcPr marL="0" marR="0" marT="647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640080">
                <a:tc>
                  <a:txBody>
                    <a:bodyPr/>
                    <a:lstStyle/>
                    <a:p>
                      <a:pPr marL="90805">
                        <a:lnSpc>
                          <a:spcPct val="100000"/>
                        </a:lnSpc>
                        <a:spcBef>
                          <a:spcPts val="1440"/>
                        </a:spcBef>
                      </a:pPr>
                      <a:r>
                        <a:rPr sz="1800" dirty="0">
                          <a:latin typeface="Verdana" panose="020B0604030504040204"/>
                          <a:cs typeface="Verdana" panose="020B0604030504040204"/>
                        </a:rPr>
                        <a:t>300</a:t>
                      </a:r>
                      <a:r>
                        <a:rPr sz="1800" spc="-25" dirty="0">
                          <a:latin typeface="Verdana" panose="020B0604030504040204"/>
                          <a:cs typeface="Verdana" panose="020B0604030504040204"/>
                        </a:rPr>
                        <a:t> </a:t>
                      </a:r>
                      <a:r>
                        <a:rPr sz="1800" spc="-5" dirty="0">
                          <a:latin typeface="Verdana" panose="020B0604030504040204"/>
                          <a:cs typeface="Verdana" panose="020B0604030504040204"/>
                        </a:rPr>
                        <a:t>ppm</a:t>
                      </a:r>
                      <a:endParaRPr sz="1800">
                        <a:latin typeface="Verdana" panose="020B0604030504040204"/>
                        <a:cs typeface="Verdana" panose="020B0604030504040204"/>
                      </a:endParaRPr>
                    </a:p>
                  </a:txBody>
                  <a:tcPr marL="0" marR="0" marT="1828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marR="120015">
                        <a:lnSpc>
                          <a:spcPts val="2060"/>
                        </a:lnSpc>
                        <a:spcBef>
                          <a:spcPts val="510"/>
                        </a:spcBef>
                      </a:pPr>
                      <a:r>
                        <a:rPr sz="1800" dirty="0">
                          <a:latin typeface="宋体" panose="02010600030101010101" pitchFamily="2" charset="-122"/>
                          <a:cs typeface="宋体" panose="02010600030101010101" pitchFamily="2" charset="-122"/>
                        </a:rPr>
                        <a:t>暴露</a:t>
                      </a:r>
                      <a:r>
                        <a:rPr sz="1800" dirty="0">
                          <a:latin typeface="Verdana" panose="020B0604030504040204"/>
                          <a:cs typeface="Verdana" panose="020B0604030504040204"/>
                        </a:rPr>
                        <a:t>30</a:t>
                      </a:r>
                      <a:r>
                        <a:rPr sz="1800" dirty="0">
                          <a:latin typeface="宋体" panose="02010600030101010101" pitchFamily="2" charset="-122"/>
                          <a:cs typeface="宋体" panose="02010600030101010101" pitchFamily="2" charset="-122"/>
                        </a:rPr>
                        <a:t>分钟会造成不可挽回的健康损害并导致呼吸停止、昏迷并可能 可能在没有救援或人工呼吸的情况下死亡。</a:t>
                      </a:r>
                      <a:endParaRPr sz="1800">
                        <a:latin typeface="宋体" panose="02010600030101010101" pitchFamily="2" charset="-122"/>
                        <a:cs typeface="宋体" panose="02010600030101010101" pitchFamily="2" charset="-122"/>
                      </a:endParaRPr>
                    </a:p>
                  </a:txBody>
                  <a:tcPr marL="0" marR="0" marT="647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640079">
                <a:tc>
                  <a:txBody>
                    <a:bodyPr/>
                    <a:lstStyle/>
                    <a:p>
                      <a:pPr marL="90805">
                        <a:lnSpc>
                          <a:spcPct val="100000"/>
                        </a:lnSpc>
                        <a:spcBef>
                          <a:spcPts val="1440"/>
                        </a:spcBef>
                      </a:pPr>
                      <a:r>
                        <a:rPr sz="1800" dirty="0">
                          <a:latin typeface="Verdana" panose="020B0604030504040204"/>
                          <a:cs typeface="Verdana" panose="020B0604030504040204"/>
                        </a:rPr>
                        <a:t>500</a:t>
                      </a:r>
                      <a:r>
                        <a:rPr sz="1800" spc="-25" dirty="0">
                          <a:latin typeface="Verdana" panose="020B0604030504040204"/>
                          <a:cs typeface="Verdana" panose="020B0604030504040204"/>
                        </a:rPr>
                        <a:t> </a:t>
                      </a:r>
                      <a:r>
                        <a:rPr sz="1800" spc="-5" dirty="0">
                          <a:latin typeface="Verdana" panose="020B0604030504040204"/>
                          <a:cs typeface="Verdana" panose="020B0604030504040204"/>
                        </a:rPr>
                        <a:t>ppm</a:t>
                      </a:r>
                      <a:endParaRPr sz="1800">
                        <a:latin typeface="Verdana" panose="020B0604030504040204"/>
                        <a:cs typeface="Verdana" panose="020B0604030504040204"/>
                      </a:endParaRPr>
                    </a:p>
                  </a:txBody>
                  <a:tcPr marL="0" marR="0" marT="1828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marR="182245">
                        <a:lnSpc>
                          <a:spcPct val="100000"/>
                        </a:lnSpc>
                        <a:spcBef>
                          <a:spcPts val="260"/>
                        </a:spcBef>
                      </a:pPr>
                      <a:r>
                        <a:rPr sz="1800" dirty="0">
                          <a:latin typeface="宋体" panose="02010600030101010101" pitchFamily="2" charset="-122"/>
                          <a:cs typeface="宋体" panose="02010600030101010101" pitchFamily="2" charset="-122"/>
                        </a:rPr>
                        <a:t>立即会感到头昏眼花，几分钟就会停止呼吸导致昏迷并可能在没有救 援或人工呼吸的情况下死亡。</a:t>
                      </a:r>
                      <a:endParaRPr sz="1800">
                        <a:latin typeface="宋体" panose="02010600030101010101" pitchFamily="2" charset="-122"/>
                        <a:cs typeface="宋体" panose="02010600030101010101" pitchFamily="2" charset="-122"/>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640080">
                <a:tc>
                  <a:txBody>
                    <a:bodyPr/>
                    <a:lstStyle/>
                    <a:p>
                      <a:pPr marL="90805">
                        <a:lnSpc>
                          <a:spcPct val="100000"/>
                        </a:lnSpc>
                        <a:spcBef>
                          <a:spcPts val="1440"/>
                        </a:spcBef>
                      </a:pPr>
                      <a:r>
                        <a:rPr sz="1800" dirty="0">
                          <a:latin typeface="Verdana" panose="020B0604030504040204"/>
                          <a:cs typeface="Verdana" panose="020B0604030504040204"/>
                        </a:rPr>
                        <a:t>700</a:t>
                      </a:r>
                      <a:r>
                        <a:rPr sz="1800" spc="-25" dirty="0">
                          <a:latin typeface="Verdana" panose="020B0604030504040204"/>
                          <a:cs typeface="Verdana" panose="020B0604030504040204"/>
                        </a:rPr>
                        <a:t> </a:t>
                      </a:r>
                      <a:r>
                        <a:rPr sz="1800" spc="-5" dirty="0">
                          <a:latin typeface="Verdana" panose="020B0604030504040204"/>
                          <a:cs typeface="Verdana" panose="020B0604030504040204"/>
                        </a:rPr>
                        <a:t>ppm</a:t>
                      </a:r>
                      <a:endParaRPr sz="1800">
                        <a:latin typeface="Verdana" panose="020B0604030504040204"/>
                        <a:cs typeface="Verdana" panose="020B0604030504040204"/>
                      </a:endParaRPr>
                    </a:p>
                  </a:txBody>
                  <a:tcPr marL="0" marR="0" marT="1828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marR="182245">
                        <a:lnSpc>
                          <a:spcPct val="100000"/>
                        </a:lnSpc>
                        <a:spcBef>
                          <a:spcPts val="260"/>
                        </a:spcBef>
                      </a:pPr>
                      <a:r>
                        <a:rPr sz="1800" dirty="0">
                          <a:latin typeface="宋体" panose="02010600030101010101" pitchFamily="2" charset="-122"/>
                          <a:cs typeface="宋体" panose="02010600030101010101" pitchFamily="2" charset="-122"/>
                        </a:rPr>
                        <a:t>受害人很快就会昏迷，在没有立即救援或人工呼吸的情况下会很快死 亡。</a:t>
                      </a:r>
                      <a:endParaRPr sz="1800">
                        <a:latin typeface="宋体" panose="02010600030101010101" pitchFamily="2" charset="-122"/>
                        <a:cs typeface="宋体" panose="02010600030101010101" pitchFamily="2" charset="-122"/>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bl>
          </a:graphicData>
        </a:graphic>
      </p:graphicFrame>
      <p:sp>
        <p:nvSpPr>
          <p:cNvPr id="5" name="object 5"/>
          <p:cNvSpPr txBox="1"/>
          <p:nvPr/>
        </p:nvSpPr>
        <p:spPr>
          <a:xfrm>
            <a:off x="1912670" y="1294295"/>
            <a:ext cx="7670165" cy="451484"/>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48BAC4"/>
                </a:solidFill>
                <a:latin typeface="黑体" panose="02010609060101010101" charset="-122"/>
                <a:cs typeface="黑体" panose="02010609060101010101" charset="-122"/>
              </a:rPr>
              <a:t>3</a:t>
            </a:r>
            <a:r>
              <a:rPr sz="2800" dirty="0">
                <a:solidFill>
                  <a:srgbClr val="48BAC4"/>
                </a:solidFill>
                <a:latin typeface="黑体" panose="02010609060101010101" charset="-122"/>
                <a:cs typeface="黑体" panose="02010609060101010101" charset="-122"/>
              </a:rPr>
              <a:t>、中毒，如</a:t>
            </a:r>
            <a:r>
              <a:rPr sz="2800" spc="-5" dirty="0">
                <a:solidFill>
                  <a:srgbClr val="48BAC4"/>
                </a:solidFill>
                <a:latin typeface="黑体" panose="02010609060101010101" charset="-122"/>
                <a:cs typeface="黑体" panose="02010609060101010101" charset="-122"/>
              </a:rPr>
              <a:t>CO</a:t>
            </a:r>
            <a:r>
              <a:rPr sz="2800" dirty="0">
                <a:solidFill>
                  <a:srgbClr val="48BAC4"/>
                </a:solidFill>
                <a:latin typeface="黑体" panose="02010609060101010101" charset="-122"/>
                <a:cs typeface="黑体" panose="02010609060101010101" charset="-122"/>
              </a:rPr>
              <a:t>和</a:t>
            </a:r>
            <a:r>
              <a:rPr sz="2800" spc="-5" dirty="0">
                <a:solidFill>
                  <a:srgbClr val="48BAC4"/>
                </a:solidFill>
                <a:latin typeface="黑体" panose="02010609060101010101" charset="-122"/>
                <a:cs typeface="黑体" panose="02010609060101010101" charset="-122"/>
              </a:rPr>
              <a:t>H2S等</a:t>
            </a:r>
            <a:r>
              <a:rPr sz="2800" spc="-65" dirty="0">
                <a:solidFill>
                  <a:srgbClr val="48BAC4"/>
                </a:solidFill>
                <a:latin typeface="黑体" panose="02010609060101010101" charset="-122"/>
                <a:cs typeface="黑体" panose="02010609060101010101" charset="-122"/>
              </a:rPr>
              <a:t> </a:t>
            </a:r>
            <a:r>
              <a:rPr sz="2800" spc="-5" dirty="0">
                <a:solidFill>
                  <a:srgbClr val="48BAC4"/>
                </a:solidFill>
                <a:latin typeface="黑体" panose="02010609060101010101" charset="-122"/>
                <a:cs typeface="黑体" panose="02010609060101010101" charset="-122"/>
              </a:rPr>
              <a:t>,</a:t>
            </a:r>
            <a:r>
              <a:rPr sz="2800" dirty="0">
                <a:solidFill>
                  <a:srgbClr val="48BAC4"/>
                </a:solidFill>
                <a:latin typeface="黑体" panose="02010609060101010101" charset="-122"/>
                <a:cs typeface="黑体" panose="02010609060101010101" charset="-122"/>
              </a:rPr>
              <a:t>典型的</a:t>
            </a:r>
            <a:r>
              <a:rPr sz="2800" spc="-5" dirty="0">
                <a:solidFill>
                  <a:srgbClr val="48BAC4"/>
                </a:solidFill>
                <a:latin typeface="黑体" panose="02010609060101010101" charset="-122"/>
                <a:cs typeface="黑体" panose="02010609060101010101" charset="-122"/>
              </a:rPr>
              <a:t>H2S</a:t>
            </a:r>
            <a:r>
              <a:rPr sz="2800" dirty="0">
                <a:solidFill>
                  <a:srgbClr val="48BAC4"/>
                </a:solidFill>
                <a:latin typeface="黑体" panose="02010609060101010101" charset="-122"/>
                <a:cs typeface="黑体" panose="02010609060101010101" charset="-122"/>
              </a:rPr>
              <a:t>对人体的影</a:t>
            </a:r>
            <a:r>
              <a:rPr sz="2800" spc="-5" dirty="0">
                <a:solidFill>
                  <a:srgbClr val="48BAC4"/>
                </a:solidFill>
                <a:latin typeface="黑体" panose="02010609060101010101" charset="-122"/>
                <a:cs typeface="黑体" panose="02010609060101010101" charset="-122"/>
              </a:rPr>
              <a:t>响</a:t>
            </a:r>
            <a:endParaRPr sz="2800">
              <a:latin typeface="黑体" panose="02010609060101010101" charset="-122"/>
              <a:cs typeface="黑体" panose="02010609060101010101"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5077968" cy="6854952"/>
          </a:xfrm>
          <a:prstGeom prst="rect">
            <a:avLst/>
          </a:prstGeom>
          <a:blipFill>
            <a:blip r:embed="rId1" cstate="print"/>
            <a:stretch>
              <a:fillRect/>
            </a:stretch>
          </a:blipFill>
        </p:spPr>
        <p:txBody>
          <a:bodyPr wrap="square" lIns="0" tIns="0" rIns="0" bIns="0" rtlCol="0"/>
          <a:lstStyle/>
          <a:p/>
        </p:txBody>
      </p:sp>
      <p:sp>
        <p:nvSpPr>
          <p:cNvPr id="3" name="object 3"/>
          <p:cNvSpPr/>
          <p:nvPr/>
        </p:nvSpPr>
        <p:spPr>
          <a:xfrm>
            <a:off x="0" y="0"/>
            <a:ext cx="5080000" cy="6855459"/>
          </a:xfrm>
          <a:custGeom>
            <a:avLst/>
            <a:gdLst/>
            <a:ahLst/>
            <a:cxnLst/>
            <a:rect l="l" t="t" r="r" b="b"/>
            <a:pathLst>
              <a:path w="5080000" h="6855459">
                <a:moveTo>
                  <a:pt x="0" y="6854952"/>
                </a:moveTo>
                <a:lnTo>
                  <a:pt x="0" y="0"/>
                </a:lnTo>
                <a:lnTo>
                  <a:pt x="5079492" y="0"/>
                </a:lnTo>
                <a:lnTo>
                  <a:pt x="5079492" y="6854952"/>
                </a:lnTo>
                <a:lnTo>
                  <a:pt x="0" y="6854952"/>
                </a:lnTo>
                <a:close/>
              </a:path>
            </a:pathLst>
          </a:custGeom>
          <a:solidFill>
            <a:srgbClr val="E76B1D">
              <a:alpha val="45098"/>
            </a:srgbClr>
          </a:solidFill>
        </p:spPr>
        <p:txBody>
          <a:bodyPr wrap="square" lIns="0" tIns="0" rIns="0" bIns="0" rtlCol="0"/>
          <a:lstStyle/>
          <a:p/>
        </p:txBody>
      </p:sp>
      <p:sp>
        <p:nvSpPr>
          <p:cNvPr id="4" name="object 4"/>
          <p:cNvSpPr/>
          <p:nvPr/>
        </p:nvSpPr>
        <p:spPr>
          <a:xfrm>
            <a:off x="1717751" y="2760383"/>
            <a:ext cx="1585442" cy="819264"/>
          </a:xfrm>
          <a:prstGeom prst="rect">
            <a:avLst/>
          </a:prstGeom>
          <a:blipFill>
            <a:blip r:embed="rId2" cstate="print"/>
            <a:stretch>
              <a:fillRect/>
            </a:stretch>
          </a:blipFill>
        </p:spPr>
        <p:txBody>
          <a:bodyPr wrap="square" lIns="0" tIns="0" rIns="0" bIns="0" rtlCol="0"/>
          <a:lstStyle/>
          <a:p/>
        </p:txBody>
      </p:sp>
      <p:sp>
        <p:nvSpPr>
          <p:cNvPr id="5" name="object 5"/>
          <p:cNvSpPr/>
          <p:nvPr/>
        </p:nvSpPr>
        <p:spPr>
          <a:xfrm>
            <a:off x="1508391" y="3686276"/>
            <a:ext cx="1876552" cy="210070"/>
          </a:xfrm>
          <a:prstGeom prst="rect">
            <a:avLst/>
          </a:prstGeom>
          <a:blipFill>
            <a:blip r:embed="rId3" cstate="print"/>
            <a:stretch>
              <a:fillRect/>
            </a:stretch>
          </a:blipFill>
        </p:spPr>
        <p:txBody>
          <a:bodyPr wrap="square" lIns="0" tIns="0" rIns="0" bIns="0" rtlCol="0"/>
          <a:lstStyle/>
          <a:p/>
        </p:txBody>
      </p:sp>
      <p:sp>
        <p:nvSpPr>
          <p:cNvPr id="6" name="object 6"/>
          <p:cNvSpPr/>
          <p:nvPr/>
        </p:nvSpPr>
        <p:spPr>
          <a:xfrm>
            <a:off x="2082800" y="4062183"/>
            <a:ext cx="711200" cy="0"/>
          </a:xfrm>
          <a:custGeom>
            <a:avLst/>
            <a:gdLst/>
            <a:ahLst/>
            <a:cxnLst/>
            <a:rect l="l" t="t" r="r" b="b"/>
            <a:pathLst>
              <a:path w="711200">
                <a:moveTo>
                  <a:pt x="0" y="0"/>
                </a:moveTo>
                <a:lnTo>
                  <a:pt x="711200" y="0"/>
                </a:lnTo>
              </a:path>
            </a:pathLst>
          </a:custGeom>
          <a:ln w="57150">
            <a:solidFill>
              <a:srgbClr val="FFFFFF"/>
            </a:solidFill>
          </a:ln>
        </p:spPr>
        <p:txBody>
          <a:bodyPr wrap="square" lIns="0" tIns="0" rIns="0" bIns="0" rtlCol="0"/>
          <a:lstStyle/>
          <a:p/>
        </p:txBody>
      </p:sp>
      <p:sp>
        <p:nvSpPr>
          <p:cNvPr id="7" name="object 7"/>
          <p:cNvSpPr/>
          <p:nvPr/>
        </p:nvSpPr>
        <p:spPr>
          <a:xfrm>
            <a:off x="4711700" y="652780"/>
            <a:ext cx="933450" cy="933450"/>
          </a:xfrm>
          <a:prstGeom prst="rect">
            <a:avLst/>
          </a:prstGeom>
          <a:blipFill>
            <a:blip r:embed="rId4" cstate="print"/>
            <a:stretch>
              <a:fillRect/>
            </a:stretch>
          </a:blipFill>
        </p:spPr>
        <p:txBody>
          <a:bodyPr wrap="square" lIns="0" tIns="0" rIns="0" bIns="0" rtlCol="0"/>
          <a:lstStyle/>
          <a:p/>
        </p:txBody>
      </p:sp>
      <p:sp>
        <p:nvSpPr>
          <p:cNvPr id="8" name="object 8"/>
          <p:cNvSpPr txBox="1">
            <a:spLocks noGrp="1"/>
          </p:cNvSpPr>
          <p:nvPr>
            <p:ph type="title"/>
          </p:nvPr>
        </p:nvSpPr>
        <p:spPr>
          <a:xfrm>
            <a:off x="4936947" y="803325"/>
            <a:ext cx="482600" cy="574040"/>
          </a:xfrm>
          <a:prstGeom prst="rect">
            <a:avLst/>
          </a:prstGeom>
        </p:spPr>
        <p:txBody>
          <a:bodyPr vert="horz" wrap="square" lIns="0" tIns="12700" rIns="0" bIns="0" rtlCol="0">
            <a:spAutoFit/>
          </a:bodyPr>
          <a:lstStyle/>
          <a:p>
            <a:pPr marL="12700">
              <a:lnSpc>
                <a:spcPct val="100000"/>
              </a:lnSpc>
              <a:spcBef>
                <a:spcPts val="100"/>
              </a:spcBef>
            </a:pPr>
            <a:r>
              <a:rPr sz="3600" b="0" dirty="0">
                <a:solidFill>
                  <a:srgbClr val="FFFFFF"/>
                </a:solidFill>
                <a:latin typeface="黑体" panose="02010609060101010101" charset="-122"/>
                <a:cs typeface="黑体" panose="02010609060101010101" charset="-122"/>
              </a:rPr>
              <a:t>01</a:t>
            </a:r>
            <a:endParaRPr sz="3600">
              <a:latin typeface="黑体" panose="02010609060101010101" charset="-122"/>
              <a:cs typeface="黑体" panose="02010609060101010101" charset="-122"/>
            </a:endParaRPr>
          </a:p>
        </p:txBody>
      </p:sp>
      <p:sp>
        <p:nvSpPr>
          <p:cNvPr id="9" name="object 9"/>
          <p:cNvSpPr txBox="1"/>
          <p:nvPr/>
        </p:nvSpPr>
        <p:spPr>
          <a:xfrm>
            <a:off x="5710377" y="906208"/>
            <a:ext cx="307340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微软雅黑" panose="020B0503020204020204" charset="-122"/>
                <a:cs typeface="微软雅黑" panose="020B0503020204020204" charset="-122"/>
              </a:rPr>
              <a:t>有限空间作业安全要求</a:t>
            </a:r>
            <a:endParaRPr sz="2400">
              <a:latin typeface="微软雅黑" panose="020B0503020204020204" charset="-122"/>
              <a:cs typeface="微软雅黑" panose="020B0503020204020204" charset="-122"/>
            </a:endParaRPr>
          </a:p>
        </p:txBody>
      </p:sp>
      <p:sp>
        <p:nvSpPr>
          <p:cNvPr id="10" name="object 10"/>
          <p:cNvSpPr/>
          <p:nvPr/>
        </p:nvSpPr>
        <p:spPr>
          <a:xfrm>
            <a:off x="12027407" y="2325623"/>
            <a:ext cx="165100" cy="2207260"/>
          </a:xfrm>
          <a:custGeom>
            <a:avLst/>
            <a:gdLst/>
            <a:ahLst/>
            <a:cxnLst/>
            <a:rect l="l" t="t" r="r" b="b"/>
            <a:pathLst>
              <a:path w="165100" h="2207260">
                <a:moveTo>
                  <a:pt x="0" y="0"/>
                </a:moveTo>
                <a:lnTo>
                  <a:pt x="164592" y="0"/>
                </a:lnTo>
                <a:lnTo>
                  <a:pt x="164592" y="2206752"/>
                </a:lnTo>
                <a:lnTo>
                  <a:pt x="0" y="2206752"/>
                </a:lnTo>
                <a:lnTo>
                  <a:pt x="0" y="0"/>
                </a:lnTo>
                <a:close/>
              </a:path>
            </a:pathLst>
          </a:custGeom>
          <a:solidFill>
            <a:srgbClr val="E76B1D"/>
          </a:solidFill>
        </p:spPr>
        <p:txBody>
          <a:bodyPr wrap="square" lIns="0" tIns="0" rIns="0" bIns="0" rtlCol="0"/>
          <a:lstStyle/>
          <a:p/>
        </p:txBody>
      </p:sp>
      <p:sp>
        <p:nvSpPr>
          <p:cNvPr id="11" name="object 11"/>
          <p:cNvSpPr/>
          <p:nvPr/>
        </p:nvSpPr>
        <p:spPr>
          <a:xfrm>
            <a:off x="4644288" y="2712910"/>
            <a:ext cx="933462" cy="933450"/>
          </a:xfrm>
          <a:prstGeom prst="rect">
            <a:avLst/>
          </a:prstGeom>
          <a:blipFill>
            <a:blip r:embed="rId5" cstate="print"/>
            <a:stretch>
              <a:fillRect/>
            </a:stretch>
          </a:blipFill>
        </p:spPr>
        <p:txBody>
          <a:bodyPr wrap="square" lIns="0" tIns="0" rIns="0" bIns="0" rtlCol="0"/>
          <a:lstStyle/>
          <a:p/>
        </p:txBody>
      </p:sp>
      <p:sp>
        <p:nvSpPr>
          <p:cNvPr id="12" name="object 12"/>
          <p:cNvSpPr txBox="1"/>
          <p:nvPr/>
        </p:nvSpPr>
        <p:spPr>
          <a:xfrm>
            <a:off x="4869535" y="2863456"/>
            <a:ext cx="482600"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FFFFFF"/>
                </a:solidFill>
                <a:latin typeface="黑体" panose="02010609060101010101" charset="-122"/>
                <a:cs typeface="黑体" panose="02010609060101010101" charset="-122"/>
              </a:rPr>
              <a:t>02</a:t>
            </a:r>
            <a:endParaRPr sz="3600">
              <a:latin typeface="黑体" panose="02010609060101010101" charset="-122"/>
              <a:cs typeface="黑体" panose="02010609060101010101" charset="-122"/>
            </a:endParaRPr>
          </a:p>
        </p:txBody>
      </p:sp>
      <p:sp>
        <p:nvSpPr>
          <p:cNvPr id="13" name="object 13"/>
          <p:cNvSpPr txBox="1"/>
          <p:nvPr/>
        </p:nvSpPr>
        <p:spPr>
          <a:xfrm>
            <a:off x="5648502" y="5188559"/>
            <a:ext cx="246380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微软雅黑" panose="020B0503020204020204" charset="-122"/>
                <a:cs typeface="微软雅黑" panose="020B0503020204020204" charset="-122"/>
              </a:rPr>
              <a:t>新安全生产法概述</a:t>
            </a:r>
            <a:endParaRPr sz="2400">
              <a:latin typeface="微软雅黑" panose="020B0503020204020204" charset="-122"/>
              <a:cs typeface="微软雅黑" panose="020B0503020204020204" charset="-122"/>
            </a:endParaRPr>
          </a:p>
        </p:txBody>
      </p:sp>
      <p:sp>
        <p:nvSpPr>
          <p:cNvPr id="14" name="object 14"/>
          <p:cNvSpPr/>
          <p:nvPr/>
        </p:nvSpPr>
        <p:spPr>
          <a:xfrm>
            <a:off x="4649825" y="4927269"/>
            <a:ext cx="933462" cy="933450"/>
          </a:xfrm>
          <a:prstGeom prst="rect">
            <a:avLst/>
          </a:prstGeom>
          <a:blipFill>
            <a:blip r:embed="rId6" cstate="print"/>
            <a:stretch>
              <a:fillRect/>
            </a:stretch>
          </a:blipFill>
        </p:spPr>
        <p:txBody>
          <a:bodyPr wrap="square" lIns="0" tIns="0" rIns="0" bIns="0" rtlCol="0"/>
          <a:lstStyle/>
          <a:p/>
        </p:txBody>
      </p:sp>
      <p:sp>
        <p:nvSpPr>
          <p:cNvPr id="15" name="object 15"/>
          <p:cNvSpPr txBox="1"/>
          <p:nvPr/>
        </p:nvSpPr>
        <p:spPr>
          <a:xfrm>
            <a:off x="4875072" y="5077815"/>
            <a:ext cx="482600"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FFFFFF"/>
                </a:solidFill>
                <a:latin typeface="黑体" panose="02010609060101010101" charset="-122"/>
                <a:cs typeface="黑体" panose="02010609060101010101" charset="-122"/>
              </a:rPr>
              <a:t>03</a:t>
            </a:r>
            <a:endParaRPr sz="3600">
              <a:latin typeface="黑体" panose="02010609060101010101" charset="-122"/>
              <a:cs typeface="黑体" panose="02010609060101010101" charset="-122"/>
            </a:endParaRPr>
          </a:p>
        </p:txBody>
      </p:sp>
      <p:sp>
        <p:nvSpPr>
          <p:cNvPr id="16" name="object 16"/>
          <p:cNvSpPr txBox="1"/>
          <p:nvPr/>
        </p:nvSpPr>
        <p:spPr>
          <a:xfrm>
            <a:off x="5704840" y="2974200"/>
            <a:ext cx="307340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微软雅黑" panose="020B0503020204020204" charset="-122"/>
                <a:cs typeface="微软雅黑" panose="020B0503020204020204" charset="-122"/>
              </a:rPr>
              <a:t>特殊作业安全管理要求</a:t>
            </a:r>
            <a:endParaRPr sz="2400">
              <a:latin typeface="微软雅黑" panose="020B0503020204020204" charset="-122"/>
              <a:cs typeface="微软雅黑" panose="020B050302020402020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32183" y="6581022"/>
            <a:ext cx="155575" cy="156845"/>
          </a:xfrm>
          <a:prstGeom prst="rect">
            <a:avLst/>
          </a:prstGeom>
        </p:spPr>
        <p:txBody>
          <a:bodyPr vert="horz" wrap="square" lIns="0" tIns="0" rIns="0" bIns="0" rtlCol="0">
            <a:spAutoFit/>
          </a:bodyPr>
          <a:lstStyle/>
          <a:p>
            <a:pPr>
              <a:lnSpc>
                <a:spcPts val="1220"/>
              </a:lnSpc>
            </a:pPr>
            <a:r>
              <a:rPr sz="1100" spc="-5" dirty="0">
                <a:latin typeface="Arial" panose="020B0604020202020204"/>
                <a:cs typeface="Arial" panose="020B0604020202020204"/>
              </a:rPr>
              <a:t>2</a:t>
            </a:r>
            <a:r>
              <a:rPr sz="1100" dirty="0">
                <a:latin typeface="Arial" panose="020B0604020202020204"/>
                <a:cs typeface="Arial" panose="020B0604020202020204"/>
              </a:rPr>
              <a:t>1</a:t>
            </a:r>
            <a:endParaRPr sz="1100">
              <a:latin typeface="Arial" panose="020B0604020202020204"/>
              <a:cs typeface="Arial" panose="020B0604020202020204"/>
            </a:endParaRPr>
          </a:p>
        </p:txBody>
      </p:sp>
      <p:sp>
        <p:nvSpPr>
          <p:cNvPr id="3" name="object 3"/>
          <p:cNvSpPr/>
          <p:nvPr/>
        </p:nvSpPr>
        <p:spPr>
          <a:xfrm>
            <a:off x="0" y="0"/>
            <a:ext cx="12192000" cy="6858000"/>
          </a:xfrm>
          <a:prstGeom prst="rect">
            <a:avLst/>
          </a:prstGeom>
          <a:blipFill>
            <a:blip r:embed="rId1" cstate="print"/>
            <a:stretch>
              <a:fillRect/>
            </a:stretch>
          </a:blipFill>
        </p:spPr>
        <p:txBody>
          <a:bodyPr wrap="square" lIns="0" tIns="0" rIns="0" bIns="0" rtlCol="0"/>
          <a:lstStyle/>
          <a:p/>
        </p:txBody>
      </p:sp>
      <p:sp>
        <p:nvSpPr>
          <p:cNvPr id="4" name="object 4"/>
          <p:cNvSpPr txBox="1">
            <a:spLocks noGrp="1"/>
          </p:cNvSpPr>
          <p:nvPr>
            <p:ph type="title"/>
          </p:nvPr>
        </p:nvSpPr>
        <p:spPr>
          <a:xfrm>
            <a:off x="383540" y="505853"/>
            <a:ext cx="28708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FFFFFF"/>
                </a:solidFill>
              </a:rPr>
              <a:t>有限空间的危</a:t>
            </a:r>
            <a:r>
              <a:rPr sz="3200" spc="5" dirty="0">
                <a:solidFill>
                  <a:srgbClr val="FFFFFF"/>
                </a:solidFill>
              </a:rPr>
              <a:t>险</a:t>
            </a:r>
            <a:endParaRPr sz="3200"/>
          </a:p>
        </p:txBody>
      </p:sp>
      <p:sp>
        <p:nvSpPr>
          <p:cNvPr id="5" name="object 5"/>
          <p:cNvSpPr txBox="1"/>
          <p:nvPr/>
        </p:nvSpPr>
        <p:spPr>
          <a:xfrm>
            <a:off x="654100" y="1305725"/>
            <a:ext cx="2011045" cy="451484"/>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latin typeface="微软雅黑" panose="020B0503020204020204" charset="-122"/>
                <a:cs typeface="微软雅黑" panose="020B0503020204020204" charset="-122"/>
              </a:rPr>
              <a:t>4</a:t>
            </a:r>
            <a:r>
              <a:rPr sz="2800" dirty="0">
                <a:solidFill>
                  <a:srgbClr val="FFFFFF"/>
                </a:solidFill>
                <a:latin typeface="微软雅黑" panose="020B0503020204020204" charset="-122"/>
                <a:cs typeface="微软雅黑" panose="020B0503020204020204" charset="-122"/>
              </a:rPr>
              <a:t>、物理危</a:t>
            </a:r>
            <a:r>
              <a:rPr sz="2800" spc="-5" dirty="0">
                <a:solidFill>
                  <a:srgbClr val="FFFFFF"/>
                </a:solidFill>
                <a:latin typeface="微软雅黑" panose="020B0503020204020204" charset="-122"/>
                <a:cs typeface="微软雅黑" panose="020B0503020204020204" charset="-122"/>
              </a:rPr>
              <a:t>害</a:t>
            </a:r>
            <a:endParaRPr sz="2800">
              <a:latin typeface="微软雅黑" panose="020B0503020204020204" charset="-122"/>
              <a:cs typeface="微软雅黑" panose="020B0503020204020204" charset="-122"/>
            </a:endParaRPr>
          </a:p>
        </p:txBody>
      </p:sp>
      <p:sp>
        <p:nvSpPr>
          <p:cNvPr id="6" name="object 6"/>
          <p:cNvSpPr/>
          <p:nvPr/>
        </p:nvSpPr>
        <p:spPr>
          <a:xfrm>
            <a:off x="119430" y="1934857"/>
            <a:ext cx="3106420" cy="4471035"/>
          </a:xfrm>
          <a:custGeom>
            <a:avLst/>
            <a:gdLst/>
            <a:ahLst/>
            <a:cxnLst/>
            <a:rect l="l" t="t" r="r" b="b"/>
            <a:pathLst>
              <a:path w="3106420" h="4471035">
                <a:moveTo>
                  <a:pt x="1524" y="4466958"/>
                </a:moveTo>
                <a:lnTo>
                  <a:pt x="0" y="4466958"/>
                </a:lnTo>
                <a:lnTo>
                  <a:pt x="0" y="4459338"/>
                </a:lnTo>
                <a:lnTo>
                  <a:pt x="1524" y="4459338"/>
                </a:lnTo>
                <a:lnTo>
                  <a:pt x="1524" y="4466958"/>
                </a:lnTo>
                <a:close/>
              </a:path>
              <a:path w="3106420" h="4471035">
                <a:moveTo>
                  <a:pt x="3810" y="4466958"/>
                </a:moveTo>
                <a:lnTo>
                  <a:pt x="3048" y="4466958"/>
                </a:lnTo>
                <a:lnTo>
                  <a:pt x="3048" y="4459338"/>
                </a:lnTo>
                <a:lnTo>
                  <a:pt x="7619" y="4459338"/>
                </a:lnTo>
                <a:lnTo>
                  <a:pt x="7619" y="4463148"/>
                </a:lnTo>
                <a:lnTo>
                  <a:pt x="3810" y="4463148"/>
                </a:lnTo>
                <a:lnTo>
                  <a:pt x="3810" y="4466958"/>
                </a:lnTo>
                <a:close/>
              </a:path>
              <a:path w="3106420" h="4471035">
                <a:moveTo>
                  <a:pt x="8877" y="4467720"/>
                </a:moveTo>
                <a:lnTo>
                  <a:pt x="3810" y="4467720"/>
                </a:lnTo>
                <a:lnTo>
                  <a:pt x="3810" y="4463148"/>
                </a:lnTo>
                <a:lnTo>
                  <a:pt x="7619" y="4463148"/>
                </a:lnTo>
                <a:lnTo>
                  <a:pt x="7619" y="4466958"/>
                </a:lnTo>
                <a:lnTo>
                  <a:pt x="8877" y="4466958"/>
                </a:lnTo>
                <a:lnTo>
                  <a:pt x="8877" y="4467720"/>
                </a:lnTo>
                <a:close/>
              </a:path>
              <a:path w="3106420" h="4471035">
                <a:moveTo>
                  <a:pt x="8877" y="4466958"/>
                </a:moveTo>
                <a:lnTo>
                  <a:pt x="7619" y="4466958"/>
                </a:lnTo>
                <a:lnTo>
                  <a:pt x="7619" y="4463148"/>
                </a:lnTo>
                <a:lnTo>
                  <a:pt x="8877" y="4463148"/>
                </a:lnTo>
                <a:lnTo>
                  <a:pt x="8877" y="4466958"/>
                </a:lnTo>
                <a:close/>
              </a:path>
              <a:path w="3106420" h="4471035">
                <a:moveTo>
                  <a:pt x="8877" y="4470768"/>
                </a:moveTo>
                <a:lnTo>
                  <a:pt x="3810" y="4470768"/>
                </a:lnTo>
                <a:lnTo>
                  <a:pt x="3810" y="4469244"/>
                </a:lnTo>
                <a:lnTo>
                  <a:pt x="8877" y="4469244"/>
                </a:lnTo>
                <a:lnTo>
                  <a:pt x="8877" y="4470768"/>
                </a:lnTo>
                <a:close/>
              </a:path>
              <a:path w="3106420" h="4471035">
                <a:moveTo>
                  <a:pt x="1524" y="4451718"/>
                </a:moveTo>
                <a:lnTo>
                  <a:pt x="0" y="4451718"/>
                </a:lnTo>
                <a:lnTo>
                  <a:pt x="0" y="4444098"/>
                </a:lnTo>
                <a:lnTo>
                  <a:pt x="1524" y="4444098"/>
                </a:lnTo>
                <a:lnTo>
                  <a:pt x="1524" y="4451718"/>
                </a:lnTo>
                <a:close/>
              </a:path>
              <a:path w="3106420" h="4471035">
                <a:moveTo>
                  <a:pt x="7619" y="4451718"/>
                </a:moveTo>
                <a:lnTo>
                  <a:pt x="3048" y="4451718"/>
                </a:lnTo>
                <a:lnTo>
                  <a:pt x="3048" y="4444098"/>
                </a:lnTo>
                <a:lnTo>
                  <a:pt x="7619" y="4444098"/>
                </a:lnTo>
                <a:lnTo>
                  <a:pt x="7619" y="4451718"/>
                </a:lnTo>
                <a:close/>
              </a:path>
              <a:path w="3106420" h="4471035">
                <a:moveTo>
                  <a:pt x="1524" y="4436478"/>
                </a:moveTo>
                <a:lnTo>
                  <a:pt x="0" y="4436478"/>
                </a:lnTo>
                <a:lnTo>
                  <a:pt x="0" y="4428858"/>
                </a:lnTo>
                <a:lnTo>
                  <a:pt x="1524" y="4428858"/>
                </a:lnTo>
                <a:lnTo>
                  <a:pt x="1524" y="4436478"/>
                </a:lnTo>
                <a:close/>
              </a:path>
              <a:path w="3106420" h="4471035">
                <a:moveTo>
                  <a:pt x="7619" y="4436478"/>
                </a:moveTo>
                <a:lnTo>
                  <a:pt x="3048" y="4436478"/>
                </a:lnTo>
                <a:lnTo>
                  <a:pt x="3048" y="4428858"/>
                </a:lnTo>
                <a:lnTo>
                  <a:pt x="7619" y="4428858"/>
                </a:lnTo>
                <a:lnTo>
                  <a:pt x="7619" y="4436478"/>
                </a:lnTo>
                <a:close/>
              </a:path>
              <a:path w="3106420" h="4471035">
                <a:moveTo>
                  <a:pt x="1524" y="4421238"/>
                </a:moveTo>
                <a:lnTo>
                  <a:pt x="0" y="4421238"/>
                </a:lnTo>
                <a:lnTo>
                  <a:pt x="0" y="4413618"/>
                </a:lnTo>
                <a:lnTo>
                  <a:pt x="1524" y="4413618"/>
                </a:lnTo>
                <a:lnTo>
                  <a:pt x="1524" y="4421238"/>
                </a:lnTo>
                <a:close/>
              </a:path>
              <a:path w="3106420" h="4471035">
                <a:moveTo>
                  <a:pt x="7619" y="4421238"/>
                </a:moveTo>
                <a:lnTo>
                  <a:pt x="3048" y="4421238"/>
                </a:lnTo>
                <a:lnTo>
                  <a:pt x="3048" y="4413618"/>
                </a:lnTo>
                <a:lnTo>
                  <a:pt x="7619" y="4413618"/>
                </a:lnTo>
                <a:lnTo>
                  <a:pt x="7619" y="4421238"/>
                </a:lnTo>
                <a:close/>
              </a:path>
              <a:path w="3106420" h="4471035">
                <a:moveTo>
                  <a:pt x="1524" y="4405998"/>
                </a:moveTo>
                <a:lnTo>
                  <a:pt x="0" y="4405998"/>
                </a:lnTo>
                <a:lnTo>
                  <a:pt x="0" y="4398378"/>
                </a:lnTo>
                <a:lnTo>
                  <a:pt x="1524" y="4398378"/>
                </a:lnTo>
                <a:lnTo>
                  <a:pt x="1524" y="4405998"/>
                </a:lnTo>
                <a:close/>
              </a:path>
              <a:path w="3106420" h="4471035">
                <a:moveTo>
                  <a:pt x="7619" y="4405998"/>
                </a:moveTo>
                <a:lnTo>
                  <a:pt x="3048" y="4405998"/>
                </a:lnTo>
                <a:lnTo>
                  <a:pt x="3048" y="4398378"/>
                </a:lnTo>
                <a:lnTo>
                  <a:pt x="7619" y="4398378"/>
                </a:lnTo>
                <a:lnTo>
                  <a:pt x="7619" y="4405998"/>
                </a:lnTo>
                <a:close/>
              </a:path>
              <a:path w="3106420" h="4471035">
                <a:moveTo>
                  <a:pt x="1524" y="4390758"/>
                </a:moveTo>
                <a:lnTo>
                  <a:pt x="0" y="4390758"/>
                </a:lnTo>
                <a:lnTo>
                  <a:pt x="0" y="4383138"/>
                </a:lnTo>
                <a:lnTo>
                  <a:pt x="1524" y="4383138"/>
                </a:lnTo>
                <a:lnTo>
                  <a:pt x="1524" y="4390758"/>
                </a:lnTo>
                <a:close/>
              </a:path>
              <a:path w="3106420" h="4471035">
                <a:moveTo>
                  <a:pt x="7619" y="4390758"/>
                </a:moveTo>
                <a:lnTo>
                  <a:pt x="3048" y="4390758"/>
                </a:lnTo>
                <a:lnTo>
                  <a:pt x="3048" y="4383138"/>
                </a:lnTo>
                <a:lnTo>
                  <a:pt x="7619" y="4383138"/>
                </a:lnTo>
                <a:lnTo>
                  <a:pt x="7619" y="4390758"/>
                </a:lnTo>
                <a:close/>
              </a:path>
              <a:path w="3106420" h="4471035">
                <a:moveTo>
                  <a:pt x="1524" y="4375518"/>
                </a:moveTo>
                <a:lnTo>
                  <a:pt x="0" y="4375518"/>
                </a:lnTo>
                <a:lnTo>
                  <a:pt x="0" y="4367898"/>
                </a:lnTo>
                <a:lnTo>
                  <a:pt x="1524" y="4367898"/>
                </a:lnTo>
                <a:lnTo>
                  <a:pt x="1524" y="4375518"/>
                </a:lnTo>
                <a:close/>
              </a:path>
              <a:path w="3106420" h="4471035">
                <a:moveTo>
                  <a:pt x="7619" y="4375518"/>
                </a:moveTo>
                <a:lnTo>
                  <a:pt x="3048" y="4375518"/>
                </a:lnTo>
                <a:lnTo>
                  <a:pt x="3048" y="4367898"/>
                </a:lnTo>
                <a:lnTo>
                  <a:pt x="7619" y="4367898"/>
                </a:lnTo>
                <a:lnTo>
                  <a:pt x="7619" y="4375518"/>
                </a:lnTo>
                <a:close/>
              </a:path>
              <a:path w="3106420" h="4471035">
                <a:moveTo>
                  <a:pt x="1524" y="4360278"/>
                </a:moveTo>
                <a:lnTo>
                  <a:pt x="0" y="4360278"/>
                </a:lnTo>
                <a:lnTo>
                  <a:pt x="0" y="4352658"/>
                </a:lnTo>
                <a:lnTo>
                  <a:pt x="1524" y="4352658"/>
                </a:lnTo>
                <a:lnTo>
                  <a:pt x="1524" y="4360278"/>
                </a:lnTo>
                <a:close/>
              </a:path>
              <a:path w="3106420" h="4471035">
                <a:moveTo>
                  <a:pt x="7619" y="4360278"/>
                </a:moveTo>
                <a:lnTo>
                  <a:pt x="3048" y="4360278"/>
                </a:lnTo>
                <a:lnTo>
                  <a:pt x="3048" y="4352658"/>
                </a:lnTo>
                <a:lnTo>
                  <a:pt x="7619" y="4352658"/>
                </a:lnTo>
                <a:lnTo>
                  <a:pt x="7619" y="4360278"/>
                </a:lnTo>
                <a:close/>
              </a:path>
              <a:path w="3106420" h="4471035">
                <a:moveTo>
                  <a:pt x="1524" y="4345038"/>
                </a:moveTo>
                <a:lnTo>
                  <a:pt x="0" y="4345038"/>
                </a:lnTo>
                <a:lnTo>
                  <a:pt x="0" y="4337418"/>
                </a:lnTo>
                <a:lnTo>
                  <a:pt x="1524" y="4337418"/>
                </a:lnTo>
                <a:lnTo>
                  <a:pt x="1524" y="4345038"/>
                </a:lnTo>
                <a:close/>
              </a:path>
              <a:path w="3106420" h="4471035">
                <a:moveTo>
                  <a:pt x="7619" y="4345038"/>
                </a:moveTo>
                <a:lnTo>
                  <a:pt x="3048" y="4345038"/>
                </a:lnTo>
                <a:lnTo>
                  <a:pt x="3048" y="4337418"/>
                </a:lnTo>
                <a:lnTo>
                  <a:pt x="7619" y="4337418"/>
                </a:lnTo>
                <a:lnTo>
                  <a:pt x="7619" y="4345038"/>
                </a:lnTo>
                <a:close/>
              </a:path>
              <a:path w="3106420" h="4471035">
                <a:moveTo>
                  <a:pt x="1524" y="4329798"/>
                </a:moveTo>
                <a:lnTo>
                  <a:pt x="0" y="4329798"/>
                </a:lnTo>
                <a:lnTo>
                  <a:pt x="0" y="4322178"/>
                </a:lnTo>
                <a:lnTo>
                  <a:pt x="1524" y="4322178"/>
                </a:lnTo>
                <a:lnTo>
                  <a:pt x="1524" y="4329798"/>
                </a:lnTo>
                <a:close/>
              </a:path>
              <a:path w="3106420" h="4471035">
                <a:moveTo>
                  <a:pt x="7619" y="4329798"/>
                </a:moveTo>
                <a:lnTo>
                  <a:pt x="3048" y="4329798"/>
                </a:lnTo>
                <a:lnTo>
                  <a:pt x="3048" y="4322178"/>
                </a:lnTo>
                <a:lnTo>
                  <a:pt x="7619" y="4322178"/>
                </a:lnTo>
                <a:lnTo>
                  <a:pt x="7619" y="4329798"/>
                </a:lnTo>
                <a:close/>
              </a:path>
              <a:path w="3106420" h="4471035">
                <a:moveTo>
                  <a:pt x="1524" y="4314558"/>
                </a:moveTo>
                <a:lnTo>
                  <a:pt x="0" y="4314558"/>
                </a:lnTo>
                <a:lnTo>
                  <a:pt x="0" y="4306938"/>
                </a:lnTo>
                <a:lnTo>
                  <a:pt x="1524" y="4306938"/>
                </a:lnTo>
                <a:lnTo>
                  <a:pt x="1524" y="4314558"/>
                </a:lnTo>
                <a:close/>
              </a:path>
              <a:path w="3106420" h="4471035">
                <a:moveTo>
                  <a:pt x="7619" y="4314558"/>
                </a:moveTo>
                <a:lnTo>
                  <a:pt x="3048" y="4314558"/>
                </a:lnTo>
                <a:lnTo>
                  <a:pt x="3048" y="4306938"/>
                </a:lnTo>
                <a:lnTo>
                  <a:pt x="7619" y="4306938"/>
                </a:lnTo>
                <a:lnTo>
                  <a:pt x="7619" y="4314558"/>
                </a:lnTo>
                <a:close/>
              </a:path>
              <a:path w="3106420" h="4471035">
                <a:moveTo>
                  <a:pt x="1524" y="4299318"/>
                </a:moveTo>
                <a:lnTo>
                  <a:pt x="0" y="4299318"/>
                </a:lnTo>
                <a:lnTo>
                  <a:pt x="0" y="4291698"/>
                </a:lnTo>
                <a:lnTo>
                  <a:pt x="1524" y="4291698"/>
                </a:lnTo>
                <a:lnTo>
                  <a:pt x="1524" y="4299318"/>
                </a:lnTo>
                <a:close/>
              </a:path>
              <a:path w="3106420" h="4471035">
                <a:moveTo>
                  <a:pt x="7619" y="4299318"/>
                </a:moveTo>
                <a:lnTo>
                  <a:pt x="3048" y="4299318"/>
                </a:lnTo>
                <a:lnTo>
                  <a:pt x="3048" y="4291698"/>
                </a:lnTo>
                <a:lnTo>
                  <a:pt x="7619" y="4291698"/>
                </a:lnTo>
                <a:lnTo>
                  <a:pt x="7619" y="4299318"/>
                </a:lnTo>
                <a:close/>
              </a:path>
              <a:path w="3106420" h="4471035">
                <a:moveTo>
                  <a:pt x="1524" y="4284078"/>
                </a:moveTo>
                <a:lnTo>
                  <a:pt x="0" y="4284078"/>
                </a:lnTo>
                <a:lnTo>
                  <a:pt x="0" y="4276458"/>
                </a:lnTo>
                <a:lnTo>
                  <a:pt x="1524" y="4276458"/>
                </a:lnTo>
                <a:lnTo>
                  <a:pt x="1524" y="4284078"/>
                </a:lnTo>
                <a:close/>
              </a:path>
              <a:path w="3106420" h="4471035">
                <a:moveTo>
                  <a:pt x="7619" y="4284078"/>
                </a:moveTo>
                <a:lnTo>
                  <a:pt x="3048" y="4284078"/>
                </a:lnTo>
                <a:lnTo>
                  <a:pt x="3048" y="4276458"/>
                </a:lnTo>
                <a:lnTo>
                  <a:pt x="7619" y="4276458"/>
                </a:lnTo>
                <a:lnTo>
                  <a:pt x="7619" y="4284078"/>
                </a:lnTo>
                <a:close/>
              </a:path>
              <a:path w="3106420" h="4471035">
                <a:moveTo>
                  <a:pt x="1524" y="4268838"/>
                </a:moveTo>
                <a:lnTo>
                  <a:pt x="0" y="4268838"/>
                </a:lnTo>
                <a:lnTo>
                  <a:pt x="0" y="4261218"/>
                </a:lnTo>
                <a:lnTo>
                  <a:pt x="1524" y="4261218"/>
                </a:lnTo>
                <a:lnTo>
                  <a:pt x="1524" y="4268838"/>
                </a:lnTo>
                <a:close/>
              </a:path>
              <a:path w="3106420" h="4471035">
                <a:moveTo>
                  <a:pt x="7619" y="4268838"/>
                </a:moveTo>
                <a:lnTo>
                  <a:pt x="3048" y="4268838"/>
                </a:lnTo>
                <a:lnTo>
                  <a:pt x="3048" y="4261218"/>
                </a:lnTo>
                <a:lnTo>
                  <a:pt x="7619" y="4261218"/>
                </a:lnTo>
                <a:lnTo>
                  <a:pt x="7619" y="4268838"/>
                </a:lnTo>
                <a:close/>
              </a:path>
              <a:path w="3106420" h="4471035">
                <a:moveTo>
                  <a:pt x="1524" y="4253598"/>
                </a:moveTo>
                <a:lnTo>
                  <a:pt x="0" y="4253598"/>
                </a:lnTo>
                <a:lnTo>
                  <a:pt x="0" y="4245978"/>
                </a:lnTo>
                <a:lnTo>
                  <a:pt x="1524" y="4245978"/>
                </a:lnTo>
                <a:lnTo>
                  <a:pt x="1524" y="4253598"/>
                </a:lnTo>
                <a:close/>
              </a:path>
              <a:path w="3106420" h="4471035">
                <a:moveTo>
                  <a:pt x="7619" y="4253598"/>
                </a:moveTo>
                <a:lnTo>
                  <a:pt x="3048" y="4253598"/>
                </a:lnTo>
                <a:lnTo>
                  <a:pt x="3048" y="4245978"/>
                </a:lnTo>
                <a:lnTo>
                  <a:pt x="7619" y="4245978"/>
                </a:lnTo>
                <a:lnTo>
                  <a:pt x="7619" y="4253598"/>
                </a:lnTo>
                <a:close/>
              </a:path>
              <a:path w="3106420" h="4471035">
                <a:moveTo>
                  <a:pt x="1524" y="4238358"/>
                </a:moveTo>
                <a:lnTo>
                  <a:pt x="0" y="4238358"/>
                </a:lnTo>
                <a:lnTo>
                  <a:pt x="0" y="4230738"/>
                </a:lnTo>
                <a:lnTo>
                  <a:pt x="1524" y="4230738"/>
                </a:lnTo>
                <a:lnTo>
                  <a:pt x="1524" y="4238358"/>
                </a:lnTo>
                <a:close/>
              </a:path>
              <a:path w="3106420" h="4471035">
                <a:moveTo>
                  <a:pt x="7619" y="4238358"/>
                </a:moveTo>
                <a:lnTo>
                  <a:pt x="3048" y="4238358"/>
                </a:lnTo>
                <a:lnTo>
                  <a:pt x="3048" y="4230738"/>
                </a:lnTo>
                <a:lnTo>
                  <a:pt x="7619" y="4230738"/>
                </a:lnTo>
                <a:lnTo>
                  <a:pt x="7619" y="4238358"/>
                </a:lnTo>
                <a:close/>
              </a:path>
              <a:path w="3106420" h="4471035">
                <a:moveTo>
                  <a:pt x="1524" y="4223118"/>
                </a:moveTo>
                <a:lnTo>
                  <a:pt x="0" y="4223118"/>
                </a:lnTo>
                <a:lnTo>
                  <a:pt x="0" y="4215498"/>
                </a:lnTo>
                <a:lnTo>
                  <a:pt x="1524" y="4215498"/>
                </a:lnTo>
                <a:lnTo>
                  <a:pt x="1524" y="4223118"/>
                </a:lnTo>
                <a:close/>
              </a:path>
              <a:path w="3106420" h="4471035">
                <a:moveTo>
                  <a:pt x="7619" y="4223118"/>
                </a:moveTo>
                <a:lnTo>
                  <a:pt x="3048" y="4223118"/>
                </a:lnTo>
                <a:lnTo>
                  <a:pt x="3048" y="4215498"/>
                </a:lnTo>
                <a:lnTo>
                  <a:pt x="7619" y="4215498"/>
                </a:lnTo>
                <a:lnTo>
                  <a:pt x="7619" y="4223118"/>
                </a:lnTo>
                <a:close/>
              </a:path>
              <a:path w="3106420" h="4471035">
                <a:moveTo>
                  <a:pt x="1524" y="4207878"/>
                </a:moveTo>
                <a:lnTo>
                  <a:pt x="0" y="4207878"/>
                </a:lnTo>
                <a:lnTo>
                  <a:pt x="0" y="4200258"/>
                </a:lnTo>
                <a:lnTo>
                  <a:pt x="1524" y="4200258"/>
                </a:lnTo>
                <a:lnTo>
                  <a:pt x="1524" y="4207878"/>
                </a:lnTo>
                <a:close/>
              </a:path>
              <a:path w="3106420" h="4471035">
                <a:moveTo>
                  <a:pt x="7619" y="4207878"/>
                </a:moveTo>
                <a:lnTo>
                  <a:pt x="3048" y="4207878"/>
                </a:lnTo>
                <a:lnTo>
                  <a:pt x="3048" y="4200258"/>
                </a:lnTo>
                <a:lnTo>
                  <a:pt x="7619" y="4200258"/>
                </a:lnTo>
                <a:lnTo>
                  <a:pt x="7619" y="4207878"/>
                </a:lnTo>
                <a:close/>
              </a:path>
              <a:path w="3106420" h="4471035">
                <a:moveTo>
                  <a:pt x="1524" y="4192638"/>
                </a:moveTo>
                <a:lnTo>
                  <a:pt x="0" y="4192638"/>
                </a:lnTo>
                <a:lnTo>
                  <a:pt x="0" y="4185018"/>
                </a:lnTo>
                <a:lnTo>
                  <a:pt x="1524" y="4185018"/>
                </a:lnTo>
                <a:lnTo>
                  <a:pt x="1524" y="4192638"/>
                </a:lnTo>
                <a:close/>
              </a:path>
              <a:path w="3106420" h="4471035">
                <a:moveTo>
                  <a:pt x="7619" y="4192638"/>
                </a:moveTo>
                <a:lnTo>
                  <a:pt x="3048" y="4192638"/>
                </a:lnTo>
                <a:lnTo>
                  <a:pt x="3048" y="4185018"/>
                </a:lnTo>
                <a:lnTo>
                  <a:pt x="7619" y="4185018"/>
                </a:lnTo>
                <a:lnTo>
                  <a:pt x="7619" y="4192638"/>
                </a:lnTo>
                <a:close/>
              </a:path>
              <a:path w="3106420" h="4471035">
                <a:moveTo>
                  <a:pt x="1524" y="4177398"/>
                </a:moveTo>
                <a:lnTo>
                  <a:pt x="0" y="4177398"/>
                </a:lnTo>
                <a:lnTo>
                  <a:pt x="0" y="4169778"/>
                </a:lnTo>
                <a:lnTo>
                  <a:pt x="1524" y="4169778"/>
                </a:lnTo>
                <a:lnTo>
                  <a:pt x="1524" y="4177398"/>
                </a:lnTo>
                <a:close/>
              </a:path>
              <a:path w="3106420" h="4471035">
                <a:moveTo>
                  <a:pt x="7619" y="4177398"/>
                </a:moveTo>
                <a:lnTo>
                  <a:pt x="3048" y="4177398"/>
                </a:lnTo>
                <a:lnTo>
                  <a:pt x="3048" y="4169778"/>
                </a:lnTo>
                <a:lnTo>
                  <a:pt x="7619" y="4169778"/>
                </a:lnTo>
                <a:lnTo>
                  <a:pt x="7619" y="4177398"/>
                </a:lnTo>
                <a:close/>
              </a:path>
              <a:path w="3106420" h="4471035">
                <a:moveTo>
                  <a:pt x="1524" y="4162158"/>
                </a:moveTo>
                <a:lnTo>
                  <a:pt x="0" y="4162158"/>
                </a:lnTo>
                <a:lnTo>
                  <a:pt x="0" y="4154538"/>
                </a:lnTo>
                <a:lnTo>
                  <a:pt x="1524" y="4154538"/>
                </a:lnTo>
                <a:lnTo>
                  <a:pt x="1524" y="4162158"/>
                </a:lnTo>
                <a:close/>
              </a:path>
              <a:path w="3106420" h="4471035">
                <a:moveTo>
                  <a:pt x="7619" y="4162158"/>
                </a:moveTo>
                <a:lnTo>
                  <a:pt x="3048" y="4162158"/>
                </a:lnTo>
                <a:lnTo>
                  <a:pt x="3048" y="4154538"/>
                </a:lnTo>
                <a:lnTo>
                  <a:pt x="7619" y="4154538"/>
                </a:lnTo>
                <a:lnTo>
                  <a:pt x="7619" y="4162158"/>
                </a:lnTo>
                <a:close/>
              </a:path>
              <a:path w="3106420" h="4471035">
                <a:moveTo>
                  <a:pt x="1524" y="4146918"/>
                </a:moveTo>
                <a:lnTo>
                  <a:pt x="0" y="4146918"/>
                </a:lnTo>
                <a:lnTo>
                  <a:pt x="0" y="4139298"/>
                </a:lnTo>
                <a:lnTo>
                  <a:pt x="1524" y="4139298"/>
                </a:lnTo>
                <a:lnTo>
                  <a:pt x="1524" y="4146918"/>
                </a:lnTo>
                <a:close/>
              </a:path>
              <a:path w="3106420" h="4471035">
                <a:moveTo>
                  <a:pt x="7619" y="4146918"/>
                </a:moveTo>
                <a:lnTo>
                  <a:pt x="3048" y="4146918"/>
                </a:lnTo>
                <a:lnTo>
                  <a:pt x="3048" y="4139298"/>
                </a:lnTo>
                <a:lnTo>
                  <a:pt x="7619" y="4139298"/>
                </a:lnTo>
                <a:lnTo>
                  <a:pt x="7619" y="4146918"/>
                </a:lnTo>
                <a:close/>
              </a:path>
              <a:path w="3106420" h="4471035">
                <a:moveTo>
                  <a:pt x="1524" y="4131678"/>
                </a:moveTo>
                <a:lnTo>
                  <a:pt x="0" y="4131678"/>
                </a:lnTo>
                <a:lnTo>
                  <a:pt x="0" y="4124058"/>
                </a:lnTo>
                <a:lnTo>
                  <a:pt x="1524" y="4124058"/>
                </a:lnTo>
                <a:lnTo>
                  <a:pt x="1524" y="4131678"/>
                </a:lnTo>
                <a:close/>
              </a:path>
              <a:path w="3106420" h="4471035">
                <a:moveTo>
                  <a:pt x="7619" y="4131678"/>
                </a:moveTo>
                <a:lnTo>
                  <a:pt x="3048" y="4131678"/>
                </a:lnTo>
                <a:lnTo>
                  <a:pt x="3048" y="4124058"/>
                </a:lnTo>
                <a:lnTo>
                  <a:pt x="7619" y="4124058"/>
                </a:lnTo>
                <a:lnTo>
                  <a:pt x="7619" y="4131678"/>
                </a:lnTo>
                <a:close/>
              </a:path>
              <a:path w="3106420" h="4471035">
                <a:moveTo>
                  <a:pt x="1524" y="4116438"/>
                </a:moveTo>
                <a:lnTo>
                  <a:pt x="0" y="4116438"/>
                </a:lnTo>
                <a:lnTo>
                  <a:pt x="0" y="4108818"/>
                </a:lnTo>
                <a:lnTo>
                  <a:pt x="1524" y="4108818"/>
                </a:lnTo>
                <a:lnTo>
                  <a:pt x="1524" y="4116438"/>
                </a:lnTo>
                <a:close/>
              </a:path>
              <a:path w="3106420" h="4471035">
                <a:moveTo>
                  <a:pt x="7619" y="4116438"/>
                </a:moveTo>
                <a:lnTo>
                  <a:pt x="3048" y="4116438"/>
                </a:lnTo>
                <a:lnTo>
                  <a:pt x="3048" y="4108818"/>
                </a:lnTo>
                <a:lnTo>
                  <a:pt x="7619" y="4108818"/>
                </a:lnTo>
                <a:lnTo>
                  <a:pt x="7619" y="4116438"/>
                </a:lnTo>
                <a:close/>
              </a:path>
              <a:path w="3106420" h="4471035">
                <a:moveTo>
                  <a:pt x="1524" y="4101198"/>
                </a:moveTo>
                <a:lnTo>
                  <a:pt x="0" y="4101198"/>
                </a:lnTo>
                <a:lnTo>
                  <a:pt x="0" y="4093578"/>
                </a:lnTo>
                <a:lnTo>
                  <a:pt x="1524" y="4093578"/>
                </a:lnTo>
                <a:lnTo>
                  <a:pt x="1524" y="4101198"/>
                </a:lnTo>
                <a:close/>
              </a:path>
              <a:path w="3106420" h="4471035">
                <a:moveTo>
                  <a:pt x="7619" y="4101198"/>
                </a:moveTo>
                <a:lnTo>
                  <a:pt x="3048" y="4101198"/>
                </a:lnTo>
                <a:lnTo>
                  <a:pt x="3048" y="4093578"/>
                </a:lnTo>
                <a:lnTo>
                  <a:pt x="7619" y="4093578"/>
                </a:lnTo>
                <a:lnTo>
                  <a:pt x="7619" y="4101198"/>
                </a:lnTo>
                <a:close/>
              </a:path>
              <a:path w="3106420" h="4471035">
                <a:moveTo>
                  <a:pt x="1524" y="4085958"/>
                </a:moveTo>
                <a:lnTo>
                  <a:pt x="0" y="4085958"/>
                </a:lnTo>
                <a:lnTo>
                  <a:pt x="0" y="4078338"/>
                </a:lnTo>
                <a:lnTo>
                  <a:pt x="1524" y="4078338"/>
                </a:lnTo>
                <a:lnTo>
                  <a:pt x="1524" y="4085958"/>
                </a:lnTo>
                <a:close/>
              </a:path>
              <a:path w="3106420" h="4471035">
                <a:moveTo>
                  <a:pt x="7619" y="4085958"/>
                </a:moveTo>
                <a:lnTo>
                  <a:pt x="3048" y="4085958"/>
                </a:lnTo>
                <a:lnTo>
                  <a:pt x="3048" y="4078338"/>
                </a:lnTo>
                <a:lnTo>
                  <a:pt x="7619" y="4078338"/>
                </a:lnTo>
                <a:lnTo>
                  <a:pt x="7619" y="4085958"/>
                </a:lnTo>
                <a:close/>
              </a:path>
              <a:path w="3106420" h="4471035">
                <a:moveTo>
                  <a:pt x="1524" y="4070718"/>
                </a:moveTo>
                <a:lnTo>
                  <a:pt x="0" y="4070718"/>
                </a:lnTo>
                <a:lnTo>
                  <a:pt x="0" y="4063098"/>
                </a:lnTo>
                <a:lnTo>
                  <a:pt x="1524" y="4063098"/>
                </a:lnTo>
                <a:lnTo>
                  <a:pt x="1524" y="4070718"/>
                </a:lnTo>
                <a:close/>
              </a:path>
              <a:path w="3106420" h="4471035">
                <a:moveTo>
                  <a:pt x="7619" y="4070718"/>
                </a:moveTo>
                <a:lnTo>
                  <a:pt x="3048" y="4070718"/>
                </a:lnTo>
                <a:lnTo>
                  <a:pt x="3048" y="4063098"/>
                </a:lnTo>
                <a:lnTo>
                  <a:pt x="7619" y="4063098"/>
                </a:lnTo>
                <a:lnTo>
                  <a:pt x="7619" y="4070718"/>
                </a:lnTo>
                <a:close/>
              </a:path>
              <a:path w="3106420" h="4471035">
                <a:moveTo>
                  <a:pt x="1524" y="4055478"/>
                </a:moveTo>
                <a:lnTo>
                  <a:pt x="0" y="4055478"/>
                </a:lnTo>
                <a:lnTo>
                  <a:pt x="0" y="4047858"/>
                </a:lnTo>
                <a:lnTo>
                  <a:pt x="1524" y="4047858"/>
                </a:lnTo>
                <a:lnTo>
                  <a:pt x="1524" y="4055478"/>
                </a:lnTo>
                <a:close/>
              </a:path>
              <a:path w="3106420" h="4471035">
                <a:moveTo>
                  <a:pt x="7619" y="4055478"/>
                </a:moveTo>
                <a:lnTo>
                  <a:pt x="3048" y="4055478"/>
                </a:lnTo>
                <a:lnTo>
                  <a:pt x="3048" y="4047858"/>
                </a:lnTo>
                <a:lnTo>
                  <a:pt x="7619" y="4047858"/>
                </a:lnTo>
                <a:lnTo>
                  <a:pt x="7619" y="4055478"/>
                </a:lnTo>
                <a:close/>
              </a:path>
              <a:path w="3106420" h="4471035">
                <a:moveTo>
                  <a:pt x="1524" y="4040238"/>
                </a:moveTo>
                <a:lnTo>
                  <a:pt x="0" y="4040238"/>
                </a:lnTo>
                <a:lnTo>
                  <a:pt x="0" y="4032618"/>
                </a:lnTo>
                <a:lnTo>
                  <a:pt x="1524" y="4032618"/>
                </a:lnTo>
                <a:lnTo>
                  <a:pt x="1524" y="4040238"/>
                </a:lnTo>
                <a:close/>
              </a:path>
              <a:path w="3106420" h="4471035">
                <a:moveTo>
                  <a:pt x="7619" y="4040238"/>
                </a:moveTo>
                <a:lnTo>
                  <a:pt x="3048" y="4040238"/>
                </a:lnTo>
                <a:lnTo>
                  <a:pt x="3048" y="4032618"/>
                </a:lnTo>
                <a:lnTo>
                  <a:pt x="7619" y="4032618"/>
                </a:lnTo>
                <a:lnTo>
                  <a:pt x="7619" y="4040238"/>
                </a:lnTo>
                <a:close/>
              </a:path>
              <a:path w="3106420" h="4471035">
                <a:moveTo>
                  <a:pt x="1524" y="4024998"/>
                </a:moveTo>
                <a:lnTo>
                  <a:pt x="0" y="4024998"/>
                </a:lnTo>
                <a:lnTo>
                  <a:pt x="0" y="4017378"/>
                </a:lnTo>
                <a:lnTo>
                  <a:pt x="1524" y="4017378"/>
                </a:lnTo>
                <a:lnTo>
                  <a:pt x="1524" y="4024998"/>
                </a:lnTo>
                <a:close/>
              </a:path>
              <a:path w="3106420" h="4471035">
                <a:moveTo>
                  <a:pt x="7619" y="4024998"/>
                </a:moveTo>
                <a:lnTo>
                  <a:pt x="3048" y="4024998"/>
                </a:lnTo>
                <a:lnTo>
                  <a:pt x="3048" y="4017378"/>
                </a:lnTo>
                <a:lnTo>
                  <a:pt x="7619" y="4017378"/>
                </a:lnTo>
                <a:lnTo>
                  <a:pt x="7619" y="4024998"/>
                </a:lnTo>
                <a:close/>
              </a:path>
              <a:path w="3106420" h="4471035">
                <a:moveTo>
                  <a:pt x="1524" y="4009758"/>
                </a:moveTo>
                <a:lnTo>
                  <a:pt x="0" y="4009758"/>
                </a:lnTo>
                <a:lnTo>
                  <a:pt x="0" y="4002138"/>
                </a:lnTo>
                <a:lnTo>
                  <a:pt x="1524" y="4002138"/>
                </a:lnTo>
                <a:lnTo>
                  <a:pt x="1524" y="4009758"/>
                </a:lnTo>
                <a:close/>
              </a:path>
              <a:path w="3106420" h="4471035">
                <a:moveTo>
                  <a:pt x="7619" y="4009758"/>
                </a:moveTo>
                <a:lnTo>
                  <a:pt x="3048" y="4009758"/>
                </a:lnTo>
                <a:lnTo>
                  <a:pt x="3048" y="4002138"/>
                </a:lnTo>
                <a:lnTo>
                  <a:pt x="7619" y="4002138"/>
                </a:lnTo>
                <a:lnTo>
                  <a:pt x="7619" y="4009758"/>
                </a:lnTo>
                <a:close/>
              </a:path>
              <a:path w="3106420" h="4471035">
                <a:moveTo>
                  <a:pt x="1524" y="3994518"/>
                </a:moveTo>
                <a:lnTo>
                  <a:pt x="0" y="3994518"/>
                </a:lnTo>
                <a:lnTo>
                  <a:pt x="0" y="3986898"/>
                </a:lnTo>
                <a:lnTo>
                  <a:pt x="1524" y="3986898"/>
                </a:lnTo>
                <a:lnTo>
                  <a:pt x="1524" y="3994518"/>
                </a:lnTo>
                <a:close/>
              </a:path>
              <a:path w="3106420" h="4471035">
                <a:moveTo>
                  <a:pt x="7619" y="3994518"/>
                </a:moveTo>
                <a:lnTo>
                  <a:pt x="3048" y="3994518"/>
                </a:lnTo>
                <a:lnTo>
                  <a:pt x="3048" y="3986898"/>
                </a:lnTo>
                <a:lnTo>
                  <a:pt x="7619" y="3986898"/>
                </a:lnTo>
                <a:lnTo>
                  <a:pt x="7619" y="3994518"/>
                </a:lnTo>
                <a:close/>
              </a:path>
              <a:path w="3106420" h="4471035">
                <a:moveTo>
                  <a:pt x="1524" y="3979278"/>
                </a:moveTo>
                <a:lnTo>
                  <a:pt x="0" y="3979278"/>
                </a:lnTo>
                <a:lnTo>
                  <a:pt x="0" y="3971658"/>
                </a:lnTo>
                <a:lnTo>
                  <a:pt x="1524" y="3971658"/>
                </a:lnTo>
                <a:lnTo>
                  <a:pt x="1524" y="3979278"/>
                </a:lnTo>
                <a:close/>
              </a:path>
              <a:path w="3106420" h="4471035">
                <a:moveTo>
                  <a:pt x="7619" y="3979278"/>
                </a:moveTo>
                <a:lnTo>
                  <a:pt x="3048" y="3979278"/>
                </a:lnTo>
                <a:lnTo>
                  <a:pt x="3048" y="3971658"/>
                </a:lnTo>
                <a:lnTo>
                  <a:pt x="7619" y="3971658"/>
                </a:lnTo>
                <a:lnTo>
                  <a:pt x="7619" y="3979278"/>
                </a:lnTo>
                <a:close/>
              </a:path>
              <a:path w="3106420" h="4471035">
                <a:moveTo>
                  <a:pt x="1524" y="3964038"/>
                </a:moveTo>
                <a:lnTo>
                  <a:pt x="0" y="3964038"/>
                </a:lnTo>
                <a:lnTo>
                  <a:pt x="0" y="3956418"/>
                </a:lnTo>
                <a:lnTo>
                  <a:pt x="1524" y="3956418"/>
                </a:lnTo>
                <a:lnTo>
                  <a:pt x="1524" y="3964038"/>
                </a:lnTo>
                <a:close/>
              </a:path>
              <a:path w="3106420" h="4471035">
                <a:moveTo>
                  <a:pt x="7619" y="3964038"/>
                </a:moveTo>
                <a:lnTo>
                  <a:pt x="3048" y="3964038"/>
                </a:lnTo>
                <a:lnTo>
                  <a:pt x="3048" y="3956418"/>
                </a:lnTo>
                <a:lnTo>
                  <a:pt x="7619" y="3956418"/>
                </a:lnTo>
                <a:lnTo>
                  <a:pt x="7619" y="3964038"/>
                </a:lnTo>
                <a:close/>
              </a:path>
              <a:path w="3106420" h="4471035">
                <a:moveTo>
                  <a:pt x="1524" y="3948798"/>
                </a:moveTo>
                <a:lnTo>
                  <a:pt x="0" y="3948798"/>
                </a:lnTo>
                <a:lnTo>
                  <a:pt x="0" y="3941178"/>
                </a:lnTo>
                <a:lnTo>
                  <a:pt x="1524" y="3941178"/>
                </a:lnTo>
                <a:lnTo>
                  <a:pt x="1524" y="3948798"/>
                </a:lnTo>
                <a:close/>
              </a:path>
              <a:path w="3106420" h="4471035">
                <a:moveTo>
                  <a:pt x="7619" y="3948798"/>
                </a:moveTo>
                <a:lnTo>
                  <a:pt x="3048" y="3948798"/>
                </a:lnTo>
                <a:lnTo>
                  <a:pt x="3048" y="3941178"/>
                </a:lnTo>
                <a:lnTo>
                  <a:pt x="7619" y="3941178"/>
                </a:lnTo>
                <a:lnTo>
                  <a:pt x="7619" y="3948798"/>
                </a:lnTo>
                <a:close/>
              </a:path>
              <a:path w="3106420" h="4471035">
                <a:moveTo>
                  <a:pt x="1524" y="3933558"/>
                </a:moveTo>
                <a:lnTo>
                  <a:pt x="0" y="3933558"/>
                </a:lnTo>
                <a:lnTo>
                  <a:pt x="0" y="3925938"/>
                </a:lnTo>
                <a:lnTo>
                  <a:pt x="1524" y="3925938"/>
                </a:lnTo>
                <a:lnTo>
                  <a:pt x="1524" y="3933558"/>
                </a:lnTo>
                <a:close/>
              </a:path>
              <a:path w="3106420" h="4471035">
                <a:moveTo>
                  <a:pt x="7619" y="3933558"/>
                </a:moveTo>
                <a:lnTo>
                  <a:pt x="3048" y="3933558"/>
                </a:lnTo>
                <a:lnTo>
                  <a:pt x="3048" y="3925938"/>
                </a:lnTo>
                <a:lnTo>
                  <a:pt x="7619" y="3925938"/>
                </a:lnTo>
                <a:lnTo>
                  <a:pt x="7619" y="3933558"/>
                </a:lnTo>
                <a:close/>
              </a:path>
              <a:path w="3106420" h="4471035">
                <a:moveTo>
                  <a:pt x="1524" y="3918318"/>
                </a:moveTo>
                <a:lnTo>
                  <a:pt x="0" y="3918318"/>
                </a:lnTo>
                <a:lnTo>
                  <a:pt x="0" y="3910698"/>
                </a:lnTo>
                <a:lnTo>
                  <a:pt x="1524" y="3910698"/>
                </a:lnTo>
                <a:lnTo>
                  <a:pt x="1524" y="3918318"/>
                </a:lnTo>
                <a:close/>
              </a:path>
              <a:path w="3106420" h="4471035">
                <a:moveTo>
                  <a:pt x="7619" y="3918318"/>
                </a:moveTo>
                <a:lnTo>
                  <a:pt x="3048" y="3918318"/>
                </a:lnTo>
                <a:lnTo>
                  <a:pt x="3048" y="3910698"/>
                </a:lnTo>
                <a:lnTo>
                  <a:pt x="7619" y="3910698"/>
                </a:lnTo>
                <a:lnTo>
                  <a:pt x="7619" y="3918318"/>
                </a:lnTo>
                <a:close/>
              </a:path>
              <a:path w="3106420" h="4471035">
                <a:moveTo>
                  <a:pt x="1524" y="3903078"/>
                </a:moveTo>
                <a:lnTo>
                  <a:pt x="0" y="3903078"/>
                </a:lnTo>
                <a:lnTo>
                  <a:pt x="0" y="3895458"/>
                </a:lnTo>
                <a:lnTo>
                  <a:pt x="1524" y="3895458"/>
                </a:lnTo>
                <a:lnTo>
                  <a:pt x="1524" y="3903078"/>
                </a:lnTo>
                <a:close/>
              </a:path>
              <a:path w="3106420" h="4471035">
                <a:moveTo>
                  <a:pt x="7619" y="3903078"/>
                </a:moveTo>
                <a:lnTo>
                  <a:pt x="3048" y="3903078"/>
                </a:lnTo>
                <a:lnTo>
                  <a:pt x="3048" y="3895458"/>
                </a:lnTo>
                <a:lnTo>
                  <a:pt x="7619" y="3895458"/>
                </a:lnTo>
                <a:lnTo>
                  <a:pt x="7619" y="3903078"/>
                </a:lnTo>
                <a:close/>
              </a:path>
              <a:path w="3106420" h="4471035">
                <a:moveTo>
                  <a:pt x="1524" y="3887838"/>
                </a:moveTo>
                <a:lnTo>
                  <a:pt x="0" y="3887838"/>
                </a:lnTo>
                <a:lnTo>
                  <a:pt x="0" y="3880218"/>
                </a:lnTo>
                <a:lnTo>
                  <a:pt x="1524" y="3880218"/>
                </a:lnTo>
                <a:lnTo>
                  <a:pt x="1524" y="3887838"/>
                </a:lnTo>
                <a:close/>
              </a:path>
              <a:path w="3106420" h="4471035">
                <a:moveTo>
                  <a:pt x="7619" y="3887838"/>
                </a:moveTo>
                <a:lnTo>
                  <a:pt x="3048" y="3887838"/>
                </a:lnTo>
                <a:lnTo>
                  <a:pt x="3048" y="3880218"/>
                </a:lnTo>
                <a:lnTo>
                  <a:pt x="7619" y="3880218"/>
                </a:lnTo>
                <a:lnTo>
                  <a:pt x="7619" y="3887838"/>
                </a:lnTo>
                <a:close/>
              </a:path>
              <a:path w="3106420" h="4471035">
                <a:moveTo>
                  <a:pt x="1524" y="3872598"/>
                </a:moveTo>
                <a:lnTo>
                  <a:pt x="0" y="3872598"/>
                </a:lnTo>
                <a:lnTo>
                  <a:pt x="0" y="3864978"/>
                </a:lnTo>
                <a:lnTo>
                  <a:pt x="1524" y="3864978"/>
                </a:lnTo>
                <a:lnTo>
                  <a:pt x="1524" y="3872598"/>
                </a:lnTo>
                <a:close/>
              </a:path>
              <a:path w="3106420" h="4471035">
                <a:moveTo>
                  <a:pt x="7619" y="3872598"/>
                </a:moveTo>
                <a:lnTo>
                  <a:pt x="3048" y="3872598"/>
                </a:lnTo>
                <a:lnTo>
                  <a:pt x="3048" y="3864978"/>
                </a:lnTo>
                <a:lnTo>
                  <a:pt x="7619" y="3864978"/>
                </a:lnTo>
                <a:lnTo>
                  <a:pt x="7619" y="3872598"/>
                </a:lnTo>
                <a:close/>
              </a:path>
              <a:path w="3106420" h="4471035">
                <a:moveTo>
                  <a:pt x="1524" y="3857358"/>
                </a:moveTo>
                <a:lnTo>
                  <a:pt x="0" y="3857358"/>
                </a:lnTo>
                <a:lnTo>
                  <a:pt x="0" y="3849738"/>
                </a:lnTo>
                <a:lnTo>
                  <a:pt x="1524" y="3849738"/>
                </a:lnTo>
                <a:lnTo>
                  <a:pt x="1524" y="3857358"/>
                </a:lnTo>
                <a:close/>
              </a:path>
              <a:path w="3106420" h="4471035">
                <a:moveTo>
                  <a:pt x="7619" y="3857358"/>
                </a:moveTo>
                <a:lnTo>
                  <a:pt x="3048" y="3857358"/>
                </a:lnTo>
                <a:lnTo>
                  <a:pt x="3048" y="3849738"/>
                </a:lnTo>
                <a:lnTo>
                  <a:pt x="7619" y="3849738"/>
                </a:lnTo>
                <a:lnTo>
                  <a:pt x="7619" y="3857358"/>
                </a:lnTo>
                <a:close/>
              </a:path>
              <a:path w="3106420" h="4471035">
                <a:moveTo>
                  <a:pt x="1524" y="3842118"/>
                </a:moveTo>
                <a:lnTo>
                  <a:pt x="0" y="3842118"/>
                </a:lnTo>
                <a:lnTo>
                  <a:pt x="0" y="3834498"/>
                </a:lnTo>
                <a:lnTo>
                  <a:pt x="1524" y="3834498"/>
                </a:lnTo>
                <a:lnTo>
                  <a:pt x="1524" y="3842118"/>
                </a:lnTo>
                <a:close/>
              </a:path>
              <a:path w="3106420" h="4471035">
                <a:moveTo>
                  <a:pt x="7619" y="3842118"/>
                </a:moveTo>
                <a:lnTo>
                  <a:pt x="3048" y="3842118"/>
                </a:lnTo>
                <a:lnTo>
                  <a:pt x="3048" y="3834498"/>
                </a:lnTo>
                <a:lnTo>
                  <a:pt x="7619" y="3834498"/>
                </a:lnTo>
                <a:lnTo>
                  <a:pt x="7619" y="3842118"/>
                </a:lnTo>
                <a:close/>
              </a:path>
              <a:path w="3106420" h="4471035">
                <a:moveTo>
                  <a:pt x="1524" y="3826878"/>
                </a:moveTo>
                <a:lnTo>
                  <a:pt x="0" y="3826878"/>
                </a:lnTo>
                <a:lnTo>
                  <a:pt x="0" y="3819258"/>
                </a:lnTo>
                <a:lnTo>
                  <a:pt x="1524" y="3819258"/>
                </a:lnTo>
                <a:lnTo>
                  <a:pt x="1524" y="3826878"/>
                </a:lnTo>
                <a:close/>
              </a:path>
              <a:path w="3106420" h="4471035">
                <a:moveTo>
                  <a:pt x="7619" y="3826878"/>
                </a:moveTo>
                <a:lnTo>
                  <a:pt x="3048" y="3826878"/>
                </a:lnTo>
                <a:lnTo>
                  <a:pt x="3048" y="3819258"/>
                </a:lnTo>
                <a:lnTo>
                  <a:pt x="7619" y="3819258"/>
                </a:lnTo>
                <a:lnTo>
                  <a:pt x="7619" y="3826878"/>
                </a:lnTo>
                <a:close/>
              </a:path>
              <a:path w="3106420" h="4471035">
                <a:moveTo>
                  <a:pt x="1524" y="3811638"/>
                </a:moveTo>
                <a:lnTo>
                  <a:pt x="0" y="3811638"/>
                </a:lnTo>
                <a:lnTo>
                  <a:pt x="0" y="3804018"/>
                </a:lnTo>
                <a:lnTo>
                  <a:pt x="1524" y="3804018"/>
                </a:lnTo>
                <a:lnTo>
                  <a:pt x="1524" y="3811638"/>
                </a:lnTo>
                <a:close/>
              </a:path>
              <a:path w="3106420" h="4471035">
                <a:moveTo>
                  <a:pt x="7619" y="3811638"/>
                </a:moveTo>
                <a:lnTo>
                  <a:pt x="3048" y="3811638"/>
                </a:lnTo>
                <a:lnTo>
                  <a:pt x="3048" y="3804018"/>
                </a:lnTo>
                <a:lnTo>
                  <a:pt x="7619" y="3804018"/>
                </a:lnTo>
                <a:lnTo>
                  <a:pt x="7619" y="3811638"/>
                </a:lnTo>
                <a:close/>
              </a:path>
              <a:path w="3106420" h="4471035">
                <a:moveTo>
                  <a:pt x="1524" y="3796398"/>
                </a:moveTo>
                <a:lnTo>
                  <a:pt x="0" y="3796398"/>
                </a:lnTo>
                <a:lnTo>
                  <a:pt x="0" y="3788778"/>
                </a:lnTo>
                <a:lnTo>
                  <a:pt x="1524" y="3788778"/>
                </a:lnTo>
                <a:lnTo>
                  <a:pt x="1524" y="3796398"/>
                </a:lnTo>
                <a:close/>
              </a:path>
              <a:path w="3106420" h="4471035">
                <a:moveTo>
                  <a:pt x="7619" y="3796398"/>
                </a:moveTo>
                <a:lnTo>
                  <a:pt x="3048" y="3796398"/>
                </a:lnTo>
                <a:lnTo>
                  <a:pt x="3048" y="3788778"/>
                </a:lnTo>
                <a:lnTo>
                  <a:pt x="7619" y="3788778"/>
                </a:lnTo>
                <a:lnTo>
                  <a:pt x="7619" y="3796398"/>
                </a:lnTo>
                <a:close/>
              </a:path>
              <a:path w="3106420" h="4471035">
                <a:moveTo>
                  <a:pt x="1524" y="3781158"/>
                </a:moveTo>
                <a:lnTo>
                  <a:pt x="0" y="3781158"/>
                </a:lnTo>
                <a:lnTo>
                  <a:pt x="0" y="3773538"/>
                </a:lnTo>
                <a:lnTo>
                  <a:pt x="1524" y="3773538"/>
                </a:lnTo>
                <a:lnTo>
                  <a:pt x="1524" y="3781158"/>
                </a:lnTo>
                <a:close/>
              </a:path>
              <a:path w="3106420" h="4471035">
                <a:moveTo>
                  <a:pt x="7619" y="3781158"/>
                </a:moveTo>
                <a:lnTo>
                  <a:pt x="3048" y="3781158"/>
                </a:lnTo>
                <a:lnTo>
                  <a:pt x="3048" y="3773538"/>
                </a:lnTo>
                <a:lnTo>
                  <a:pt x="7619" y="3773538"/>
                </a:lnTo>
                <a:lnTo>
                  <a:pt x="7619" y="3781158"/>
                </a:lnTo>
                <a:close/>
              </a:path>
              <a:path w="3106420" h="4471035">
                <a:moveTo>
                  <a:pt x="1524" y="3765918"/>
                </a:moveTo>
                <a:lnTo>
                  <a:pt x="0" y="3765918"/>
                </a:lnTo>
                <a:lnTo>
                  <a:pt x="0" y="3758298"/>
                </a:lnTo>
                <a:lnTo>
                  <a:pt x="1524" y="3758298"/>
                </a:lnTo>
                <a:lnTo>
                  <a:pt x="1524" y="3765918"/>
                </a:lnTo>
                <a:close/>
              </a:path>
              <a:path w="3106420" h="4471035">
                <a:moveTo>
                  <a:pt x="7619" y="3765918"/>
                </a:moveTo>
                <a:lnTo>
                  <a:pt x="3048" y="3765918"/>
                </a:lnTo>
                <a:lnTo>
                  <a:pt x="3048" y="3758298"/>
                </a:lnTo>
                <a:lnTo>
                  <a:pt x="7619" y="3758298"/>
                </a:lnTo>
                <a:lnTo>
                  <a:pt x="7619" y="3765918"/>
                </a:lnTo>
                <a:close/>
              </a:path>
              <a:path w="3106420" h="4471035">
                <a:moveTo>
                  <a:pt x="1524" y="3750678"/>
                </a:moveTo>
                <a:lnTo>
                  <a:pt x="0" y="3750678"/>
                </a:lnTo>
                <a:lnTo>
                  <a:pt x="0" y="3743058"/>
                </a:lnTo>
                <a:lnTo>
                  <a:pt x="1524" y="3743058"/>
                </a:lnTo>
                <a:lnTo>
                  <a:pt x="1524" y="3750678"/>
                </a:lnTo>
                <a:close/>
              </a:path>
              <a:path w="3106420" h="4471035">
                <a:moveTo>
                  <a:pt x="7619" y="3750678"/>
                </a:moveTo>
                <a:lnTo>
                  <a:pt x="3048" y="3750678"/>
                </a:lnTo>
                <a:lnTo>
                  <a:pt x="3048" y="3743058"/>
                </a:lnTo>
                <a:lnTo>
                  <a:pt x="7619" y="3743058"/>
                </a:lnTo>
                <a:lnTo>
                  <a:pt x="7619" y="3750678"/>
                </a:lnTo>
                <a:close/>
              </a:path>
              <a:path w="3106420" h="4471035">
                <a:moveTo>
                  <a:pt x="1524" y="3735438"/>
                </a:moveTo>
                <a:lnTo>
                  <a:pt x="0" y="3735438"/>
                </a:lnTo>
                <a:lnTo>
                  <a:pt x="0" y="3727818"/>
                </a:lnTo>
                <a:lnTo>
                  <a:pt x="1524" y="3727818"/>
                </a:lnTo>
                <a:lnTo>
                  <a:pt x="1524" y="3735438"/>
                </a:lnTo>
                <a:close/>
              </a:path>
              <a:path w="3106420" h="4471035">
                <a:moveTo>
                  <a:pt x="7619" y="3735438"/>
                </a:moveTo>
                <a:lnTo>
                  <a:pt x="3048" y="3735438"/>
                </a:lnTo>
                <a:lnTo>
                  <a:pt x="3048" y="3727818"/>
                </a:lnTo>
                <a:lnTo>
                  <a:pt x="7619" y="3727818"/>
                </a:lnTo>
                <a:lnTo>
                  <a:pt x="7619" y="3735438"/>
                </a:lnTo>
                <a:close/>
              </a:path>
              <a:path w="3106420" h="4471035">
                <a:moveTo>
                  <a:pt x="1524" y="3720198"/>
                </a:moveTo>
                <a:lnTo>
                  <a:pt x="0" y="3720198"/>
                </a:lnTo>
                <a:lnTo>
                  <a:pt x="0" y="3712578"/>
                </a:lnTo>
                <a:lnTo>
                  <a:pt x="1524" y="3712578"/>
                </a:lnTo>
                <a:lnTo>
                  <a:pt x="1524" y="3720198"/>
                </a:lnTo>
                <a:close/>
              </a:path>
              <a:path w="3106420" h="4471035">
                <a:moveTo>
                  <a:pt x="7619" y="3720198"/>
                </a:moveTo>
                <a:lnTo>
                  <a:pt x="3048" y="3720198"/>
                </a:lnTo>
                <a:lnTo>
                  <a:pt x="3048" y="3712578"/>
                </a:lnTo>
                <a:lnTo>
                  <a:pt x="7619" y="3712578"/>
                </a:lnTo>
                <a:lnTo>
                  <a:pt x="7619" y="3720198"/>
                </a:lnTo>
                <a:close/>
              </a:path>
              <a:path w="3106420" h="4471035">
                <a:moveTo>
                  <a:pt x="1524" y="3704958"/>
                </a:moveTo>
                <a:lnTo>
                  <a:pt x="0" y="3704958"/>
                </a:lnTo>
                <a:lnTo>
                  <a:pt x="0" y="3697338"/>
                </a:lnTo>
                <a:lnTo>
                  <a:pt x="1524" y="3697338"/>
                </a:lnTo>
                <a:lnTo>
                  <a:pt x="1524" y="3704958"/>
                </a:lnTo>
                <a:close/>
              </a:path>
              <a:path w="3106420" h="4471035">
                <a:moveTo>
                  <a:pt x="7619" y="3704958"/>
                </a:moveTo>
                <a:lnTo>
                  <a:pt x="3048" y="3704958"/>
                </a:lnTo>
                <a:lnTo>
                  <a:pt x="3048" y="3697338"/>
                </a:lnTo>
                <a:lnTo>
                  <a:pt x="7619" y="3697338"/>
                </a:lnTo>
                <a:lnTo>
                  <a:pt x="7619" y="3704958"/>
                </a:lnTo>
                <a:close/>
              </a:path>
              <a:path w="3106420" h="4471035">
                <a:moveTo>
                  <a:pt x="1524" y="3689718"/>
                </a:moveTo>
                <a:lnTo>
                  <a:pt x="0" y="3689718"/>
                </a:lnTo>
                <a:lnTo>
                  <a:pt x="0" y="3682098"/>
                </a:lnTo>
                <a:lnTo>
                  <a:pt x="1524" y="3682098"/>
                </a:lnTo>
                <a:lnTo>
                  <a:pt x="1524" y="3689718"/>
                </a:lnTo>
                <a:close/>
              </a:path>
              <a:path w="3106420" h="4471035">
                <a:moveTo>
                  <a:pt x="7619" y="3689718"/>
                </a:moveTo>
                <a:lnTo>
                  <a:pt x="3048" y="3689718"/>
                </a:lnTo>
                <a:lnTo>
                  <a:pt x="3048" y="3682098"/>
                </a:lnTo>
                <a:lnTo>
                  <a:pt x="7619" y="3682098"/>
                </a:lnTo>
                <a:lnTo>
                  <a:pt x="7619" y="3689718"/>
                </a:lnTo>
                <a:close/>
              </a:path>
              <a:path w="3106420" h="4471035">
                <a:moveTo>
                  <a:pt x="1524" y="3674478"/>
                </a:moveTo>
                <a:lnTo>
                  <a:pt x="0" y="3674478"/>
                </a:lnTo>
                <a:lnTo>
                  <a:pt x="0" y="3666858"/>
                </a:lnTo>
                <a:lnTo>
                  <a:pt x="1524" y="3666858"/>
                </a:lnTo>
                <a:lnTo>
                  <a:pt x="1524" y="3674478"/>
                </a:lnTo>
                <a:close/>
              </a:path>
              <a:path w="3106420" h="4471035">
                <a:moveTo>
                  <a:pt x="7619" y="3674478"/>
                </a:moveTo>
                <a:lnTo>
                  <a:pt x="3048" y="3674478"/>
                </a:lnTo>
                <a:lnTo>
                  <a:pt x="3048" y="3666858"/>
                </a:lnTo>
                <a:lnTo>
                  <a:pt x="7619" y="3666858"/>
                </a:lnTo>
                <a:lnTo>
                  <a:pt x="7619" y="3674478"/>
                </a:lnTo>
                <a:close/>
              </a:path>
              <a:path w="3106420" h="4471035">
                <a:moveTo>
                  <a:pt x="1524" y="3659238"/>
                </a:moveTo>
                <a:lnTo>
                  <a:pt x="0" y="3659238"/>
                </a:lnTo>
                <a:lnTo>
                  <a:pt x="0" y="3651618"/>
                </a:lnTo>
                <a:lnTo>
                  <a:pt x="1524" y="3651618"/>
                </a:lnTo>
                <a:lnTo>
                  <a:pt x="1524" y="3659238"/>
                </a:lnTo>
                <a:close/>
              </a:path>
              <a:path w="3106420" h="4471035">
                <a:moveTo>
                  <a:pt x="7619" y="3659238"/>
                </a:moveTo>
                <a:lnTo>
                  <a:pt x="3048" y="3659238"/>
                </a:lnTo>
                <a:lnTo>
                  <a:pt x="3048" y="3651618"/>
                </a:lnTo>
                <a:lnTo>
                  <a:pt x="7619" y="3651618"/>
                </a:lnTo>
                <a:lnTo>
                  <a:pt x="7619" y="3659238"/>
                </a:lnTo>
                <a:close/>
              </a:path>
              <a:path w="3106420" h="4471035">
                <a:moveTo>
                  <a:pt x="1524" y="3643998"/>
                </a:moveTo>
                <a:lnTo>
                  <a:pt x="0" y="3643998"/>
                </a:lnTo>
                <a:lnTo>
                  <a:pt x="0" y="3636378"/>
                </a:lnTo>
                <a:lnTo>
                  <a:pt x="1524" y="3636378"/>
                </a:lnTo>
                <a:lnTo>
                  <a:pt x="1524" y="3643998"/>
                </a:lnTo>
                <a:close/>
              </a:path>
              <a:path w="3106420" h="4471035">
                <a:moveTo>
                  <a:pt x="7619" y="3643998"/>
                </a:moveTo>
                <a:lnTo>
                  <a:pt x="3048" y="3643998"/>
                </a:lnTo>
                <a:lnTo>
                  <a:pt x="3048" y="3636378"/>
                </a:lnTo>
                <a:lnTo>
                  <a:pt x="7619" y="3636378"/>
                </a:lnTo>
                <a:lnTo>
                  <a:pt x="7619" y="3643998"/>
                </a:lnTo>
                <a:close/>
              </a:path>
              <a:path w="3106420" h="4471035">
                <a:moveTo>
                  <a:pt x="1524" y="3628758"/>
                </a:moveTo>
                <a:lnTo>
                  <a:pt x="0" y="3628758"/>
                </a:lnTo>
                <a:lnTo>
                  <a:pt x="0" y="3621138"/>
                </a:lnTo>
                <a:lnTo>
                  <a:pt x="1524" y="3621138"/>
                </a:lnTo>
                <a:lnTo>
                  <a:pt x="1524" y="3628758"/>
                </a:lnTo>
                <a:close/>
              </a:path>
              <a:path w="3106420" h="4471035">
                <a:moveTo>
                  <a:pt x="7619" y="3628758"/>
                </a:moveTo>
                <a:lnTo>
                  <a:pt x="3048" y="3628758"/>
                </a:lnTo>
                <a:lnTo>
                  <a:pt x="3048" y="3621138"/>
                </a:lnTo>
                <a:lnTo>
                  <a:pt x="7619" y="3621138"/>
                </a:lnTo>
                <a:lnTo>
                  <a:pt x="7619" y="3628758"/>
                </a:lnTo>
                <a:close/>
              </a:path>
              <a:path w="3106420" h="4471035">
                <a:moveTo>
                  <a:pt x="1524" y="3613518"/>
                </a:moveTo>
                <a:lnTo>
                  <a:pt x="0" y="3613518"/>
                </a:lnTo>
                <a:lnTo>
                  <a:pt x="0" y="3605898"/>
                </a:lnTo>
                <a:lnTo>
                  <a:pt x="1524" y="3605898"/>
                </a:lnTo>
                <a:lnTo>
                  <a:pt x="1524" y="3613518"/>
                </a:lnTo>
                <a:close/>
              </a:path>
              <a:path w="3106420" h="4471035">
                <a:moveTo>
                  <a:pt x="7619" y="3613518"/>
                </a:moveTo>
                <a:lnTo>
                  <a:pt x="3048" y="3613518"/>
                </a:lnTo>
                <a:lnTo>
                  <a:pt x="3048" y="3605898"/>
                </a:lnTo>
                <a:lnTo>
                  <a:pt x="7619" y="3605898"/>
                </a:lnTo>
                <a:lnTo>
                  <a:pt x="7619" y="3613518"/>
                </a:lnTo>
                <a:close/>
              </a:path>
              <a:path w="3106420" h="4471035">
                <a:moveTo>
                  <a:pt x="1524" y="3598278"/>
                </a:moveTo>
                <a:lnTo>
                  <a:pt x="0" y="3598278"/>
                </a:lnTo>
                <a:lnTo>
                  <a:pt x="0" y="3590658"/>
                </a:lnTo>
                <a:lnTo>
                  <a:pt x="1524" y="3590658"/>
                </a:lnTo>
                <a:lnTo>
                  <a:pt x="1524" y="3598278"/>
                </a:lnTo>
                <a:close/>
              </a:path>
              <a:path w="3106420" h="4471035">
                <a:moveTo>
                  <a:pt x="7619" y="3598278"/>
                </a:moveTo>
                <a:lnTo>
                  <a:pt x="3048" y="3598278"/>
                </a:lnTo>
                <a:lnTo>
                  <a:pt x="3048" y="3590658"/>
                </a:lnTo>
                <a:lnTo>
                  <a:pt x="7619" y="3590658"/>
                </a:lnTo>
                <a:lnTo>
                  <a:pt x="7619" y="3598278"/>
                </a:lnTo>
                <a:close/>
              </a:path>
              <a:path w="3106420" h="4471035">
                <a:moveTo>
                  <a:pt x="1524" y="3583038"/>
                </a:moveTo>
                <a:lnTo>
                  <a:pt x="0" y="3583038"/>
                </a:lnTo>
                <a:lnTo>
                  <a:pt x="0" y="3575418"/>
                </a:lnTo>
                <a:lnTo>
                  <a:pt x="1524" y="3575418"/>
                </a:lnTo>
                <a:lnTo>
                  <a:pt x="1524" y="3583038"/>
                </a:lnTo>
                <a:close/>
              </a:path>
              <a:path w="3106420" h="4471035">
                <a:moveTo>
                  <a:pt x="7619" y="3583038"/>
                </a:moveTo>
                <a:lnTo>
                  <a:pt x="3048" y="3583038"/>
                </a:lnTo>
                <a:lnTo>
                  <a:pt x="3048" y="3575418"/>
                </a:lnTo>
                <a:lnTo>
                  <a:pt x="7619" y="3575418"/>
                </a:lnTo>
                <a:lnTo>
                  <a:pt x="7619" y="3583038"/>
                </a:lnTo>
                <a:close/>
              </a:path>
              <a:path w="3106420" h="4471035">
                <a:moveTo>
                  <a:pt x="1524" y="3567798"/>
                </a:moveTo>
                <a:lnTo>
                  <a:pt x="0" y="3567798"/>
                </a:lnTo>
                <a:lnTo>
                  <a:pt x="0" y="3560178"/>
                </a:lnTo>
                <a:lnTo>
                  <a:pt x="1524" y="3560178"/>
                </a:lnTo>
                <a:lnTo>
                  <a:pt x="1524" y="3567798"/>
                </a:lnTo>
                <a:close/>
              </a:path>
              <a:path w="3106420" h="4471035">
                <a:moveTo>
                  <a:pt x="7619" y="3567798"/>
                </a:moveTo>
                <a:lnTo>
                  <a:pt x="3048" y="3567798"/>
                </a:lnTo>
                <a:lnTo>
                  <a:pt x="3048" y="3560178"/>
                </a:lnTo>
                <a:lnTo>
                  <a:pt x="7619" y="3560178"/>
                </a:lnTo>
                <a:lnTo>
                  <a:pt x="7619" y="3567798"/>
                </a:lnTo>
                <a:close/>
              </a:path>
              <a:path w="3106420" h="4471035">
                <a:moveTo>
                  <a:pt x="1524" y="3552558"/>
                </a:moveTo>
                <a:lnTo>
                  <a:pt x="0" y="3552558"/>
                </a:lnTo>
                <a:lnTo>
                  <a:pt x="0" y="3544938"/>
                </a:lnTo>
                <a:lnTo>
                  <a:pt x="1524" y="3544938"/>
                </a:lnTo>
                <a:lnTo>
                  <a:pt x="1524" y="3552558"/>
                </a:lnTo>
                <a:close/>
              </a:path>
              <a:path w="3106420" h="4471035">
                <a:moveTo>
                  <a:pt x="7619" y="3552558"/>
                </a:moveTo>
                <a:lnTo>
                  <a:pt x="3048" y="3552558"/>
                </a:lnTo>
                <a:lnTo>
                  <a:pt x="3048" y="3544938"/>
                </a:lnTo>
                <a:lnTo>
                  <a:pt x="7619" y="3544938"/>
                </a:lnTo>
                <a:lnTo>
                  <a:pt x="7619" y="3552558"/>
                </a:lnTo>
                <a:close/>
              </a:path>
              <a:path w="3106420" h="4471035">
                <a:moveTo>
                  <a:pt x="1524" y="3537318"/>
                </a:moveTo>
                <a:lnTo>
                  <a:pt x="0" y="3537318"/>
                </a:lnTo>
                <a:lnTo>
                  <a:pt x="0" y="3529698"/>
                </a:lnTo>
                <a:lnTo>
                  <a:pt x="1524" y="3529698"/>
                </a:lnTo>
                <a:lnTo>
                  <a:pt x="1524" y="3537318"/>
                </a:lnTo>
                <a:close/>
              </a:path>
              <a:path w="3106420" h="4471035">
                <a:moveTo>
                  <a:pt x="7619" y="3537318"/>
                </a:moveTo>
                <a:lnTo>
                  <a:pt x="3048" y="3537318"/>
                </a:lnTo>
                <a:lnTo>
                  <a:pt x="3048" y="3529698"/>
                </a:lnTo>
                <a:lnTo>
                  <a:pt x="7619" y="3529698"/>
                </a:lnTo>
                <a:lnTo>
                  <a:pt x="7619" y="3537318"/>
                </a:lnTo>
                <a:close/>
              </a:path>
              <a:path w="3106420" h="4471035">
                <a:moveTo>
                  <a:pt x="1524" y="3522078"/>
                </a:moveTo>
                <a:lnTo>
                  <a:pt x="0" y="3522078"/>
                </a:lnTo>
                <a:lnTo>
                  <a:pt x="0" y="3514458"/>
                </a:lnTo>
                <a:lnTo>
                  <a:pt x="1524" y="3514458"/>
                </a:lnTo>
                <a:lnTo>
                  <a:pt x="1524" y="3522078"/>
                </a:lnTo>
                <a:close/>
              </a:path>
              <a:path w="3106420" h="4471035">
                <a:moveTo>
                  <a:pt x="7619" y="3522078"/>
                </a:moveTo>
                <a:lnTo>
                  <a:pt x="3048" y="3522078"/>
                </a:lnTo>
                <a:lnTo>
                  <a:pt x="3048" y="3514458"/>
                </a:lnTo>
                <a:lnTo>
                  <a:pt x="7619" y="3514458"/>
                </a:lnTo>
                <a:lnTo>
                  <a:pt x="7619" y="3522078"/>
                </a:lnTo>
                <a:close/>
              </a:path>
              <a:path w="3106420" h="4471035">
                <a:moveTo>
                  <a:pt x="1524" y="3506838"/>
                </a:moveTo>
                <a:lnTo>
                  <a:pt x="0" y="3506838"/>
                </a:lnTo>
                <a:lnTo>
                  <a:pt x="0" y="3499218"/>
                </a:lnTo>
                <a:lnTo>
                  <a:pt x="1524" y="3499218"/>
                </a:lnTo>
                <a:lnTo>
                  <a:pt x="1524" y="3506838"/>
                </a:lnTo>
                <a:close/>
              </a:path>
              <a:path w="3106420" h="4471035">
                <a:moveTo>
                  <a:pt x="7619" y="3506838"/>
                </a:moveTo>
                <a:lnTo>
                  <a:pt x="3048" y="3506838"/>
                </a:lnTo>
                <a:lnTo>
                  <a:pt x="3048" y="3499218"/>
                </a:lnTo>
                <a:lnTo>
                  <a:pt x="7619" y="3499218"/>
                </a:lnTo>
                <a:lnTo>
                  <a:pt x="7619" y="3506838"/>
                </a:lnTo>
                <a:close/>
              </a:path>
              <a:path w="3106420" h="4471035">
                <a:moveTo>
                  <a:pt x="1524" y="3491598"/>
                </a:moveTo>
                <a:lnTo>
                  <a:pt x="0" y="3491598"/>
                </a:lnTo>
                <a:lnTo>
                  <a:pt x="0" y="3483978"/>
                </a:lnTo>
                <a:lnTo>
                  <a:pt x="1524" y="3483978"/>
                </a:lnTo>
                <a:lnTo>
                  <a:pt x="1524" y="3491598"/>
                </a:lnTo>
                <a:close/>
              </a:path>
              <a:path w="3106420" h="4471035">
                <a:moveTo>
                  <a:pt x="7619" y="3491598"/>
                </a:moveTo>
                <a:lnTo>
                  <a:pt x="3048" y="3491598"/>
                </a:lnTo>
                <a:lnTo>
                  <a:pt x="3048" y="3483978"/>
                </a:lnTo>
                <a:lnTo>
                  <a:pt x="7619" y="3483978"/>
                </a:lnTo>
                <a:lnTo>
                  <a:pt x="7619" y="3491598"/>
                </a:lnTo>
                <a:close/>
              </a:path>
              <a:path w="3106420" h="4471035">
                <a:moveTo>
                  <a:pt x="1524" y="3476358"/>
                </a:moveTo>
                <a:lnTo>
                  <a:pt x="0" y="3476358"/>
                </a:lnTo>
                <a:lnTo>
                  <a:pt x="0" y="3468738"/>
                </a:lnTo>
                <a:lnTo>
                  <a:pt x="1524" y="3468738"/>
                </a:lnTo>
                <a:lnTo>
                  <a:pt x="1524" y="3476358"/>
                </a:lnTo>
                <a:close/>
              </a:path>
              <a:path w="3106420" h="4471035">
                <a:moveTo>
                  <a:pt x="7619" y="3476358"/>
                </a:moveTo>
                <a:lnTo>
                  <a:pt x="3048" y="3476358"/>
                </a:lnTo>
                <a:lnTo>
                  <a:pt x="3048" y="3468738"/>
                </a:lnTo>
                <a:lnTo>
                  <a:pt x="7619" y="3468738"/>
                </a:lnTo>
                <a:lnTo>
                  <a:pt x="7619" y="3476358"/>
                </a:lnTo>
                <a:close/>
              </a:path>
              <a:path w="3106420" h="4471035">
                <a:moveTo>
                  <a:pt x="1524" y="3461118"/>
                </a:moveTo>
                <a:lnTo>
                  <a:pt x="0" y="3461118"/>
                </a:lnTo>
                <a:lnTo>
                  <a:pt x="0" y="3453498"/>
                </a:lnTo>
                <a:lnTo>
                  <a:pt x="1524" y="3453498"/>
                </a:lnTo>
                <a:lnTo>
                  <a:pt x="1524" y="3461118"/>
                </a:lnTo>
                <a:close/>
              </a:path>
              <a:path w="3106420" h="4471035">
                <a:moveTo>
                  <a:pt x="7619" y="3461118"/>
                </a:moveTo>
                <a:lnTo>
                  <a:pt x="3048" y="3461118"/>
                </a:lnTo>
                <a:lnTo>
                  <a:pt x="3048" y="3453498"/>
                </a:lnTo>
                <a:lnTo>
                  <a:pt x="7619" y="3453498"/>
                </a:lnTo>
                <a:lnTo>
                  <a:pt x="7619" y="3461118"/>
                </a:lnTo>
                <a:close/>
              </a:path>
              <a:path w="3106420" h="4471035">
                <a:moveTo>
                  <a:pt x="1524" y="3445878"/>
                </a:moveTo>
                <a:lnTo>
                  <a:pt x="0" y="3445878"/>
                </a:lnTo>
                <a:lnTo>
                  <a:pt x="0" y="3438258"/>
                </a:lnTo>
                <a:lnTo>
                  <a:pt x="1524" y="3438258"/>
                </a:lnTo>
                <a:lnTo>
                  <a:pt x="1524" y="3445878"/>
                </a:lnTo>
                <a:close/>
              </a:path>
              <a:path w="3106420" h="4471035">
                <a:moveTo>
                  <a:pt x="7619" y="3445878"/>
                </a:moveTo>
                <a:lnTo>
                  <a:pt x="3048" y="3445878"/>
                </a:lnTo>
                <a:lnTo>
                  <a:pt x="3048" y="3438258"/>
                </a:lnTo>
                <a:lnTo>
                  <a:pt x="7619" y="3438258"/>
                </a:lnTo>
                <a:lnTo>
                  <a:pt x="7619" y="3445878"/>
                </a:lnTo>
                <a:close/>
              </a:path>
              <a:path w="3106420" h="4471035">
                <a:moveTo>
                  <a:pt x="1524" y="3430638"/>
                </a:moveTo>
                <a:lnTo>
                  <a:pt x="0" y="3430638"/>
                </a:lnTo>
                <a:lnTo>
                  <a:pt x="0" y="3423018"/>
                </a:lnTo>
                <a:lnTo>
                  <a:pt x="1524" y="3423018"/>
                </a:lnTo>
                <a:lnTo>
                  <a:pt x="1524" y="3430638"/>
                </a:lnTo>
                <a:close/>
              </a:path>
              <a:path w="3106420" h="4471035">
                <a:moveTo>
                  <a:pt x="7619" y="3430638"/>
                </a:moveTo>
                <a:lnTo>
                  <a:pt x="3048" y="3430638"/>
                </a:lnTo>
                <a:lnTo>
                  <a:pt x="3048" y="3423018"/>
                </a:lnTo>
                <a:lnTo>
                  <a:pt x="7619" y="3423018"/>
                </a:lnTo>
                <a:lnTo>
                  <a:pt x="7619" y="3430638"/>
                </a:lnTo>
                <a:close/>
              </a:path>
              <a:path w="3106420" h="4471035">
                <a:moveTo>
                  <a:pt x="1524" y="3415398"/>
                </a:moveTo>
                <a:lnTo>
                  <a:pt x="0" y="3415398"/>
                </a:lnTo>
                <a:lnTo>
                  <a:pt x="0" y="3407778"/>
                </a:lnTo>
                <a:lnTo>
                  <a:pt x="1524" y="3407778"/>
                </a:lnTo>
                <a:lnTo>
                  <a:pt x="1524" y="3415398"/>
                </a:lnTo>
                <a:close/>
              </a:path>
              <a:path w="3106420" h="4471035">
                <a:moveTo>
                  <a:pt x="7619" y="3415398"/>
                </a:moveTo>
                <a:lnTo>
                  <a:pt x="3048" y="3415398"/>
                </a:lnTo>
                <a:lnTo>
                  <a:pt x="3048" y="3407778"/>
                </a:lnTo>
                <a:lnTo>
                  <a:pt x="7619" y="3407778"/>
                </a:lnTo>
                <a:lnTo>
                  <a:pt x="7619" y="3415398"/>
                </a:lnTo>
                <a:close/>
              </a:path>
              <a:path w="3106420" h="4471035">
                <a:moveTo>
                  <a:pt x="1524" y="3400158"/>
                </a:moveTo>
                <a:lnTo>
                  <a:pt x="0" y="3400158"/>
                </a:lnTo>
                <a:lnTo>
                  <a:pt x="0" y="3392538"/>
                </a:lnTo>
                <a:lnTo>
                  <a:pt x="1524" y="3392538"/>
                </a:lnTo>
                <a:lnTo>
                  <a:pt x="1524" y="3400158"/>
                </a:lnTo>
                <a:close/>
              </a:path>
              <a:path w="3106420" h="4471035">
                <a:moveTo>
                  <a:pt x="7619" y="3400158"/>
                </a:moveTo>
                <a:lnTo>
                  <a:pt x="3048" y="3400158"/>
                </a:lnTo>
                <a:lnTo>
                  <a:pt x="3048" y="3392538"/>
                </a:lnTo>
                <a:lnTo>
                  <a:pt x="7619" y="3392538"/>
                </a:lnTo>
                <a:lnTo>
                  <a:pt x="7619" y="3400158"/>
                </a:lnTo>
                <a:close/>
              </a:path>
              <a:path w="3106420" h="4471035">
                <a:moveTo>
                  <a:pt x="1524" y="3384918"/>
                </a:moveTo>
                <a:lnTo>
                  <a:pt x="0" y="3384918"/>
                </a:lnTo>
                <a:lnTo>
                  <a:pt x="0" y="3377298"/>
                </a:lnTo>
                <a:lnTo>
                  <a:pt x="1524" y="3377298"/>
                </a:lnTo>
                <a:lnTo>
                  <a:pt x="1524" y="3384918"/>
                </a:lnTo>
                <a:close/>
              </a:path>
              <a:path w="3106420" h="4471035">
                <a:moveTo>
                  <a:pt x="7619" y="3384918"/>
                </a:moveTo>
                <a:lnTo>
                  <a:pt x="3048" y="3384918"/>
                </a:lnTo>
                <a:lnTo>
                  <a:pt x="3048" y="3377298"/>
                </a:lnTo>
                <a:lnTo>
                  <a:pt x="7619" y="3377298"/>
                </a:lnTo>
                <a:lnTo>
                  <a:pt x="7619" y="3384918"/>
                </a:lnTo>
                <a:close/>
              </a:path>
              <a:path w="3106420" h="4471035">
                <a:moveTo>
                  <a:pt x="1524" y="3369678"/>
                </a:moveTo>
                <a:lnTo>
                  <a:pt x="0" y="3369678"/>
                </a:lnTo>
                <a:lnTo>
                  <a:pt x="0" y="3362058"/>
                </a:lnTo>
                <a:lnTo>
                  <a:pt x="1524" y="3362058"/>
                </a:lnTo>
                <a:lnTo>
                  <a:pt x="1524" y="3369678"/>
                </a:lnTo>
                <a:close/>
              </a:path>
              <a:path w="3106420" h="4471035">
                <a:moveTo>
                  <a:pt x="7619" y="3369678"/>
                </a:moveTo>
                <a:lnTo>
                  <a:pt x="3048" y="3369678"/>
                </a:lnTo>
                <a:lnTo>
                  <a:pt x="3048" y="3362058"/>
                </a:lnTo>
                <a:lnTo>
                  <a:pt x="7619" y="3362058"/>
                </a:lnTo>
                <a:lnTo>
                  <a:pt x="7619" y="3369678"/>
                </a:lnTo>
                <a:close/>
              </a:path>
              <a:path w="3106420" h="4471035">
                <a:moveTo>
                  <a:pt x="1524" y="3354438"/>
                </a:moveTo>
                <a:lnTo>
                  <a:pt x="0" y="3354438"/>
                </a:lnTo>
                <a:lnTo>
                  <a:pt x="0" y="3346818"/>
                </a:lnTo>
                <a:lnTo>
                  <a:pt x="1524" y="3346818"/>
                </a:lnTo>
                <a:lnTo>
                  <a:pt x="1524" y="3354438"/>
                </a:lnTo>
                <a:close/>
              </a:path>
              <a:path w="3106420" h="4471035">
                <a:moveTo>
                  <a:pt x="7619" y="3354438"/>
                </a:moveTo>
                <a:lnTo>
                  <a:pt x="3048" y="3354438"/>
                </a:lnTo>
                <a:lnTo>
                  <a:pt x="3048" y="3346818"/>
                </a:lnTo>
                <a:lnTo>
                  <a:pt x="7619" y="3346818"/>
                </a:lnTo>
                <a:lnTo>
                  <a:pt x="7619" y="3354438"/>
                </a:lnTo>
                <a:close/>
              </a:path>
              <a:path w="3106420" h="4471035">
                <a:moveTo>
                  <a:pt x="1524" y="3339198"/>
                </a:moveTo>
                <a:lnTo>
                  <a:pt x="0" y="3339198"/>
                </a:lnTo>
                <a:lnTo>
                  <a:pt x="0" y="3331578"/>
                </a:lnTo>
                <a:lnTo>
                  <a:pt x="1524" y="3331578"/>
                </a:lnTo>
                <a:lnTo>
                  <a:pt x="1524" y="3339198"/>
                </a:lnTo>
                <a:close/>
              </a:path>
              <a:path w="3106420" h="4471035">
                <a:moveTo>
                  <a:pt x="7619" y="3339198"/>
                </a:moveTo>
                <a:lnTo>
                  <a:pt x="3048" y="3339198"/>
                </a:lnTo>
                <a:lnTo>
                  <a:pt x="3048" y="3331578"/>
                </a:lnTo>
                <a:lnTo>
                  <a:pt x="7619" y="3331578"/>
                </a:lnTo>
                <a:lnTo>
                  <a:pt x="7619" y="3339198"/>
                </a:lnTo>
                <a:close/>
              </a:path>
              <a:path w="3106420" h="4471035">
                <a:moveTo>
                  <a:pt x="1524" y="3323958"/>
                </a:moveTo>
                <a:lnTo>
                  <a:pt x="0" y="3323958"/>
                </a:lnTo>
                <a:lnTo>
                  <a:pt x="0" y="3316338"/>
                </a:lnTo>
                <a:lnTo>
                  <a:pt x="1524" y="3316338"/>
                </a:lnTo>
                <a:lnTo>
                  <a:pt x="1524" y="3323958"/>
                </a:lnTo>
                <a:close/>
              </a:path>
              <a:path w="3106420" h="4471035">
                <a:moveTo>
                  <a:pt x="7619" y="3323958"/>
                </a:moveTo>
                <a:lnTo>
                  <a:pt x="3048" y="3323958"/>
                </a:lnTo>
                <a:lnTo>
                  <a:pt x="3048" y="3316338"/>
                </a:lnTo>
                <a:lnTo>
                  <a:pt x="7619" y="3316338"/>
                </a:lnTo>
                <a:lnTo>
                  <a:pt x="7619" y="3323958"/>
                </a:lnTo>
                <a:close/>
              </a:path>
              <a:path w="3106420" h="4471035">
                <a:moveTo>
                  <a:pt x="1524" y="3308718"/>
                </a:moveTo>
                <a:lnTo>
                  <a:pt x="0" y="3308718"/>
                </a:lnTo>
                <a:lnTo>
                  <a:pt x="0" y="3301098"/>
                </a:lnTo>
                <a:lnTo>
                  <a:pt x="1524" y="3301098"/>
                </a:lnTo>
                <a:lnTo>
                  <a:pt x="1524" y="3308718"/>
                </a:lnTo>
                <a:close/>
              </a:path>
              <a:path w="3106420" h="4471035">
                <a:moveTo>
                  <a:pt x="7619" y="3308718"/>
                </a:moveTo>
                <a:lnTo>
                  <a:pt x="3048" y="3308718"/>
                </a:lnTo>
                <a:lnTo>
                  <a:pt x="3048" y="3301098"/>
                </a:lnTo>
                <a:lnTo>
                  <a:pt x="7619" y="3301098"/>
                </a:lnTo>
                <a:lnTo>
                  <a:pt x="7619" y="3308718"/>
                </a:lnTo>
                <a:close/>
              </a:path>
              <a:path w="3106420" h="4471035">
                <a:moveTo>
                  <a:pt x="1524" y="3293478"/>
                </a:moveTo>
                <a:lnTo>
                  <a:pt x="0" y="3293478"/>
                </a:lnTo>
                <a:lnTo>
                  <a:pt x="0" y="3285858"/>
                </a:lnTo>
                <a:lnTo>
                  <a:pt x="1524" y="3285858"/>
                </a:lnTo>
                <a:lnTo>
                  <a:pt x="1524" y="3293478"/>
                </a:lnTo>
                <a:close/>
              </a:path>
              <a:path w="3106420" h="4471035">
                <a:moveTo>
                  <a:pt x="7619" y="3293478"/>
                </a:moveTo>
                <a:lnTo>
                  <a:pt x="3048" y="3293478"/>
                </a:lnTo>
                <a:lnTo>
                  <a:pt x="3048" y="3285858"/>
                </a:lnTo>
                <a:lnTo>
                  <a:pt x="7619" y="3285858"/>
                </a:lnTo>
                <a:lnTo>
                  <a:pt x="7619" y="3293478"/>
                </a:lnTo>
                <a:close/>
              </a:path>
              <a:path w="3106420" h="4471035">
                <a:moveTo>
                  <a:pt x="1524" y="3278238"/>
                </a:moveTo>
                <a:lnTo>
                  <a:pt x="0" y="3278238"/>
                </a:lnTo>
                <a:lnTo>
                  <a:pt x="0" y="3270618"/>
                </a:lnTo>
                <a:lnTo>
                  <a:pt x="1524" y="3270618"/>
                </a:lnTo>
                <a:lnTo>
                  <a:pt x="1524" y="3278238"/>
                </a:lnTo>
                <a:close/>
              </a:path>
              <a:path w="3106420" h="4471035">
                <a:moveTo>
                  <a:pt x="7619" y="3278238"/>
                </a:moveTo>
                <a:lnTo>
                  <a:pt x="3048" y="3278238"/>
                </a:lnTo>
                <a:lnTo>
                  <a:pt x="3048" y="3270618"/>
                </a:lnTo>
                <a:lnTo>
                  <a:pt x="7619" y="3270618"/>
                </a:lnTo>
                <a:lnTo>
                  <a:pt x="7619" y="3278238"/>
                </a:lnTo>
                <a:close/>
              </a:path>
              <a:path w="3106420" h="4471035">
                <a:moveTo>
                  <a:pt x="1524" y="3262998"/>
                </a:moveTo>
                <a:lnTo>
                  <a:pt x="0" y="3262998"/>
                </a:lnTo>
                <a:lnTo>
                  <a:pt x="0" y="3255378"/>
                </a:lnTo>
                <a:lnTo>
                  <a:pt x="1524" y="3255378"/>
                </a:lnTo>
                <a:lnTo>
                  <a:pt x="1524" y="3262998"/>
                </a:lnTo>
                <a:close/>
              </a:path>
              <a:path w="3106420" h="4471035">
                <a:moveTo>
                  <a:pt x="7619" y="3262998"/>
                </a:moveTo>
                <a:lnTo>
                  <a:pt x="3048" y="3262998"/>
                </a:lnTo>
                <a:lnTo>
                  <a:pt x="3048" y="3255378"/>
                </a:lnTo>
                <a:lnTo>
                  <a:pt x="7619" y="3255378"/>
                </a:lnTo>
                <a:lnTo>
                  <a:pt x="7619" y="3262998"/>
                </a:lnTo>
                <a:close/>
              </a:path>
              <a:path w="3106420" h="4471035">
                <a:moveTo>
                  <a:pt x="1524" y="3247758"/>
                </a:moveTo>
                <a:lnTo>
                  <a:pt x="0" y="3247758"/>
                </a:lnTo>
                <a:lnTo>
                  <a:pt x="0" y="3240138"/>
                </a:lnTo>
                <a:lnTo>
                  <a:pt x="1524" y="3240138"/>
                </a:lnTo>
                <a:lnTo>
                  <a:pt x="1524" y="3247758"/>
                </a:lnTo>
                <a:close/>
              </a:path>
              <a:path w="3106420" h="4471035">
                <a:moveTo>
                  <a:pt x="7619" y="3247758"/>
                </a:moveTo>
                <a:lnTo>
                  <a:pt x="3048" y="3247758"/>
                </a:lnTo>
                <a:lnTo>
                  <a:pt x="3048" y="3240138"/>
                </a:lnTo>
                <a:lnTo>
                  <a:pt x="7619" y="3240138"/>
                </a:lnTo>
                <a:lnTo>
                  <a:pt x="7619" y="3247758"/>
                </a:lnTo>
                <a:close/>
              </a:path>
              <a:path w="3106420" h="4471035">
                <a:moveTo>
                  <a:pt x="1524" y="3232518"/>
                </a:moveTo>
                <a:lnTo>
                  <a:pt x="0" y="3232518"/>
                </a:lnTo>
                <a:lnTo>
                  <a:pt x="0" y="3224898"/>
                </a:lnTo>
                <a:lnTo>
                  <a:pt x="1524" y="3224898"/>
                </a:lnTo>
                <a:lnTo>
                  <a:pt x="1524" y="3232518"/>
                </a:lnTo>
                <a:close/>
              </a:path>
              <a:path w="3106420" h="4471035">
                <a:moveTo>
                  <a:pt x="7619" y="3232518"/>
                </a:moveTo>
                <a:lnTo>
                  <a:pt x="3048" y="3232518"/>
                </a:lnTo>
                <a:lnTo>
                  <a:pt x="3048" y="3224898"/>
                </a:lnTo>
                <a:lnTo>
                  <a:pt x="7619" y="3224898"/>
                </a:lnTo>
                <a:lnTo>
                  <a:pt x="7619" y="3232518"/>
                </a:lnTo>
                <a:close/>
              </a:path>
              <a:path w="3106420" h="4471035">
                <a:moveTo>
                  <a:pt x="1524" y="3217278"/>
                </a:moveTo>
                <a:lnTo>
                  <a:pt x="0" y="3217278"/>
                </a:lnTo>
                <a:lnTo>
                  <a:pt x="0" y="3209658"/>
                </a:lnTo>
                <a:lnTo>
                  <a:pt x="1524" y="3209658"/>
                </a:lnTo>
                <a:lnTo>
                  <a:pt x="1524" y="3217278"/>
                </a:lnTo>
                <a:close/>
              </a:path>
              <a:path w="3106420" h="4471035">
                <a:moveTo>
                  <a:pt x="7619" y="3217278"/>
                </a:moveTo>
                <a:lnTo>
                  <a:pt x="3048" y="3217278"/>
                </a:lnTo>
                <a:lnTo>
                  <a:pt x="3048" y="3209658"/>
                </a:lnTo>
                <a:lnTo>
                  <a:pt x="7619" y="3209658"/>
                </a:lnTo>
                <a:lnTo>
                  <a:pt x="7619" y="3217278"/>
                </a:lnTo>
                <a:close/>
              </a:path>
              <a:path w="3106420" h="4471035">
                <a:moveTo>
                  <a:pt x="1524" y="3202038"/>
                </a:moveTo>
                <a:lnTo>
                  <a:pt x="0" y="3202038"/>
                </a:lnTo>
                <a:lnTo>
                  <a:pt x="0" y="3194418"/>
                </a:lnTo>
                <a:lnTo>
                  <a:pt x="1524" y="3194418"/>
                </a:lnTo>
                <a:lnTo>
                  <a:pt x="1524" y="3202038"/>
                </a:lnTo>
                <a:close/>
              </a:path>
              <a:path w="3106420" h="4471035">
                <a:moveTo>
                  <a:pt x="7619" y="3202038"/>
                </a:moveTo>
                <a:lnTo>
                  <a:pt x="3048" y="3202038"/>
                </a:lnTo>
                <a:lnTo>
                  <a:pt x="3048" y="3194418"/>
                </a:lnTo>
                <a:lnTo>
                  <a:pt x="7619" y="3194418"/>
                </a:lnTo>
                <a:lnTo>
                  <a:pt x="7619" y="3202038"/>
                </a:lnTo>
                <a:close/>
              </a:path>
              <a:path w="3106420" h="4471035">
                <a:moveTo>
                  <a:pt x="1524" y="3186798"/>
                </a:moveTo>
                <a:lnTo>
                  <a:pt x="0" y="3186798"/>
                </a:lnTo>
                <a:lnTo>
                  <a:pt x="0" y="3179178"/>
                </a:lnTo>
                <a:lnTo>
                  <a:pt x="1524" y="3179178"/>
                </a:lnTo>
                <a:lnTo>
                  <a:pt x="1524" y="3186798"/>
                </a:lnTo>
                <a:close/>
              </a:path>
              <a:path w="3106420" h="4471035">
                <a:moveTo>
                  <a:pt x="7619" y="3186798"/>
                </a:moveTo>
                <a:lnTo>
                  <a:pt x="3048" y="3186798"/>
                </a:lnTo>
                <a:lnTo>
                  <a:pt x="3048" y="3179178"/>
                </a:lnTo>
                <a:lnTo>
                  <a:pt x="7619" y="3179178"/>
                </a:lnTo>
                <a:lnTo>
                  <a:pt x="7619" y="3186798"/>
                </a:lnTo>
                <a:close/>
              </a:path>
              <a:path w="3106420" h="4471035">
                <a:moveTo>
                  <a:pt x="1524" y="3171558"/>
                </a:moveTo>
                <a:lnTo>
                  <a:pt x="0" y="3171558"/>
                </a:lnTo>
                <a:lnTo>
                  <a:pt x="0" y="3163938"/>
                </a:lnTo>
                <a:lnTo>
                  <a:pt x="1524" y="3163938"/>
                </a:lnTo>
                <a:lnTo>
                  <a:pt x="1524" y="3171558"/>
                </a:lnTo>
                <a:close/>
              </a:path>
              <a:path w="3106420" h="4471035">
                <a:moveTo>
                  <a:pt x="7619" y="3171558"/>
                </a:moveTo>
                <a:lnTo>
                  <a:pt x="3048" y="3171558"/>
                </a:lnTo>
                <a:lnTo>
                  <a:pt x="3048" y="3163938"/>
                </a:lnTo>
                <a:lnTo>
                  <a:pt x="7619" y="3163938"/>
                </a:lnTo>
                <a:lnTo>
                  <a:pt x="7619" y="3171558"/>
                </a:lnTo>
                <a:close/>
              </a:path>
              <a:path w="3106420" h="4471035">
                <a:moveTo>
                  <a:pt x="1524" y="3156318"/>
                </a:moveTo>
                <a:lnTo>
                  <a:pt x="0" y="3156318"/>
                </a:lnTo>
                <a:lnTo>
                  <a:pt x="0" y="3148698"/>
                </a:lnTo>
                <a:lnTo>
                  <a:pt x="1524" y="3148698"/>
                </a:lnTo>
                <a:lnTo>
                  <a:pt x="1524" y="3156318"/>
                </a:lnTo>
                <a:close/>
              </a:path>
              <a:path w="3106420" h="4471035">
                <a:moveTo>
                  <a:pt x="7619" y="3156318"/>
                </a:moveTo>
                <a:lnTo>
                  <a:pt x="3048" y="3156318"/>
                </a:lnTo>
                <a:lnTo>
                  <a:pt x="3048" y="3148698"/>
                </a:lnTo>
                <a:lnTo>
                  <a:pt x="7619" y="3148698"/>
                </a:lnTo>
                <a:lnTo>
                  <a:pt x="7619" y="3156318"/>
                </a:lnTo>
                <a:close/>
              </a:path>
              <a:path w="3106420" h="4471035">
                <a:moveTo>
                  <a:pt x="1524" y="3141078"/>
                </a:moveTo>
                <a:lnTo>
                  <a:pt x="0" y="3141078"/>
                </a:lnTo>
                <a:lnTo>
                  <a:pt x="0" y="3133458"/>
                </a:lnTo>
                <a:lnTo>
                  <a:pt x="1524" y="3133458"/>
                </a:lnTo>
                <a:lnTo>
                  <a:pt x="1524" y="3141078"/>
                </a:lnTo>
                <a:close/>
              </a:path>
              <a:path w="3106420" h="4471035">
                <a:moveTo>
                  <a:pt x="7619" y="3141078"/>
                </a:moveTo>
                <a:lnTo>
                  <a:pt x="3048" y="3141078"/>
                </a:lnTo>
                <a:lnTo>
                  <a:pt x="3048" y="3133458"/>
                </a:lnTo>
                <a:lnTo>
                  <a:pt x="7619" y="3133458"/>
                </a:lnTo>
                <a:lnTo>
                  <a:pt x="7619" y="3141078"/>
                </a:lnTo>
                <a:close/>
              </a:path>
              <a:path w="3106420" h="4471035">
                <a:moveTo>
                  <a:pt x="1524" y="3125838"/>
                </a:moveTo>
                <a:lnTo>
                  <a:pt x="0" y="3125838"/>
                </a:lnTo>
                <a:lnTo>
                  <a:pt x="0" y="3118218"/>
                </a:lnTo>
                <a:lnTo>
                  <a:pt x="1524" y="3118218"/>
                </a:lnTo>
                <a:lnTo>
                  <a:pt x="1524" y="3125838"/>
                </a:lnTo>
                <a:close/>
              </a:path>
              <a:path w="3106420" h="4471035">
                <a:moveTo>
                  <a:pt x="7619" y="3125838"/>
                </a:moveTo>
                <a:lnTo>
                  <a:pt x="3048" y="3125838"/>
                </a:lnTo>
                <a:lnTo>
                  <a:pt x="3048" y="3118218"/>
                </a:lnTo>
                <a:lnTo>
                  <a:pt x="7619" y="3118218"/>
                </a:lnTo>
                <a:lnTo>
                  <a:pt x="7619" y="3125838"/>
                </a:lnTo>
                <a:close/>
              </a:path>
              <a:path w="3106420" h="4471035">
                <a:moveTo>
                  <a:pt x="1524" y="3110598"/>
                </a:moveTo>
                <a:lnTo>
                  <a:pt x="0" y="3110598"/>
                </a:lnTo>
                <a:lnTo>
                  <a:pt x="0" y="3102978"/>
                </a:lnTo>
                <a:lnTo>
                  <a:pt x="1524" y="3102978"/>
                </a:lnTo>
                <a:lnTo>
                  <a:pt x="1524" y="3110598"/>
                </a:lnTo>
                <a:close/>
              </a:path>
              <a:path w="3106420" h="4471035">
                <a:moveTo>
                  <a:pt x="7619" y="3110598"/>
                </a:moveTo>
                <a:lnTo>
                  <a:pt x="3048" y="3110598"/>
                </a:lnTo>
                <a:lnTo>
                  <a:pt x="3048" y="3102978"/>
                </a:lnTo>
                <a:lnTo>
                  <a:pt x="7619" y="3102978"/>
                </a:lnTo>
                <a:lnTo>
                  <a:pt x="7619" y="3110598"/>
                </a:lnTo>
                <a:close/>
              </a:path>
              <a:path w="3106420" h="4471035">
                <a:moveTo>
                  <a:pt x="1524" y="3095358"/>
                </a:moveTo>
                <a:lnTo>
                  <a:pt x="0" y="3095358"/>
                </a:lnTo>
                <a:lnTo>
                  <a:pt x="0" y="3087738"/>
                </a:lnTo>
                <a:lnTo>
                  <a:pt x="1524" y="3087738"/>
                </a:lnTo>
                <a:lnTo>
                  <a:pt x="1524" y="3095358"/>
                </a:lnTo>
                <a:close/>
              </a:path>
              <a:path w="3106420" h="4471035">
                <a:moveTo>
                  <a:pt x="7619" y="3095358"/>
                </a:moveTo>
                <a:lnTo>
                  <a:pt x="3048" y="3095358"/>
                </a:lnTo>
                <a:lnTo>
                  <a:pt x="3048" y="3087738"/>
                </a:lnTo>
                <a:lnTo>
                  <a:pt x="7619" y="3087738"/>
                </a:lnTo>
                <a:lnTo>
                  <a:pt x="7619" y="3095358"/>
                </a:lnTo>
                <a:close/>
              </a:path>
              <a:path w="3106420" h="4471035">
                <a:moveTo>
                  <a:pt x="1524" y="3080118"/>
                </a:moveTo>
                <a:lnTo>
                  <a:pt x="0" y="3080118"/>
                </a:lnTo>
                <a:lnTo>
                  <a:pt x="0" y="3072498"/>
                </a:lnTo>
                <a:lnTo>
                  <a:pt x="1524" y="3072498"/>
                </a:lnTo>
                <a:lnTo>
                  <a:pt x="1524" y="3080118"/>
                </a:lnTo>
                <a:close/>
              </a:path>
              <a:path w="3106420" h="4471035">
                <a:moveTo>
                  <a:pt x="7619" y="3080118"/>
                </a:moveTo>
                <a:lnTo>
                  <a:pt x="3048" y="3080118"/>
                </a:lnTo>
                <a:lnTo>
                  <a:pt x="3048" y="3072498"/>
                </a:lnTo>
                <a:lnTo>
                  <a:pt x="7619" y="3072498"/>
                </a:lnTo>
                <a:lnTo>
                  <a:pt x="7619" y="3080118"/>
                </a:lnTo>
                <a:close/>
              </a:path>
              <a:path w="3106420" h="4471035">
                <a:moveTo>
                  <a:pt x="1524" y="3064878"/>
                </a:moveTo>
                <a:lnTo>
                  <a:pt x="0" y="3064878"/>
                </a:lnTo>
                <a:lnTo>
                  <a:pt x="0" y="3057258"/>
                </a:lnTo>
                <a:lnTo>
                  <a:pt x="1524" y="3057258"/>
                </a:lnTo>
                <a:lnTo>
                  <a:pt x="1524" y="3064878"/>
                </a:lnTo>
                <a:close/>
              </a:path>
              <a:path w="3106420" h="4471035">
                <a:moveTo>
                  <a:pt x="7619" y="3064878"/>
                </a:moveTo>
                <a:lnTo>
                  <a:pt x="3048" y="3064878"/>
                </a:lnTo>
                <a:lnTo>
                  <a:pt x="3048" y="3057258"/>
                </a:lnTo>
                <a:lnTo>
                  <a:pt x="7619" y="3057258"/>
                </a:lnTo>
                <a:lnTo>
                  <a:pt x="7619" y="3064878"/>
                </a:lnTo>
                <a:close/>
              </a:path>
              <a:path w="3106420" h="4471035">
                <a:moveTo>
                  <a:pt x="1524" y="3049638"/>
                </a:moveTo>
                <a:lnTo>
                  <a:pt x="0" y="3049638"/>
                </a:lnTo>
                <a:lnTo>
                  <a:pt x="0" y="3042018"/>
                </a:lnTo>
                <a:lnTo>
                  <a:pt x="1524" y="3042018"/>
                </a:lnTo>
                <a:lnTo>
                  <a:pt x="1524" y="3049638"/>
                </a:lnTo>
                <a:close/>
              </a:path>
              <a:path w="3106420" h="4471035">
                <a:moveTo>
                  <a:pt x="7619" y="3049638"/>
                </a:moveTo>
                <a:lnTo>
                  <a:pt x="3048" y="3049638"/>
                </a:lnTo>
                <a:lnTo>
                  <a:pt x="3048" y="3042018"/>
                </a:lnTo>
                <a:lnTo>
                  <a:pt x="7619" y="3042018"/>
                </a:lnTo>
                <a:lnTo>
                  <a:pt x="7619" y="3049638"/>
                </a:lnTo>
                <a:close/>
              </a:path>
              <a:path w="3106420" h="4471035">
                <a:moveTo>
                  <a:pt x="1524" y="3034398"/>
                </a:moveTo>
                <a:lnTo>
                  <a:pt x="0" y="3034398"/>
                </a:lnTo>
                <a:lnTo>
                  <a:pt x="0" y="3026778"/>
                </a:lnTo>
                <a:lnTo>
                  <a:pt x="1524" y="3026778"/>
                </a:lnTo>
                <a:lnTo>
                  <a:pt x="1524" y="3034398"/>
                </a:lnTo>
                <a:close/>
              </a:path>
              <a:path w="3106420" h="4471035">
                <a:moveTo>
                  <a:pt x="7619" y="3034398"/>
                </a:moveTo>
                <a:lnTo>
                  <a:pt x="3048" y="3034398"/>
                </a:lnTo>
                <a:lnTo>
                  <a:pt x="3048" y="3026778"/>
                </a:lnTo>
                <a:lnTo>
                  <a:pt x="7619" y="3026778"/>
                </a:lnTo>
                <a:lnTo>
                  <a:pt x="7619" y="3034398"/>
                </a:lnTo>
                <a:close/>
              </a:path>
              <a:path w="3106420" h="4471035">
                <a:moveTo>
                  <a:pt x="1524" y="3019158"/>
                </a:moveTo>
                <a:lnTo>
                  <a:pt x="0" y="3019158"/>
                </a:lnTo>
                <a:lnTo>
                  <a:pt x="0" y="3011538"/>
                </a:lnTo>
                <a:lnTo>
                  <a:pt x="1524" y="3011538"/>
                </a:lnTo>
                <a:lnTo>
                  <a:pt x="1524" y="3019158"/>
                </a:lnTo>
                <a:close/>
              </a:path>
              <a:path w="3106420" h="4471035">
                <a:moveTo>
                  <a:pt x="7619" y="3019158"/>
                </a:moveTo>
                <a:lnTo>
                  <a:pt x="3048" y="3019158"/>
                </a:lnTo>
                <a:lnTo>
                  <a:pt x="3048" y="3011538"/>
                </a:lnTo>
                <a:lnTo>
                  <a:pt x="7619" y="3011538"/>
                </a:lnTo>
                <a:lnTo>
                  <a:pt x="7619" y="3019158"/>
                </a:lnTo>
                <a:close/>
              </a:path>
              <a:path w="3106420" h="4471035">
                <a:moveTo>
                  <a:pt x="1524" y="3003918"/>
                </a:moveTo>
                <a:lnTo>
                  <a:pt x="0" y="3003918"/>
                </a:lnTo>
                <a:lnTo>
                  <a:pt x="0" y="2996298"/>
                </a:lnTo>
                <a:lnTo>
                  <a:pt x="1524" y="2996298"/>
                </a:lnTo>
                <a:lnTo>
                  <a:pt x="1524" y="3003918"/>
                </a:lnTo>
                <a:close/>
              </a:path>
              <a:path w="3106420" h="4471035">
                <a:moveTo>
                  <a:pt x="7619" y="3003918"/>
                </a:moveTo>
                <a:lnTo>
                  <a:pt x="3048" y="3003918"/>
                </a:lnTo>
                <a:lnTo>
                  <a:pt x="3048" y="2996298"/>
                </a:lnTo>
                <a:lnTo>
                  <a:pt x="7619" y="2996298"/>
                </a:lnTo>
                <a:lnTo>
                  <a:pt x="7619" y="3003918"/>
                </a:lnTo>
                <a:close/>
              </a:path>
              <a:path w="3106420" h="4471035">
                <a:moveTo>
                  <a:pt x="1524" y="2988678"/>
                </a:moveTo>
                <a:lnTo>
                  <a:pt x="0" y="2988678"/>
                </a:lnTo>
                <a:lnTo>
                  <a:pt x="0" y="2981058"/>
                </a:lnTo>
                <a:lnTo>
                  <a:pt x="1524" y="2981058"/>
                </a:lnTo>
                <a:lnTo>
                  <a:pt x="1524" y="2988678"/>
                </a:lnTo>
                <a:close/>
              </a:path>
              <a:path w="3106420" h="4471035">
                <a:moveTo>
                  <a:pt x="7619" y="2988678"/>
                </a:moveTo>
                <a:lnTo>
                  <a:pt x="3048" y="2988678"/>
                </a:lnTo>
                <a:lnTo>
                  <a:pt x="3048" y="2981058"/>
                </a:lnTo>
                <a:lnTo>
                  <a:pt x="7619" y="2981058"/>
                </a:lnTo>
                <a:lnTo>
                  <a:pt x="7619" y="2988678"/>
                </a:lnTo>
                <a:close/>
              </a:path>
              <a:path w="3106420" h="4471035">
                <a:moveTo>
                  <a:pt x="1524" y="2973438"/>
                </a:moveTo>
                <a:lnTo>
                  <a:pt x="0" y="2973438"/>
                </a:lnTo>
                <a:lnTo>
                  <a:pt x="0" y="2965818"/>
                </a:lnTo>
                <a:lnTo>
                  <a:pt x="1524" y="2965818"/>
                </a:lnTo>
                <a:lnTo>
                  <a:pt x="1524" y="2973438"/>
                </a:lnTo>
                <a:close/>
              </a:path>
              <a:path w="3106420" h="4471035">
                <a:moveTo>
                  <a:pt x="7619" y="2973438"/>
                </a:moveTo>
                <a:lnTo>
                  <a:pt x="3048" y="2973438"/>
                </a:lnTo>
                <a:lnTo>
                  <a:pt x="3048" y="2965818"/>
                </a:lnTo>
                <a:lnTo>
                  <a:pt x="7619" y="2965818"/>
                </a:lnTo>
                <a:lnTo>
                  <a:pt x="7619" y="2973438"/>
                </a:lnTo>
                <a:close/>
              </a:path>
              <a:path w="3106420" h="4471035">
                <a:moveTo>
                  <a:pt x="1524" y="2958198"/>
                </a:moveTo>
                <a:lnTo>
                  <a:pt x="0" y="2958198"/>
                </a:lnTo>
                <a:lnTo>
                  <a:pt x="0" y="2950578"/>
                </a:lnTo>
                <a:lnTo>
                  <a:pt x="1524" y="2950578"/>
                </a:lnTo>
                <a:lnTo>
                  <a:pt x="1524" y="2958198"/>
                </a:lnTo>
                <a:close/>
              </a:path>
              <a:path w="3106420" h="4471035">
                <a:moveTo>
                  <a:pt x="7619" y="2958198"/>
                </a:moveTo>
                <a:lnTo>
                  <a:pt x="3048" y="2958198"/>
                </a:lnTo>
                <a:lnTo>
                  <a:pt x="3048" y="2950578"/>
                </a:lnTo>
                <a:lnTo>
                  <a:pt x="7619" y="2950578"/>
                </a:lnTo>
                <a:lnTo>
                  <a:pt x="7619" y="2958198"/>
                </a:lnTo>
                <a:close/>
              </a:path>
              <a:path w="3106420" h="4471035">
                <a:moveTo>
                  <a:pt x="1524" y="2942958"/>
                </a:moveTo>
                <a:lnTo>
                  <a:pt x="0" y="2942958"/>
                </a:lnTo>
                <a:lnTo>
                  <a:pt x="0" y="2935338"/>
                </a:lnTo>
                <a:lnTo>
                  <a:pt x="1524" y="2935338"/>
                </a:lnTo>
                <a:lnTo>
                  <a:pt x="1524" y="2942958"/>
                </a:lnTo>
                <a:close/>
              </a:path>
              <a:path w="3106420" h="4471035">
                <a:moveTo>
                  <a:pt x="7619" y="2942958"/>
                </a:moveTo>
                <a:lnTo>
                  <a:pt x="3048" y="2942958"/>
                </a:lnTo>
                <a:lnTo>
                  <a:pt x="3048" y="2935338"/>
                </a:lnTo>
                <a:lnTo>
                  <a:pt x="7619" y="2935338"/>
                </a:lnTo>
                <a:lnTo>
                  <a:pt x="7619" y="2942958"/>
                </a:lnTo>
                <a:close/>
              </a:path>
              <a:path w="3106420" h="4471035">
                <a:moveTo>
                  <a:pt x="1524" y="2927718"/>
                </a:moveTo>
                <a:lnTo>
                  <a:pt x="0" y="2927718"/>
                </a:lnTo>
                <a:lnTo>
                  <a:pt x="0" y="2920098"/>
                </a:lnTo>
                <a:lnTo>
                  <a:pt x="1524" y="2920098"/>
                </a:lnTo>
                <a:lnTo>
                  <a:pt x="1524" y="2927718"/>
                </a:lnTo>
                <a:close/>
              </a:path>
              <a:path w="3106420" h="4471035">
                <a:moveTo>
                  <a:pt x="7619" y="2927718"/>
                </a:moveTo>
                <a:lnTo>
                  <a:pt x="3048" y="2927718"/>
                </a:lnTo>
                <a:lnTo>
                  <a:pt x="3048" y="2920098"/>
                </a:lnTo>
                <a:lnTo>
                  <a:pt x="7619" y="2920098"/>
                </a:lnTo>
                <a:lnTo>
                  <a:pt x="7619" y="2927718"/>
                </a:lnTo>
                <a:close/>
              </a:path>
              <a:path w="3106420" h="4471035">
                <a:moveTo>
                  <a:pt x="1524" y="2912478"/>
                </a:moveTo>
                <a:lnTo>
                  <a:pt x="0" y="2912478"/>
                </a:lnTo>
                <a:lnTo>
                  <a:pt x="0" y="2904858"/>
                </a:lnTo>
                <a:lnTo>
                  <a:pt x="1524" y="2904858"/>
                </a:lnTo>
                <a:lnTo>
                  <a:pt x="1524" y="2912478"/>
                </a:lnTo>
                <a:close/>
              </a:path>
              <a:path w="3106420" h="4471035">
                <a:moveTo>
                  <a:pt x="7619" y="2912478"/>
                </a:moveTo>
                <a:lnTo>
                  <a:pt x="3048" y="2912478"/>
                </a:lnTo>
                <a:lnTo>
                  <a:pt x="3048" y="2904858"/>
                </a:lnTo>
                <a:lnTo>
                  <a:pt x="7619" y="2904858"/>
                </a:lnTo>
                <a:lnTo>
                  <a:pt x="7619" y="2912478"/>
                </a:lnTo>
                <a:close/>
              </a:path>
              <a:path w="3106420" h="4471035">
                <a:moveTo>
                  <a:pt x="1524" y="2897238"/>
                </a:moveTo>
                <a:lnTo>
                  <a:pt x="0" y="2897238"/>
                </a:lnTo>
                <a:lnTo>
                  <a:pt x="0" y="2889618"/>
                </a:lnTo>
                <a:lnTo>
                  <a:pt x="1524" y="2889618"/>
                </a:lnTo>
                <a:lnTo>
                  <a:pt x="1524" y="2897238"/>
                </a:lnTo>
                <a:close/>
              </a:path>
              <a:path w="3106420" h="4471035">
                <a:moveTo>
                  <a:pt x="7619" y="2897238"/>
                </a:moveTo>
                <a:lnTo>
                  <a:pt x="3048" y="2897238"/>
                </a:lnTo>
                <a:lnTo>
                  <a:pt x="3048" y="2889618"/>
                </a:lnTo>
                <a:lnTo>
                  <a:pt x="7619" y="2889618"/>
                </a:lnTo>
                <a:lnTo>
                  <a:pt x="7619" y="2897238"/>
                </a:lnTo>
                <a:close/>
              </a:path>
              <a:path w="3106420" h="4471035">
                <a:moveTo>
                  <a:pt x="1524" y="2881998"/>
                </a:moveTo>
                <a:lnTo>
                  <a:pt x="0" y="2881998"/>
                </a:lnTo>
                <a:lnTo>
                  <a:pt x="0" y="2874378"/>
                </a:lnTo>
                <a:lnTo>
                  <a:pt x="1524" y="2874378"/>
                </a:lnTo>
                <a:lnTo>
                  <a:pt x="1524" y="2881998"/>
                </a:lnTo>
                <a:close/>
              </a:path>
              <a:path w="3106420" h="4471035">
                <a:moveTo>
                  <a:pt x="7619" y="2881998"/>
                </a:moveTo>
                <a:lnTo>
                  <a:pt x="3048" y="2881998"/>
                </a:lnTo>
                <a:lnTo>
                  <a:pt x="3048" y="2874378"/>
                </a:lnTo>
                <a:lnTo>
                  <a:pt x="7619" y="2874378"/>
                </a:lnTo>
                <a:lnTo>
                  <a:pt x="7619" y="2881998"/>
                </a:lnTo>
                <a:close/>
              </a:path>
              <a:path w="3106420" h="4471035">
                <a:moveTo>
                  <a:pt x="1524" y="2866758"/>
                </a:moveTo>
                <a:lnTo>
                  <a:pt x="0" y="2866758"/>
                </a:lnTo>
                <a:lnTo>
                  <a:pt x="0" y="2859138"/>
                </a:lnTo>
                <a:lnTo>
                  <a:pt x="1524" y="2859138"/>
                </a:lnTo>
                <a:lnTo>
                  <a:pt x="1524" y="2866758"/>
                </a:lnTo>
                <a:close/>
              </a:path>
              <a:path w="3106420" h="4471035">
                <a:moveTo>
                  <a:pt x="7619" y="2866758"/>
                </a:moveTo>
                <a:lnTo>
                  <a:pt x="3048" y="2866758"/>
                </a:lnTo>
                <a:lnTo>
                  <a:pt x="3048" y="2859138"/>
                </a:lnTo>
                <a:lnTo>
                  <a:pt x="7619" y="2859138"/>
                </a:lnTo>
                <a:lnTo>
                  <a:pt x="7619" y="2866758"/>
                </a:lnTo>
                <a:close/>
              </a:path>
              <a:path w="3106420" h="4471035">
                <a:moveTo>
                  <a:pt x="1524" y="2851518"/>
                </a:moveTo>
                <a:lnTo>
                  <a:pt x="0" y="2851518"/>
                </a:lnTo>
                <a:lnTo>
                  <a:pt x="0" y="2843898"/>
                </a:lnTo>
                <a:lnTo>
                  <a:pt x="1524" y="2843898"/>
                </a:lnTo>
                <a:lnTo>
                  <a:pt x="1524" y="2851518"/>
                </a:lnTo>
                <a:close/>
              </a:path>
              <a:path w="3106420" h="4471035">
                <a:moveTo>
                  <a:pt x="7619" y="2851518"/>
                </a:moveTo>
                <a:lnTo>
                  <a:pt x="3048" y="2851518"/>
                </a:lnTo>
                <a:lnTo>
                  <a:pt x="3048" y="2843898"/>
                </a:lnTo>
                <a:lnTo>
                  <a:pt x="7619" y="2843898"/>
                </a:lnTo>
                <a:lnTo>
                  <a:pt x="7619" y="2851518"/>
                </a:lnTo>
                <a:close/>
              </a:path>
              <a:path w="3106420" h="4471035">
                <a:moveTo>
                  <a:pt x="1524" y="2836278"/>
                </a:moveTo>
                <a:lnTo>
                  <a:pt x="0" y="2836278"/>
                </a:lnTo>
                <a:lnTo>
                  <a:pt x="0" y="2828658"/>
                </a:lnTo>
                <a:lnTo>
                  <a:pt x="1524" y="2828658"/>
                </a:lnTo>
                <a:lnTo>
                  <a:pt x="1524" y="2836278"/>
                </a:lnTo>
                <a:close/>
              </a:path>
              <a:path w="3106420" h="4471035">
                <a:moveTo>
                  <a:pt x="7619" y="2836278"/>
                </a:moveTo>
                <a:lnTo>
                  <a:pt x="3048" y="2836278"/>
                </a:lnTo>
                <a:lnTo>
                  <a:pt x="3048" y="2828658"/>
                </a:lnTo>
                <a:lnTo>
                  <a:pt x="7619" y="2828658"/>
                </a:lnTo>
                <a:lnTo>
                  <a:pt x="7619" y="2836278"/>
                </a:lnTo>
                <a:close/>
              </a:path>
              <a:path w="3106420" h="4471035">
                <a:moveTo>
                  <a:pt x="1524" y="2821038"/>
                </a:moveTo>
                <a:lnTo>
                  <a:pt x="0" y="2821038"/>
                </a:lnTo>
                <a:lnTo>
                  <a:pt x="0" y="2813418"/>
                </a:lnTo>
                <a:lnTo>
                  <a:pt x="1524" y="2813418"/>
                </a:lnTo>
                <a:lnTo>
                  <a:pt x="1524" y="2821038"/>
                </a:lnTo>
                <a:close/>
              </a:path>
              <a:path w="3106420" h="4471035">
                <a:moveTo>
                  <a:pt x="7619" y="2821038"/>
                </a:moveTo>
                <a:lnTo>
                  <a:pt x="3048" y="2821038"/>
                </a:lnTo>
                <a:lnTo>
                  <a:pt x="3048" y="2813418"/>
                </a:lnTo>
                <a:lnTo>
                  <a:pt x="7619" y="2813418"/>
                </a:lnTo>
                <a:lnTo>
                  <a:pt x="7619" y="2821038"/>
                </a:lnTo>
                <a:close/>
              </a:path>
              <a:path w="3106420" h="4471035">
                <a:moveTo>
                  <a:pt x="1524" y="2805798"/>
                </a:moveTo>
                <a:lnTo>
                  <a:pt x="0" y="2805798"/>
                </a:lnTo>
                <a:lnTo>
                  <a:pt x="0" y="2798178"/>
                </a:lnTo>
                <a:lnTo>
                  <a:pt x="1524" y="2798178"/>
                </a:lnTo>
                <a:lnTo>
                  <a:pt x="1524" y="2805798"/>
                </a:lnTo>
                <a:close/>
              </a:path>
              <a:path w="3106420" h="4471035">
                <a:moveTo>
                  <a:pt x="7619" y="2805798"/>
                </a:moveTo>
                <a:lnTo>
                  <a:pt x="3048" y="2805798"/>
                </a:lnTo>
                <a:lnTo>
                  <a:pt x="3048" y="2798178"/>
                </a:lnTo>
                <a:lnTo>
                  <a:pt x="7619" y="2798178"/>
                </a:lnTo>
                <a:lnTo>
                  <a:pt x="7619" y="2805798"/>
                </a:lnTo>
                <a:close/>
              </a:path>
              <a:path w="3106420" h="4471035">
                <a:moveTo>
                  <a:pt x="1524" y="2790558"/>
                </a:moveTo>
                <a:lnTo>
                  <a:pt x="0" y="2790558"/>
                </a:lnTo>
                <a:lnTo>
                  <a:pt x="0" y="2782938"/>
                </a:lnTo>
                <a:lnTo>
                  <a:pt x="1524" y="2782938"/>
                </a:lnTo>
                <a:lnTo>
                  <a:pt x="1524" y="2790558"/>
                </a:lnTo>
                <a:close/>
              </a:path>
              <a:path w="3106420" h="4471035">
                <a:moveTo>
                  <a:pt x="7619" y="2790558"/>
                </a:moveTo>
                <a:lnTo>
                  <a:pt x="3048" y="2790558"/>
                </a:lnTo>
                <a:lnTo>
                  <a:pt x="3048" y="2782938"/>
                </a:lnTo>
                <a:lnTo>
                  <a:pt x="7619" y="2782938"/>
                </a:lnTo>
                <a:lnTo>
                  <a:pt x="7619" y="2790558"/>
                </a:lnTo>
                <a:close/>
              </a:path>
              <a:path w="3106420" h="4471035">
                <a:moveTo>
                  <a:pt x="1524" y="2775318"/>
                </a:moveTo>
                <a:lnTo>
                  <a:pt x="0" y="2775318"/>
                </a:lnTo>
                <a:lnTo>
                  <a:pt x="0" y="2767698"/>
                </a:lnTo>
                <a:lnTo>
                  <a:pt x="1524" y="2767698"/>
                </a:lnTo>
                <a:lnTo>
                  <a:pt x="1524" y="2775318"/>
                </a:lnTo>
                <a:close/>
              </a:path>
              <a:path w="3106420" h="4471035">
                <a:moveTo>
                  <a:pt x="7619" y="2775318"/>
                </a:moveTo>
                <a:lnTo>
                  <a:pt x="3048" y="2775318"/>
                </a:lnTo>
                <a:lnTo>
                  <a:pt x="3048" y="2767698"/>
                </a:lnTo>
                <a:lnTo>
                  <a:pt x="7619" y="2767698"/>
                </a:lnTo>
                <a:lnTo>
                  <a:pt x="7619" y="2775318"/>
                </a:lnTo>
                <a:close/>
              </a:path>
              <a:path w="3106420" h="4471035">
                <a:moveTo>
                  <a:pt x="1524" y="2760078"/>
                </a:moveTo>
                <a:lnTo>
                  <a:pt x="0" y="2760078"/>
                </a:lnTo>
                <a:lnTo>
                  <a:pt x="0" y="2752458"/>
                </a:lnTo>
                <a:lnTo>
                  <a:pt x="1524" y="2752458"/>
                </a:lnTo>
                <a:lnTo>
                  <a:pt x="1524" y="2760078"/>
                </a:lnTo>
                <a:close/>
              </a:path>
              <a:path w="3106420" h="4471035">
                <a:moveTo>
                  <a:pt x="7619" y="2760078"/>
                </a:moveTo>
                <a:lnTo>
                  <a:pt x="3048" y="2760078"/>
                </a:lnTo>
                <a:lnTo>
                  <a:pt x="3048" y="2752458"/>
                </a:lnTo>
                <a:lnTo>
                  <a:pt x="7619" y="2752458"/>
                </a:lnTo>
                <a:lnTo>
                  <a:pt x="7619" y="2760078"/>
                </a:lnTo>
                <a:close/>
              </a:path>
              <a:path w="3106420" h="4471035">
                <a:moveTo>
                  <a:pt x="1524" y="2744838"/>
                </a:moveTo>
                <a:lnTo>
                  <a:pt x="0" y="2744838"/>
                </a:lnTo>
                <a:lnTo>
                  <a:pt x="0" y="2737218"/>
                </a:lnTo>
                <a:lnTo>
                  <a:pt x="1524" y="2737218"/>
                </a:lnTo>
                <a:lnTo>
                  <a:pt x="1524" y="2744838"/>
                </a:lnTo>
                <a:close/>
              </a:path>
              <a:path w="3106420" h="4471035">
                <a:moveTo>
                  <a:pt x="7619" y="2744838"/>
                </a:moveTo>
                <a:lnTo>
                  <a:pt x="3048" y="2744838"/>
                </a:lnTo>
                <a:lnTo>
                  <a:pt x="3048" y="2737218"/>
                </a:lnTo>
                <a:lnTo>
                  <a:pt x="7619" y="2737218"/>
                </a:lnTo>
                <a:lnTo>
                  <a:pt x="7619" y="2744838"/>
                </a:lnTo>
                <a:close/>
              </a:path>
              <a:path w="3106420" h="4471035">
                <a:moveTo>
                  <a:pt x="1524" y="2729598"/>
                </a:moveTo>
                <a:lnTo>
                  <a:pt x="0" y="2729598"/>
                </a:lnTo>
                <a:lnTo>
                  <a:pt x="0" y="2721978"/>
                </a:lnTo>
                <a:lnTo>
                  <a:pt x="1524" y="2721978"/>
                </a:lnTo>
                <a:lnTo>
                  <a:pt x="1524" y="2729598"/>
                </a:lnTo>
                <a:close/>
              </a:path>
              <a:path w="3106420" h="4471035">
                <a:moveTo>
                  <a:pt x="7619" y="2729598"/>
                </a:moveTo>
                <a:lnTo>
                  <a:pt x="3048" y="2729598"/>
                </a:lnTo>
                <a:lnTo>
                  <a:pt x="3048" y="2721978"/>
                </a:lnTo>
                <a:lnTo>
                  <a:pt x="7619" y="2721978"/>
                </a:lnTo>
                <a:lnTo>
                  <a:pt x="7619" y="2729598"/>
                </a:lnTo>
                <a:close/>
              </a:path>
              <a:path w="3106420" h="4471035">
                <a:moveTo>
                  <a:pt x="1524" y="2714358"/>
                </a:moveTo>
                <a:lnTo>
                  <a:pt x="0" y="2714358"/>
                </a:lnTo>
                <a:lnTo>
                  <a:pt x="0" y="2706738"/>
                </a:lnTo>
                <a:lnTo>
                  <a:pt x="1524" y="2706738"/>
                </a:lnTo>
                <a:lnTo>
                  <a:pt x="1524" y="2714358"/>
                </a:lnTo>
                <a:close/>
              </a:path>
              <a:path w="3106420" h="4471035">
                <a:moveTo>
                  <a:pt x="7619" y="2714358"/>
                </a:moveTo>
                <a:lnTo>
                  <a:pt x="3048" y="2714358"/>
                </a:lnTo>
                <a:lnTo>
                  <a:pt x="3048" y="2706738"/>
                </a:lnTo>
                <a:lnTo>
                  <a:pt x="7619" y="2706738"/>
                </a:lnTo>
                <a:lnTo>
                  <a:pt x="7619" y="2714358"/>
                </a:lnTo>
                <a:close/>
              </a:path>
              <a:path w="3106420" h="4471035">
                <a:moveTo>
                  <a:pt x="1524" y="2699118"/>
                </a:moveTo>
                <a:lnTo>
                  <a:pt x="0" y="2699118"/>
                </a:lnTo>
                <a:lnTo>
                  <a:pt x="0" y="2691498"/>
                </a:lnTo>
                <a:lnTo>
                  <a:pt x="1524" y="2691498"/>
                </a:lnTo>
                <a:lnTo>
                  <a:pt x="1524" y="2699118"/>
                </a:lnTo>
                <a:close/>
              </a:path>
              <a:path w="3106420" h="4471035">
                <a:moveTo>
                  <a:pt x="7619" y="2699118"/>
                </a:moveTo>
                <a:lnTo>
                  <a:pt x="3048" y="2699118"/>
                </a:lnTo>
                <a:lnTo>
                  <a:pt x="3048" y="2691498"/>
                </a:lnTo>
                <a:lnTo>
                  <a:pt x="7619" y="2691498"/>
                </a:lnTo>
                <a:lnTo>
                  <a:pt x="7619" y="2699118"/>
                </a:lnTo>
                <a:close/>
              </a:path>
              <a:path w="3106420" h="4471035">
                <a:moveTo>
                  <a:pt x="1524" y="2683878"/>
                </a:moveTo>
                <a:lnTo>
                  <a:pt x="0" y="2683878"/>
                </a:lnTo>
                <a:lnTo>
                  <a:pt x="0" y="2676258"/>
                </a:lnTo>
                <a:lnTo>
                  <a:pt x="1524" y="2676258"/>
                </a:lnTo>
                <a:lnTo>
                  <a:pt x="1524" y="2683878"/>
                </a:lnTo>
                <a:close/>
              </a:path>
              <a:path w="3106420" h="4471035">
                <a:moveTo>
                  <a:pt x="7619" y="2683878"/>
                </a:moveTo>
                <a:lnTo>
                  <a:pt x="3048" y="2683878"/>
                </a:lnTo>
                <a:lnTo>
                  <a:pt x="3048" y="2676258"/>
                </a:lnTo>
                <a:lnTo>
                  <a:pt x="7619" y="2676258"/>
                </a:lnTo>
                <a:lnTo>
                  <a:pt x="7619" y="2683878"/>
                </a:lnTo>
                <a:close/>
              </a:path>
              <a:path w="3106420" h="4471035">
                <a:moveTo>
                  <a:pt x="1524" y="2668638"/>
                </a:moveTo>
                <a:lnTo>
                  <a:pt x="0" y="2668638"/>
                </a:lnTo>
                <a:lnTo>
                  <a:pt x="0" y="2661018"/>
                </a:lnTo>
                <a:lnTo>
                  <a:pt x="1524" y="2661018"/>
                </a:lnTo>
                <a:lnTo>
                  <a:pt x="1524" y="2668638"/>
                </a:lnTo>
                <a:close/>
              </a:path>
              <a:path w="3106420" h="4471035">
                <a:moveTo>
                  <a:pt x="7619" y="2668638"/>
                </a:moveTo>
                <a:lnTo>
                  <a:pt x="3048" y="2668638"/>
                </a:lnTo>
                <a:lnTo>
                  <a:pt x="3048" y="2661018"/>
                </a:lnTo>
                <a:lnTo>
                  <a:pt x="7619" y="2661018"/>
                </a:lnTo>
                <a:lnTo>
                  <a:pt x="7619" y="2668638"/>
                </a:lnTo>
                <a:close/>
              </a:path>
              <a:path w="3106420" h="4471035">
                <a:moveTo>
                  <a:pt x="1524" y="2653398"/>
                </a:moveTo>
                <a:lnTo>
                  <a:pt x="0" y="2653398"/>
                </a:lnTo>
                <a:lnTo>
                  <a:pt x="0" y="2645778"/>
                </a:lnTo>
                <a:lnTo>
                  <a:pt x="1524" y="2645778"/>
                </a:lnTo>
                <a:lnTo>
                  <a:pt x="1524" y="2653398"/>
                </a:lnTo>
                <a:close/>
              </a:path>
              <a:path w="3106420" h="4471035">
                <a:moveTo>
                  <a:pt x="7619" y="2653398"/>
                </a:moveTo>
                <a:lnTo>
                  <a:pt x="3048" y="2653398"/>
                </a:lnTo>
                <a:lnTo>
                  <a:pt x="3048" y="2645778"/>
                </a:lnTo>
                <a:lnTo>
                  <a:pt x="7619" y="2645778"/>
                </a:lnTo>
                <a:lnTo>
                  <a:pt x="7619" y="2653398"/>
                </a:lnTo>
                <a:close/>
              </a:path>
              <a:path w="3106420" h="4471035">
                <a:moveTo>
                  <a:pt x="1524" y="2638158"/>
                </a:moveTo>
                <a:lnTo>
                  <a:pt x="0" y="2638158"/>
                </a:lnTo>
                <a:lnTo>
                  <a:pt x="0" y="2630538"/>
                </a:lnTo>
                <a:lnTo>
                  <a:pt x="1524" y="2630538"/>
                </a:lnTo>
                <a:lnTo>
                  <a:pt x="1524" y="2638158"/>
                </a:lnTo>
                <a:close/>
              </a:path>
              <a:path w="3106420" h="4471035">
                <a:moveTo>
                  <a:pt x="7619" y="2638158"/>
                </a:moveTo>
                <a:lnTo>
                  <a:pt x="3048" y="2638158"/>
                </a:lnTo>
                <a:lnTo>
                  <a:pt x="3048" y="2630538"/>
                </a:lnTo>
                <a:lnTo>
                  <a:pt x="7619" y="2630538"/>
                </a:lnTo>
                <a:lnTo>
                  <a:pt x="7619" y="2638158"/>
                </a:lnTo>
                <a:close/>
              </a:path>
              <a:path w="3106420" h="4471035">
                <a:moveTo>
                  <a:pt x="1524" y="2622918"/>
                </a:moveTo>
                <a:lnTo>
                  <a:pt x="0" y="2622918"/>
                </a:lnTo>
                <a:lnTo>
                  <a:pt x="0" y="2615298"/>
                </a:lnTo>
                <a:lnTo>
                  <a:pt x="1524" y="2615298"/>
                </a:lnTo>
                <a:lnTo>
                  <a:pt x="1524" y="2622918"/>
                </a:lnTo>
                <a:close/>
              </a:path>
              <a:path w="3106420" h="4471035">
                <a:moveTo>
                  <a:pt x="7619" y="2622918"/>
                </a:moveTo>
                <a:lnTo>
                  <a:pt x="3048" y="2622918"/>
                </a:lnTo>
                <a:lnTo>
                  <a:pt x="3048" y="2615298"/>
                </a:lnTo>
                <a:lnTo>
                  <a:pt x="7619" y="2615298"/>
                </a:lnTo>
                <a:lnTo>
                  <a:pt x="7619" y="2622918"/>
                </a:lnTo>
                <a:close/>
              </a:path>
              <a:path w="3106420" h="4471035">
                <a:moveTo>
                  <a:pt x="1524" y="2607678"/>
                </a:moveTo>
                <a:lnTo>
                  <a:pt x="0" y="2607678"/>
                </a:lnTo>
                <a:lnTo>
                  <a:pt x="0" y="2600058"/>
                </a:lnTo>
                <a:lnTo>
                  <a:pt x="1524" y="2600058"/>
                </a:lnTo>
                <a:lnTo>
                  <a:pt x="1524" y="2607678"/>
                </a:lnTo>
                <a:close/>
              </a:path>
              <a:path w="3106420" h="4471035">
                <a:moveTo>
                  <a:pt x="7619" y="2607678"/>
                </a:moveTo>
                <a:lnTo>
                  <a:pt x="3048" y="2607678"/>
                </a:lnTo>
                <a:lnTo>
                  <a:pt x="3048" y="2600058"/>
                </a:lnTo>
                <a:lnTo>
                  <a:pt x="7619" y="2600058"/>
                </a:lnTo>
                <a:lnTo>
                  <a:pt x="7619" y="2607678"/>
                </a:lnTo>
                <a:close/>
              </a:path>
              <a:path w="3106420" h="4471035">
                <a:moveTo>
                  <a:pt x="1524" y="2592438"/>
                </a:moveTo>
                <a:lnTo>
                  <a:pt x="0" y="2592438"/>
                </a:lnTo>
                <a:lnTo>
                  <a:pt x="0" y="2584818"/>
                </a:lnTo>
                <a:lnTo>
                  <a:pt x="1524" y="2584818"/>
                </a:lnTo>
                <a:lnTo>
                  <a:pt x="1524" y="2592438"/>
                </a:lnTo>
                <a:close/>
              </a:path>
              <a:path w="3106420" h="4471035">
                <a:moveTo>
                  <a:pt x="7619" y="2592438"/>
                </a:moveTo>
                <a:lnTo>
                  <a:pt x="3048" y="2592438"/>
                </a:lnTo>
                <a:lnTo>
                  <a:pt x="3048" y="2584818"/>
                </a:lnTo>
                <a:lnTo>
                  <a:pt x="7619" y="2584818"/>
                </a:lnTo>
                <a:lnTo>
                  <a:pt x="7619" y="2592438"/>
                </a:lnTo>
                <a:close/>
              </a:path>
              <a:path w="3106420" h="4471035">
                <a:moveTo>
                  <a:pt x="1524" y="2577198"/>
                </a:moveTo>
                <a:lnTo>
                  <a:pt x="0" y="2577198"/>
                </a:lnTo>
                <a:lnTo>
                  <a:pt x="0" y="2569578"/>
                </a:lnTo>
                <a:lnTo>
                  <a:pt x="1524" y="2569578"/>
                </a:lnTo>
                <a:lnTo>
                  <a:pt x="1524" y="2577198"/>
                </a:lnTo>
                <a:close/>
              </a:path>
              <a:path w="3106420" h="4471035">
                <a:moveTo>
                  <a:pt x="7619" y="2577198"/>
                </a:moveTo>
                <a:lnTo>
                  <a:pt x="3048" y="2577198"/>
                </a:lnTo>
                <a:lnTo>
                  <a:pt x="3048" y="2569578"/>
                </a:lnTo>
                <a:lnTo>
                  <a:pt x="7619" y="2569578"/>
                </a:lnTo>
                <a:lnTo>
                  <a:pt x="7619" y="2577198"/>
                </a:lnTo>
                <a:close/>
              </a:path>
              <a:path w="3106420" h="4471035">
                <a:moveTo>
                  <a:pt x="1524" y="2561958"/>
                </a:moveTo>
                <a:lnTo>
                  <a:pt x="0" y="2561958"/>
                </a:lnTo>
                <a:lnTo>
                  <a:pt x="0" y="2554338"/>
                </a:lnTo>
                <a:lnTo>
                  <a:pt x="1524" y="2554338"/>
                </a:lnTo>
                <a:lnTo>
                  <a:pt x="1524" y="2561958"/>
                </a:lnTo>
                <a:close/>
              </a:path>
              <a:path w="3106420" h="4471035">
                <a:moveTo>
                  <a:pt x="7619" y="2561958"/>
                </a:moveTo>
                <a:lnTo>
                  <a:pt x="3048" y="2561958"/>
                </a:lnTo>
                <a:lnTo>
                  <a:pt x="3048" y="2554338"/>
                </a:lnTo>
                <a:lnTo>
                  <a:pt x="7619" y="2554338"/>
                </a:lnTo>
                <a:lnTo>
                  <a:pt x="7619" y="2561958"/>
                </a:lnTo>
                <a:close/>
              </a:path>
              <a:path w="3106420" h="4471035">
                <a:moveTo>
                  <a:pt x="1524" y="2546718"/>
                </a:moveTo>
                <a:lnTo>
                  <a:pt x="0" y="2546718"/>
                </a:lnTo>
                <a:lnTo>
                  <a:pt x="0" y="2539098"/>
                </a:lnTo>
                <a:lnTo>
                  <a:pt x="1524" y="2539098"/>
                </a:lnTo>
                <a:lnTo>
                  <a:pt x="1524" y="2546718"/>
                </a:lnTo>
                <a:close/>
              </a:path>
              <a:path w="3106420" h="4471035">
                <a:moveTo>
                  <a:pt x="7619" y="2546718"/>
                </a:moveTo>
                <a:lnTo>
                  <a:pt x="3048" y="2546718"/>
                </a:lnTo>
                <a:lnTo>
                  <a:pt x="3048" y="2539098"/>
                </a:lnTo>
                <a:lnTo>
                  <a:pt x="7619" y="2539098"/>
                </a:lnTo>
                <a:lnTo>
                  <a:pt x="7619" y="2546718"/>
                </a:lnTo>
                <a:close/>
              </a:path>
              <a:path w="3106420" h="4471035">
                <a:moveTo>
                  <a:pt x="1524" y="2531478"/>
                </a:moveTo>
                <a:lnTo>
                  <a:pt x="0" y="2531478"/>
                </a:lnTo>
                <a:lnTo>
                  <a:pt x="0" y="2523858"/>
                </a:lnTo>
                <a:lnTo>
                  <a:pt x="1524" y="2523858"/>
                </a:lnTo>
                <a:lnTo>
                  <a:pt x="1524" y="2531478"/>
                </a:lnTo>
                <a:close/>
              </a:path>
              <a:path w="3106420" h="4471035">
                <a:moveTo>
                  <a:pt x="7619" y="2531478"/>
                </a:moveTo>
                <a:lnTo>
                  <a:pt x="3048" y="2531478"/>
                </a:lnTo>
                <a:lnTo>
                  <a:pt x="3048" y="2523858"/>
                </a:lnTo>
                <a:lnTo>
                  <a:pt x="7619" y="2523858"/>
                </a:lnTo>
                <a:lnTo>
                  <a:pt x="7619" y="2531478"/>
                </a:lnTo>
                <a:close/>
              </a:path>
              <a:path w="3106420" h="4471035">
                <a:moveTo>
                  <a:pt x="1524" y="2516238"/>
                </a:moveTo>
                <a:lnTo>
                  <a:pt x="0" y="2516238"/>
                </a:lnTo>
                <a:lnTo>
                  <a:pt x="0" y="2508618"/>
                </a:lnTo>
                <a:lnTo>
                  <a:pt x="1524" y="2508618"/>
                </a:lnTo>
                <a:lnTo>
                  <a:pt x="1524" y="2516238"/>
                </a:lnTo>
                <a:close/>
              </a:path>
              <a:path w="3106420" h="4471035">
                <a:moveTo>
                  <a:pt x="7619" y="2516238"/>
                </a:moveTo>
                <a:lnTo>
                  <a:pt x="3048" y="2516238"/>
                </a:lnTo>
                <a:lnTo>
                  <a:pt x="3048" y="2508618"/>
                </a:lnTo>
                <a:lnTo>
                  <a:pt x="7619" y="2508618"/>
                </a:lnTo>
                <a:lnTo>
                  <a:pt x="7619" y="2516238"/>
                </a:lnTo>
                <a:close/>
              </a:path>
              <a:path w="3106420" h="4471035">
                <a:moveTo>
                  <a:pt x="1524" y="2500998"/>
                </a:moveTo>
                <a:lnTo>
                  <a:pt x="0" y="2500998"/>
                </a:lnTo>
                <a:lnTo>
                  <a:pt x="0" y="2493378"/>
                </a:lnTo>
                <a:lnTo>
                  <a:pt x="1524" y="2493378"/>
                </a:lnTo>
                <a:lnTo>
                  <a:pt x="1524" y="2500998"/>
                </a:lnTo>
                <a:close/>
              </a:path>
              <a:path w="3106420" h="4471035">
                <a:moveTo>
                  <a:pt x="7619" y="2500998"/>
                </a:moveTo>
                <a:lnTo>
                  <a:pt x="3048" y="2500998"/>
                </a:lnTo>
                <a:lnTo>
                  <a:pt x="3048" y="2493378"/>
                </a:lnTo>
                <a:lnTo>
                  <a:pt x="7619" y="2493378"/>
                </a:lnTo>
                <a:lnTo>
                  <a:pt x="7619" y="2500998"/>
                </a:lnTo>
                <a:close/>
              </a:path>
              <a:path w="3106420" h="4471035">
                <a:moveTo>
                  <a:pt x="1524" y="2485758"/>
                </a:moveTo>
                <a:lnTo>
                  <a:pt x="0" y="2485758"/>
                </a:lnTo>
                <a:lnTo>
                  <a:pt x="0" y="2478138"/>
                </a:lnTo>
                <a:lnTo>
                  <a:pt x="1524" y="2478138"/>
                </a:lnTo>
                <a:lnTo>
                  <a:pt x="1524" y="2485758"/>
                </a:lnTo>
                <a:close/>
              </a:path>
              <a:path w="3106420" h="4471035">
                <a:moveTo>
                  <a:pt x="7619" y="2485758"/>
                </a:moveTo>
                <a:lnTo>
                  <a:pt x="3048" y="2485758"/>
                </a:lnTo>
                <a:lnTo>
                  <a:pt x="3048" y="2478138"/>
                </a:lnTo>
                <a:lnTo>
                  <a:pt x="7619" y="2478138"/>
                </a:lnTo>
                <a:lnTo>
                  <a:pt x="7619" y="2485758"/>
                </a:lnTo>
                <a:close/>
              </a:path>
              <a:path w="3106420" h="4471035">
                <a:moveTo>
                  <a:pt x="1524" y="2470518"/>
                </a:moveTo>
                <a:lnTo>
                  <a:pt x="0" y="2470518"/>
                </a:lnTo>
                <a:lnTo>
                  <a:pt x="0" y="2462898"/>
                </a:lnTo>
                <a:lnTo>
                  <a:pt x="1524" y="2462898"/>
                </a:lnTo>
                <a:lnTo>
                  <a:pt x="1524" y="2470518"/>
                </a:lnTo>
                <a:close/>
              </a:path>
              <a:path w="3106420" h="4471035">
                <a:moveTo>
                  <a:pt x="7619" y="2470518"/>
                </a:moveTo>
                <a:lnTo>
                  <a:pt x="3048" y="2470518"/>
                </a:lnTo>
                <a:lnTo>
                  <a:pt x="3048" y="2462898"/>
                </a:lnTo>
                <a:lnTo>
                  <a:pt x="7619" y="2462898"/>
                </a:lnTo>
                <a:lnTo>
                  <a:pt x="7619" y="2470518"/>
                </a:lnTo>
                <a:close/>
              </a:path>
              <a:path w="3106420" h="4471035">
                <a:moveTo>
                  <a:pt x="1524" y="2455278"/>
                </a:moveTo>
                <a:lnTo>
                  <a:pt x="0" y="2455278"/>
                </a:lnTo>
                <a:lnTo>
                  <a:pt x="0" y="2447658"/>
                </a:lnTo>
                <a:lnTo>
                  <a:pt x="1524" y="2447658"/>
                </a:lnTo>
                <a:lnTo>
                  <a:pt x="1524" y="2455278"/>
                </a:lnTo>
                <a:close/>
              </a:path>
              <a:path w="3106420" h="4471035">
                <a:moveTo>
                  <a:pt x="7619" y="2455278"/>
                </a:moveTo>
                <a:lnTo>
                  <a:pt x="3048" y="2455278"/>
                </a:lnTo>
                <a:lnTo>
                  <a:pt x="3048" y="2447658"/>
                </a:lnTo>
                <a:lnTo>
                  <a:pt x="7619" y="2447658"/>
                </a:lnTo>
                <a:lnTo>
                  <a:pt x="7619" y="2455278"/>
                </a:lnTo>
                <a:close/>
              </a:path>
              <a:path w="3106420" h="4471035">
                <a:moveTo>
                  <a:pt x="1524" y="2440038"/>
                </a:moveTo>
                <a:lnTo>
                  <a:pt x="0" y="2440038"/>
                </a:lnTo>
                <a:lnTo>
                  <a:pt x="0" y="2432418"/>
                </a:lnTo>
                <a:lnTo>
                  <a:pt x="1524" y="2432418"/>
                </a:lnTo>
                <a:lnTo>
                  <a:pt x="1524" y="2440038"/>
                </a:lnTo>
                <a:close/>
              </a:path>
              <a:path w="3106420" h="4471035">
                <a:moveTo>
                  <a:pt x="7619" y="2440038"/>
                </a:moveTo>
                <a:lnTo>
                  <a:pt x="3048" y="2440038"/>
                </a:lnTo>
                <a:lnTo>
                  <a:pt x="3048" y="2432418"/>
                </a:lnTo>
                <a:lnTo>
                  <a:pt x="7619" y="2432418"/>
                </a:lnTo>
                <a:lnTo>
                  <a:pt x="7619" y="2440038"/>
                </a:lnTo>
                <a:close/>
              </a:path>
              <a:path w="3106420" h="4471035">
                <a:moveTo>
                  <a:pt x="1524" y="2424798"/>
                </a:moveTo>
                <a:lnTo>
                  <a:pt x="0" y="2424798"/>
                </a:lnTo>
                <a:lnTo>
                  <a:pt x="0" y="2417178"/>
                </a:lnTo>
                <a:lnTo>
                  <a:pt x="1524" y="2417178"/>
                </a:lnTo>
                <a:lnTo>
                  <a:pt x="1524" y="2424798"/>
                </a:lnTo>
                <a:close/>
              </a:path>
              <a:path w="3106420" h="4471035">
                <a:moveTo>
                  <a:pt x="7619" y="2424798"/>
                </a:moveTo>
                <a:lnTo>
                  <a:pt x="3048" y="2424798"/>
                </a:lnTo>
                <a:lnTo>
                  <a:pt x="3048" y="2417178"/>
                </a:lnTo>
                <a:lnTo>
                  <a:pt x="7619" y="2417178"/>
                </a:lnTo>
                <a:lnTo>
                  <a:pt x="7619" y="2424798"/>
                </a:lnTo>
                <a:close/>
              </a:path>
              <a:path w="3106420" h="4471035">
                <a:moveTo>
                  <a:pt x="1524" y="2409558"/>
                </a:moveTo>
                <a:lnTo>
                  <a:pt x="0" y="2409558"/>
                </a:lnTo>
                <a:lnTo>
                  <a:pt x="0" y="2401938"/>
                </a:lnTo>
                <a:lnTo>
                  <a:pt x="1524" y="2401938"/>
                </a:lnTo>
                <a:lnTo>
                  <a:pt x="1524" y="2409558"/>
                </a:lnTo>
                <a:close/>
              </a:path>
              <a:path w="3106420" h="4471035">
                <a:moveTo>
                  <a:pt x="7619" y="2409558"/>
                </a:moveTo>
                <a:lnTo>
                  <a:pt x="3048" y="2409558"/>
                </a:lnTo>
                <a:lnTo>
                  <a:pt x="3048" y="2401938"/>
                </a:lnTo>
                <a:lnTo>
                  <a:pt x="7619" y="2401938"/>
                </a:lnTo>
                <a:lnTo>
                  <a:pt x="7619" y="2409558"/>
                </a:lnTo>
                <a:close/>
              </a:path>
              <a:path w="3106420" h="4471035">
                <a:moveTo>
                  <a:pt x="1524" y="2394318"/>
                </a:moveTo>
                <a:lnTo>
                  <a:pt x="0" y="2394318"/>
                </a:lnTo>
                <a:lnTo>
                  <a:pt x="0" y="2386698"/>
                </a:lnTo>
                <a:lnTo>
                  <a:pt x="1524" y="2386698"/>
                </a:lnTo>
                <a:lnTo>
                  <a:pt x="1524" y="2394318"/>
                </a:lnTo>
                <a:close/>
              </a:path>
              <a:path w="3106420" h="4471035">
                <a:moveTo>
                  <a:pt x="7619" y="2394318"/>
                </a:moveTo>
                <a:lnTo>
                  <a:pt x="3048" y="2394318"/>
                </a:lnTo>
                <a:lnTo>
                  <a:pt x="3048" y="2386698"/>
                </a:lnTo>
                <a:lnTo>
                  <a:pt x="7619" y="2386698"/>
                </a:lnTo>
                <a:lnTo>
                  <a:pt x="7619" y="2394318"/>
                </a:lnTo>
                <a:close/>
              </a:path>
              <a:path w="3106420" h="4471035">
                <a:moveTo>
                  <a:pt x="1524" y="2379078"/>
                </a:moveTo>
                <a:lnTo>
                  <a:pt x="0" y="2379078"/>
                </a:lnTo>
                <a:lnTo>
                  <a:pt x="0" y="2371458"/>
                </a:lnTo>
                <a:lnTo>
                  <a:pt x="1524" y="2371458"/>
                </a:lnTo>
                <a:lnTo>
                  <a:pt x="1524" y="2379078"/>
                </a:lnTo>
                <a:close/>
              </a:path>
              <a:path w="3106420" h="4471035">
                <a:moveTo>
                  <a:pt x="7619" y="2379078"/>
                </a:moveTo>
                <a:lnTo>
                  <a:pt x="3048" y="2379078"/>
                </a:lnTo>
                <a:lnTo>
                  <a:pt x="3048" y="2371458"/>
                </a:lnTo>
                <a:lnTo>
                  <a:pt x="7619" y="2371458"/>
                </a:lnTo>
                <a:lnTo>
                  <a:pt x="7619" y="2379078"/>
                </a:lnTo>
                <a:close/>
              </a:path>
              <a:path w="3106420" h="4471035">
                <a:moveTo>
                  <a:pt x="1524" y="2363838"/>
                </a:moveTo>
                <a:lnTo>
                  <a:pt x="0" y="2363838"/>
                </a:lnTo>
                <a:lnTo>
                  <a:pt x="0" y="2356218"/>
                </a:lnTo>
                <a:lnTo>
                  <a:pt x="1524" y="2356218"/>
                </a:lnTo>
                <a:lnTo>
                  <a:pt x="1524" y="2363838"/>
                </a:lnTo>
                <a:close/>
              </a:path>
              <a:path w="3106420" h="4471035">
                <a:moveTo>
                  <a:pt x="7619" y="2363838"/>
                </a:moveTo>
                <a:lnTo>
                  <a:pt x="3048" y="2363838"/>
                </a:lnTo>
                <a:lnTo>
                  <a:pt x="3048" y="2356218"/>
                </a:lnTo>
                <a:lnTo>
                  <a:pt x="7619" y="2356218"/>
                </a:lnTo>
                <a:lnTo>
                  <a:pt x="7619" y="2363838"/>
                </a:lnTo>
                <a:close/>
              </a:path>
              <a:path w="3106420" h="4471035">
                <a:moveTo>
                  <a:pt x="1524" y="2348598"/>
                </a:moveTo>
                <a:lnTo>
                  <a:pt x="0" y="2348598"/>
                </a:lnTo>
                <a:lnTo>
                  <a:pt x="0" y="2340978"/>
                </a:lnTo>
                <a:lnTo>
                  <a:pt x="1524" y="2340978"/>
                </a:lnTo>
                <a:lnTo>
                  <a:pt x="1524" y="2348598"/>
                </a:lnTo>
                <a:close/>
              </a:path>
              <a:path w="3106420" h="4471035">
                <a:moveTo>
                  <a:pt x="7619" y="2348598"/>
                </a:moveTo>
                <a:lnTo>
                  <a:pt x="3048" y="2348598"/>
                </a:lnTo>
                <a:lnTo>
                  <a:pt x="3048" y="2340978"/>
                </a:lnTo>
                <a:lnTo>
                  <a:pt x="7619" y="2340978"/>
                </a:lnTo>
                <a:lnTo>
                  <a:pt x="7619" y="2348598"/>
                </a:lnTo>
                <a:close/>
              </a:path>
              <a:path w="3106420" h="4471035">
                <a:moveTo>
                  <a:pt x="1524" y="2333358"/>
                </a:moveTo>
                <a:lnTo>
                  <a:pt x="0" y="2333358"/>
                </a:lnTo>
                <a:lnTo>
                  <a:pt x="0" y="2325738"/>
                </a:lnTo>
                <a:lnTo>
                  <a:pt x="1524" y="2325738"/>
                </a:lnTo>
                <a:lnTo>
                  <a:pt x="1524" y="2333358"/>
                </a:lnTo>
                <a:close/>
              </a:path>
              <a:path w="3106420" h="4471035">
                <a:moveTo>
                  <a:pt x="7619" y="2333358"/>
                </a:moveTo>
                <a:lnTo>
                  <a:pt x="3048" y="2333358"/>
                </a:lnTo>
                <a:lnTo>
                  <a:pt x="3048" y="2325738"/>
                </a:lnTo>
                <a:lnTo>
                  <a:pt x="7619" y="2325738"/>
                </a:lnTo>
                <a:lnTo>
                  <a:pt x="7619" y="2333358"/>
                </a:lnTo>
                <a:close/>
              </a:path>
              <a:path w="3106420" h="4471035">
                <a:moveTo>
                  <a:pt x="1524" y="2318118"/>
                </a:moveTo>
                <a:lnTo>
                  <a:pt x="0" y="2318118"/>
                </a:lnTo>
                <a:lnTo>
                  <a:pt x="0" y="2310498"/>
                </a:lnTo>
                <a:lnTo>
                  <a:pt x="1524" y="2310498"/>
                </a:lnTo>
                <a:lnTo>
                  <a:pt x="1524" y="2318118"/>
                </a:lnTo>
                <a:close/>
              </a:path>
              <a:path w="3106420" h="4471035">
                <a:moveTo>
                  <a:pt x="7619" y="2318118"/>
                </a:moveTo>
                <a:lnTo>
                  <a:pt x="3048" y="2318118"/>
                </a:lnTo>
                <a:lnTo>
                  <a:pt x="3048" y="2310498"/>
                </a:lnTo>
                <a:lnTo>
                  <a:pt x="7619" y="2310498"/>
                </a:lnTo>
                <a:lnTo>
                  <a:pt x="7619" y="2318118"/>
                </a:lnTo>
                <a:close/>
              </a:path>
              <a:path w="3106420" h="4471035">
                <a:moveTo>
                  <a:pt x="1524" y="2302878"/>
                </a:moveTo>
                <a:lnTo>
                  <a:pt x="0" y="2302878"/>
                </a:lnTo>
                <a:lnTo>
                  <a:pt x="0" y="2295258"/>
                </a:lnTo>
                <a:lnTo>
                  <a:pt x="1524" y="2295258"/>
                </a:lnTo>
                <a:lnTo>
                  <a:pt x="1524" y="2302878"/>
                </a:lnTo>
                <a:close/>
              </a:path>
              <a:path w="3106420" h="4471035">
                <a:moveTo>
                  <a:pt x="7619" y="2302878"/>
                </a:moveTo>
                <a:lnTo>
                  <a:pt x="3048" y="2302878"/>
                </a:lnTo>
                <a:lnTo>
                  <a:pt x="3048" y="2295258"/>
                </a:lnTo>
                <a:lnTo>
                  <a:pt x="7619" y="2295258"/>
                </a:lnTo>
                <a:lnTo>
                  <a:pt x="7619" y="2302878"/>
                </a:lnTo>
                <a:close/>
              </a:path>
              <a:path w="3106420" h="4471035">
                <a:moveTo>
                  <a:pt x="1524" y="2287638"/>
                </a:moveTo>
                <a:lnTo>
                  <a:pt x="0" y="2287638"/>
                </a:lnTo>
                <a:lnTo>
                  <a:pt x="0" y="2280018"/>
                </a:lnTo>
                <a:lnTo>
                  <a:pt x="1524" y="2280018"/>
                </a:lnTo>
                <a:lnTo>
                  <a:pt x="1524" y="2287638"/>
                </a:lnTo>
                <a:close/>
              </a:path>
              <a:path w="3106420" h="4471035">
                <a:moveTo>
                  <a:pt x="7619" y="2287638"/>
                </a:moveTo>
                <a:lnTo>
                  <a:pt x="3048" y="2287638"/>
                </a:lnTo>
                <a:lnTo>
                  <a:pt x="3048" y="2280018"/>
                </a:lnTo>
                <a:lnTo>
                  <a:pt x="7619" y="2280018"/>
                </a:lnTo>
                <a:lnTo>
                  <a:pt x="7619" y="2287638"/>
                </a:lnTo>
                <a:close/>
              </a:path>
              <a:path w="3106420" h="4471035">
                <a:moveTo>
                  <a:pt x="1524" y="2272398"/>
                </a:moveTo>
                <a:lnTo>
                  <a:pt x="0" y="2272398"/>
                </a:lnTo>
                <a:lnTo>
                  <a:pt x="0" y="2264778"/>
                </a:lnTo>
                <a:lnTo>
                  <a:pt x="1524" y="2264778"/>
                </a:lnTo>
                <a:lnTo>
                  <a:pt x="1524" y="2272398"/>
                </a:lnTo>
                <a:close/>
              </a:path>
              <a:path w="3106420" h="4471035">
                <a:moveTo>
                  <a:pt x="7619" y="2272398"/>
                </a:moveTo>
                <a:lnTo>
                  <a:pt x="3048" y="2272398"/>
                </a:lnTo>
                <a:lnTo>
                  <a:pt x="3048" y="2264778"/>
                </a:lnTo>
                <a:lnTo>
                  <a:pt x="7619" y="2264778"/>
                </a:lnTo>
                <a:lnTo>
                  <a:pt x="7619" y="2272398"/>
                </a:lnTo>
                <a:close/>
              </a:path>
              <a:path w="3106420" h="4471035">
                <a:moveTo>
                  <a:pt x="1524" y="2257158"/>
                </a:moveTo>
                <a:lnTo>
                  <a:pt x="0" y="2257158"/>
                </a:lnTo>
                <a:lnTo>
                  <a:pt x="0" y="2249538"/>
                </a:lnTo>
                <a:lnTo>
                  <a:pt x="1524" y="2249538"/>
                </a:lnTo>
                <a:lnTo>
                  <a:pt x="1524" y="2257158"/>
                </a:lnTo>
                <a:close/>
              </a:path>
              <a:path w="3106420" h="4471035">
                <a:moveTo>
                  <a:pt x="7619" y="2257158"/>
                </a:moveTo>
                <a:lnTo>
                  <a:pt x="3048" y="2257158"/>
                </a:lnTo>
                <a:lnTo>
                  <a:pt x="3048" y="2249538"/>
                </a:lnTo>
                <a:lnTo>
                  <a:pt x="7619" y="2249538"/>
                </a:lnTo>
                <a:lnTo>
                  <a:pt x="7619" y="2257158"/>
                </a:lnTo>
                <a:close/>
              </a:path>
              <a:path w="3106420" h="4471035">
                <a:moveTo>
                  <a:pt x="1524" y="2241918"/>
                </a:moveTo>
                <a:lnTo>
                  <a:pt x="0" y="2241918"/>
                </a:lnTo>
                <a:lnTo>
                  <a:pt x="0" y="2234298"/>
                </a:lnTo>
                <a:lnTo>
                  <a:pt x="1524" y="2234298"/>
                </a:lnTo>
                <a:lnTo>
                  <a:pt x="1524" y="2241918"/>
                </a:lnTo>
                <a:close/>
              </a:path>
              <a:path w="3106420" h="4471035">
                <a:moveTo>
                  <a:pt x="7619" y="2241918"/>
                </a:moveTo>
                <a:lnTo>
                  <a:pt x="3048" y="2241918"/>
                </a:lnTo>
                <a:lnTo>
                  <a:pt x="3048" y="2234298"/>
                </a:lnTo>
                <a:lnTo>
                  <a:pt x="7619" y="2234298"/>
                </a:lnTo>
                <a:lnTo>
                  <a:pt x="7619" y="2241918"/>
                </a:lnTo>
                <a:close/>
              </a:path>
              <a:path w="3106420" h="4471035">
                <a:moveTo>
                  <a:pt x="1524" y="2226678"/>
                </a:moveTo>
                <a:lnTo>
                  <a:pt x="0" y="2226678"/>
                </a:lnTo>
                <a:lnTo>
                  <a:pt x="0" y="2219058"/>
                </a:lnTo>
                <a:lnTo>
                  <a:pt x="1524" y="2219058"/>
                </a:lnTo>
                <a:lnTo>
                  <a:pt x="1524" y="2226678"/>
                </a:lnTo>
                <a:close/>
              </a:path>
              <a:path w="3106420" h="4471035">
                <a:moveTo>
                  <a:pt x="7619" y="2226678"/>
                </a:moveTo>
                <a:lnTo>
                  <a:pt x="3048" y="2226678"/>
                </a:lnTo>
                <a:lnTo>
                  <a:pt x="3048" y="2219058"/>
                </a:lnTo>
                <a:lnTo>
                  <a:pt x="7619" y="2219058"/>
                </a:lnTo>
                <a:lnTo>
                  <a:pt x="7619" y="2226678"/>
                </a:lnTo>
                <a:close/>
              </a:path>
              <a:path w="3106420" h="4471035">
                <a:moveTo>
                  <a:pt x="1524" y="2211438"/>
                </a:moveTo>
                <a:lnTo>
                  <a:pt x="0" y="2211438"/>
                </a:lnTo>
                <a:lnTo>
                  <a:pt x="0" y="2203818"/>
                </a:lnTo>
                <a:lnTo>
                  <a:pt x="1524" y="2203818"/>
                </a:lnTo>
                <a:lnTo>
                  <a:pt x="1524" y="2211438"/>
                </a:lnTo>
                <a:close/>
              </a:path>
              <a:path w="3106420" h="4471035">
                <a:moveTo>
                  <a:pt x="7619" y="2211438"/>
                </a:moveTo>
                <a:lnTo>
                  <a:pt x="3048" y="2211438"/>
                </a:lnTo>
                <a:lnTo>
                  <a:pt x="3048" y="2203818"/>
                </a:lnTo>
                <a:lnTo>
                  <a:pt x="7619" y="2203818"/>
                </a:lnTo>
                <a:lnTo>
                  <a:pt x="7619" y="2211438"/>
                </a:lnTo>
                <a:close/>
              </a:path>
              <a:path w="3106420" h="4471035">
                <a:moveTo>
                  <a:pt x="1524" y="2196198"/>
                </a:moveTo>
                <a:lnTo>
                  <a:pt x="0" y="2196198"/>
                </a:lnTo>
                <a:lnTo>
                  <a:pt x="0" y="2188578"/>
                </a:lnTo>
                <a:lnTo>
                  <a:pt x="1524" y="2188578"/>
                </a:lnTo>
                <a:lnTo>
                  <a:pt x="1524" y="2196198"/>
                </a:lnTo>
                <a:close/>
              </a:path>
              <a:path w="3106420" h="4471035">
                <a:moveTo>
                  <a:pt x="7619" y="2196198"/>
                </a:moveTo>
                <a:lnTo>
                  <a:pt x="3048" y="2196198"/>
                </a:lnTo>
                <a:lnTo>
                  <a:pt x="3048" y="2188578"/>
                </a:lnTo>
                <a:lnTo>
                  <a:pt x="7619" y="2188578"/>
                </a:lnTo>
                <a:lnTo>
                  <a:pt x="7619" y="2196198"/>
                </a:lnTo>
                <a:close/>
              </a:path>
              <a:path w="3106420" h="4471035">
                <a:moveTo>
                  <a:pt x="1524" y="2180958"/>
                </a:moveTo>
                <a:lnTo>
                  <a:pt x="0" y="2180958"/>
                </a:lnTo>
                <a:lnTo>
                  <a:pt x="0" y="2173338"/>
                </a:lnTo>
                <a:lnTo>
                  <a:pt x="1524" y="2173338"/>
                </a:lnTo>
                <a:lnTo>
                  <a:pt x="1524" y="2180958"/>
                </a:lnTo>
                <a:close/>
              </a:path>
              <a:path w="3106420" h="4471035">
                <a:moveTo>
                  <a:pt x="7619" y="2180958"/>
                </a:moveTo>
                <a:lnTo>
                  <a:pt x="3048" y="2180958"/>
                </a:lnTo>
                <a:lnTo>
                  <a:pt x="3048" y="2173338"/>
                </a:lnTo>
                <a:lnTo>
                  <a:pt x="7619" y="2173338"/>
                </a:lnTo>
                <a:lnTo>
                  <a:pt x="7619" y="2180958"/>
                </a:lnTo>
                <a:close/>
              </a:path>
              <a:path w="3106420" h="4471035">
                <a:moveTo>
                  <a:pt x="1524" y="2165718"/>
                </a:moveTo>
                <a:lnTo>
                  <a:pt x="0" y="2165718"/>
                </a:lnTo>
                <a:lnTo>
                  <a:pt x="0" y="2158098"/>
                </a:lnTo>
                <a:lnTo>
                  <a:pt x="1524" y="2158098"/>
                </a:lnTo>
                <a:lnTo>
                  <a:pt x="1524" y="2165718"/>
                </a:lnTo>
                <a:close/>
              </a:path>
              <a:path w="3106420" h="4471035">
                <a:moveTo>
                  <a:pt x="7619" y="2165718"/>
                </a:moveTo>
                <a:lnTo>
                  <a:pt x="3048" y="2165718"/>
                </a:lnTo>
                <a:lnTo>
                  <a:pt x="3048" y="2158098"/>
                </a:lnTo>
                <a:lnTo>
                  <a:pt x="7619" y="2158098"/>
                </a:lnTo>
                <a:lnTo>
                  <a:pt x="7619" y="2165718"/>
                </a:lnTo>
                <a:close/>
              </a:path>
              <a:path w="3106420" h="4471035">
                <a:moveTo>
                  <a:pt x="1524" y="2150478"/>
                </a:moveTo>
                <a:lnTo>
                  <a:pt x="0" y="2150478"/>
                </a:lnTo>
                <a:lnTo>
                  <a:pt x="0" y="2142858"/>
                </a:lnTo>
                <a:lnTo>
                  <a:pt x="1524" y="2142858"/>
                </a:lnTo>
                <a:lnTo>
                  <a:pt x="1524" y="2150478"/>
                </a:lnTo>
                <a:close/>
              </a:path>
              <a:path w="3106420" h="4471035">
                <a:moveTo>
                  <a:pt x="7619" y="2150478"/>
                </a:moveTo>
                <a:lnTo>
                  <a:pt x="3048" y="2150478"/>
                </a:lnTo>
                <a:lnTo>
                  <a:pt x="3048" y="2142858"/>
                </a:lnTo>
                <a:lnTo>
                  <a:pt x="7619" y="2142858"/>
                </a:lnTo>
                <a:lnTo>
                  <a:pt x="7619" y="2150478"/>
                </a:lnTo>
                <a:close/>
              </a:path>
              <a:path w="3106420" h="4471035">
                <a:moveTo>
                  <a:pt x="1524" y="2135238"/>
                </a:moveTo>
                <a:lnTo>
                  <a:pt x="0" y="2135238"/>
                </a:lnTo>
                <a:lnTo>
                  <a:pt x="0" y="2127618"/>
                </a:lnTo>
                <a:lnTo>
                  <a:pt x="1524" y="2127618"/>
                </a:lnTo>
                <a:lnTo>
                  <a:pt x="1524" y="2135238"/>
                </a:lnTo>
                <a:close/>
              </a:path>
              <a:path w="3106420" h="4471035">
                <a:moveTo>
                  <a:pt x="7619" y="2135238"/>
                </a:moveTo>
                <a:lnTo>
                  <a:pt x="3048" y="2135238"/>
                </a:lnTo>
                <a:lnTo>
                  <a:pt x="3048" y="2127618"/>
                </a:lnTo>
                <a:lnTo>
                  <a:pt x="7619" y="2127618"/>
                </a:lnTo>
                <a:lnTo>
                  <a:pt x="7619" y="2135238"/>
                </a:lnTo>
                <a:close/>
              </a:path>
              <a:path w="3106420" h="4471035">
                <a:moveTo>
                  <a:pt x="1524" y="2119998"/>
                </a:moveTo>
                <a:lnTo>
                  <a:pt x="0" y="2119998"/>
                </a:lnTo>
                <a:lnTo>
                  <a:pt x="0" y="2112378"/>
                </a:lnTo>
                <a:lnTo>
                  <a:pt x="1524" y="2112378"/>
                </a:lnTo>
                <a:lnTo>
                  <a:pt x="1524" y="2119998"/>
                </a:lnTo>
                <a:close/>
              </a:path>
              <a:path w="3106420" h="4471035">
                <a:moveTo>
                  <a:pt x="7619" y="2119998"/>
                </a:moveTo>
                <a:lnTo>
                  <a:pt x="3048" y="2119998"/>
                </a:lnTo>
                <a:lnTo>
                  <a:pt x="3048" y="2112378"/>
                </a:lnTo>
                <a:lnTo>
                  <a:pt x="7619" y="2112378"/>
                </a:lnTo>
                <a:lnTo>
                  <a:pt x="7619" y="2119998"/>
                </a:lnTo>
                <a:close/>
              </a:path>
              <a:path w="3106420" h="4471035">
                <a:moveTo>
                  <a:pt x="1524" y="2104758"/>
                </a:moveTo>
                <a:lnTo>
                  <a:pt x="0" y="2104758"/>
                </a:lnTo>
                <a:lnTo>
                  <a:pt x="0" y="2097138"/>
                </a:lnTo>
                <a:lnTo>
                  <a:pt x="1524" y="2097138"/>
                </a:lnTo>
                <a:lnTo>
                  <a:pt x="1524" y="2104758"/>
                </a:lnTo>
                <a:close/>
              </a:path>
              <a:path w="3106420" h="4471035">
                <a:moveTo>
                  <a:pt x="7619" y="2104758"/>
                </a:moveTo>
                <a:lnTo>
                  <a:pt x="3048" y="2104758"/>
                </a:lnTo>
                <a:lnTo>
                  <a:pt x="3048" y="2097138"/>
                </a:lnTo>
                <a:lnTo>
                  <a:pt x="7619" y="2097138"/>
                </a:lnTo>
                <a:lnTo>
                  <a:pt x="7619" y="2104758"/>
                </a:lnTo>
                <a:close/>
              </a:path>
              <a:path w="3106420" h="4471035">
                <a:moveTo>
                  <a:pt x="1524" y="2089518"/>
                </a:moveTo>
                <a:lnTo>
                  <a:pt x="0" y="2089518"/>
                </a:lnTo>
                <a:lnTo>
                  <a:pt x="0" y="2081898"/>
                </a:lnTo>
                <a:lnTo>
                  <a:pt x="1524" y="2081898"/>
                </a:lnTo>
                <a:lnTo>
                  <a:pt x="1524" y="2089518"/>
                </a:lnTo>
                <a:close/>
              </a:path>
              <a:path w="3106420" h="4471035">
                <a:moveTo>
                  <a:pt x="7619" y="2089518"/>
                </a:moveTo>
                <a:lnTo>
                  <a:pt x="3048" y="2089518"/>
                </a:lnTo>
                <a:lnTo>
                  <a:pt x="3048" y="2081898"/>
                </a:lnTo>
                <a:lnTo>
                  <a:pt x="7619" y="2081898"/>
                </a:lnTo>
                <a:lnTo>
                  <a:pt x="7619" y="2089518"/>
                </a:lnTo>
                <a:close/>
              </a:path>
              <a:path w="3106420" h="4471035">
                <a:moveTo>
                  <a:pt x="1524" y="2074278"/>
                </a:moveTo>
                <a:lnTo>
                  <a:pt x="0" y="2074278"/>
                </a:lnTo>
                <a:lnTo>
                  <a:pt x="0" y="2066658"/>
                </a:lnTo>
                <a:lnTo>
                  <a:pt x="1524" y="2066658"/>
                </a:lnTo>
                <a:lnTo>
                  <a:pt x="1524" y="2074278"/>
                </a:lnTo>
                <a:close/>
              </a:path>
              <a:path w="3106420" h="4471035">
                <a:moveTo>
                  <a:pt x="7619" y="2074278"/>
                </a:moveTo>
                <a:lnTo>
                  <a:pt x="3048" y="2074278"/>
                </a:lnTo>
                <a:lnTo>
                  <a:pt x="3048" y="2066658"/>
                </a:lnTo>
                <a:lnTo>
                  <a:pt x="7619" y="2066658"/>
                </a:lnTo>
                <a:lnTo>
                  <a:pt x="7619" y="2074278"/>
                </a:lnTo>
                <a:close/>
              </a:path>
              <a:path w="3106420" h="4471035">
                <a:moveTo>
                  <a:pt x="1524" y="2059038"/>
                </a:moveTo>
                <a:lnTo>
                  <a:pt x="0" y="2059038"/>
                </a:lnTo>
                <a:lnTo>
                  <a:pt x="0" y="2051418"/>
                </a:lnTo>
                <a:lnTo>
                  <a:pt x="1524" y="2051418"/>
                </a:lnTo>
                <a:lnTo>
                  <a:pt x="1524" y="2059038"/>
                </a:lnTo>
                <a:close/>
              </a:path>
              <a:path w="3106420" h="4471035">
                <a:moveTo>
                  <a:pt x="7619" y="2059038"/>
                </a:moveTo>
                <a:lnTo>
                  <a:pt x="3048" y="2059038"/>
                </a:lnTo>
                <a:lnTo>
                  <a:pt x="3048" y="2051418"/>
                </a:lnTo>
                <a:lnTo>
                  <a:pt x="7619" y="2051418"/>
                </a:lnTo>
                <a:lnTo>
                  <a:pt x="7619" y="2059038"/>
                </a:lnTo>
                <a:close/>
              </a:path>
              <a:path w="3106420" h="4471035">
                <a:moveTo>
                  <a:pt x="1524" y="2043798"/>
                </a:moveTo>
                <a:lnTo>
                  <a:pt x="0" y="2043798"/>
                </a:lnTo>
                <a:lnTo>
                  <a:pt x="0" y="2036178"/>
                </a:lnTo>
                <a:lnTo>
                  <a:pt x="1524" y="2036178"/>
                </a:lnTo>
                <a:lnTo>
                  <a:pt x="1524" y="2043798"/>
                </a:lnTo>
                <a:close/>
              </a:path>
              <a:path w="3106420" h="4471035">
                <a:moveTo>
                  <a:pt x="7619" y="2043798"/>
                </a:moveTo>
                <a:lnTo>
                  <a:pt x="3048" y="2043798"/>
                </a:lnTo>
                <a:lnTo>
                  <a:pt x="3048" y="2036178"/>
                </a:lnTo>
                <a:lnTo>
                  <a:pt x="7619" y="2036178"/>
                </a:lnTo>
                <a:lnTo>
                  <a:pt x="7619" y="2043798"/>
                </a:lnTo>
                <a:close/>
              </a:path>
              <a:path w="3106420" h="4471035">
                <a:moveTo>
                  <a:pt x="1524" y="2028558"/>
                </a:moveTo>
                <a:lnTo>
                  <a:pt x="0" y="2028558"/>
                </a:lnTo>
                <a:lnTo>
                  <a:pt x="0" y="2020938"/>
                </a:lnTo>
                <a:lnTo>
                  <a:pt x="1524" y="2020938"/>
                </a:lnTo>
                <a:lnTo>
                  <a:pt x="1524" y="2028558"/>
                </a:lnTo>
                <a:close/>
              </a:path>
              <a:path w="3106420" h="4471035">
                <a:moveTo>
                  <a:pt x="7619" y="2028558"/>
                </a:moveTo>
                <a:lnTo>
                  <a:pt x="3048" y="2028558"/>
                </a:lnTo>
                <a:lnTo>
                  <a:pt x="3048" y="2020938"/>
                </a:lnTo>
                <a:lnTo>
                  <a:pt x="7619" y="2020938"/>
                </a:lnTo>
                <a:lnTo>
                  <a:pt x="7619" y="2028558"/>
                </a:lnTo>
                <a:close/>
              </a:path>
              <a:path w="3106420" h="4471035">
                <a:moveTo>
                  <a:pt x="1524" y="2013318"/>
                </a:moveTo>
                <a:lnTo>
                  <a:pt x="0" y="2013318"/>
                </a:lnTo>
                <a:lnTo>
                  <a:pt x="0" y="2005698"/>
                </a:lnTo>
                <a:lnTo>
                  <a:pt x="1524" y="2005698"/>
                </a:lnTo>
                <a:lnTo>
                  <a:pt x="1524" y="2013318"/>
                </a:lnTo>
                <a:close/>
              </a:path>
              <a:path w="3106420" h="4471035">
                <a:moveTo>
                  <a:pt x="7619" y="2013318"/>
                </a:moveTo>
                <a:lnTo>
                  <a:pt x="3048" y="2013318"/>
                </a:lnTo>
                <a:lnTo>
                  <a:pt x="3048" y="2005698"/>
                </a:lnTo>
                <a:lnTo>
                  <a:pt x="7619" y="2005698"/>
                </a:lnTo>
                <a:lnTo>
                  <a:pt x="7619" y="2013318"/>
                </a:lnTo>
                <a:close/>
              </a:path>
              <a:path w="3106420" h="4471035">
                <a:moveTo>
                  <a:pt x="1524" y="1998078"/>
                </a:moveTo>
                <a:lnTo>
                  <a:pt x="0" y="1998078"/>
                </a:lnTo>
                <a:lnTo>
                  <a:pt x="0" y="1990458"/>
                </a:lnTo>
                <a:lnTo>
                  <a:pt x="1524" y="1990458"/>
                </a:lnTo>
                <a:lnTo>
                  <a:pt x="1524" y="1998078"/>
                </a:lnTo>
                <a:close/>
              </a:path>
              <a:path w="3106420" h="4471035">
                <a:moveTo>
                  <a:pt x="7619" y="1998078"/>
                </a:moveTo>
                <a:lnTo>
                  <a:pt x="3048" y="1998078"/>
                </a:lnTo>
                <a:lnTo>
                  <a:pt x="3048" y="1990458"/>
                </a:lnTo>
                <a:lnTo>
                  <a:pt x="7619" y="1990458"/>
                </a:lnTo>
                <a:lnTo>
                  <a:pt x="7619" y="1998078"/>
                </a:lnTo>
                <a:close/>
              </a:path>
              <a:path w="3106420" h="4471035">
                <a:moveTo>
                  <a:pt x="1524" y="1982838"/>
                </a:moveTo>
                <a:lnTo>
                  <a:pt x="0" y="1982838"/>
                </a:lnTo>
                <a:lnTo>
                  <a:pt x="0" y="1975218"/>
                </a:lnTo>
                <a:lnTo>
                  <a:pt x="1524" y="1975218"/>
                </a:lnTo>
                <a:lnTo>
                  <a:pt x="1524" y="1982838"/>
                </a:lnTo>
                <a:close/>
              </a:path>
              <a:path w="3106420" h="4471035">
                <a:moveTo>
                  <a:pt x="7619" y="1982838"/>
                </a:moveTo>
                <a:lnTo>
                  <a:pt x="3048" y="1982838"/>
                </a:lnTo>
                <a:lnTo>
                  <a:pt x="3048" y="1975218"/>
                </a:lnTo>
                <a:lnTo>
                  <a:pt x="7619" y="1975218"/>
                </a:lnTo>
                <a:lnTo>
                  <a:pt x="7619" y="1982838"/>
                </a:lnTo>
                <a:close/>
              </a:path>
              <a:path w="3106420" h="4471035">
                <a:moveTo>
                  <a:pt x="1524" y="1967598"/>
                </a:moveTo>
                <a:lnTo>
                  <a:pt x="0" y="1967598"/>
                </a:lnTo>
                <a:lnTo>
                  <a:pt x="0" y="1959978"/>
                </a:lnTo>
                <a:lnTo>
                  <a:pt x="1524" y="1959978"/>
                </a:lnTo>
                <a:lnTo>
                  <a:pt x="1524" y="1967598"/>
                </a:lnTo>
                <a:close/>
              </a:path>
              <a:path w="3106420" h="4471035">
                <a:moveTo>
                  <a:pt x="7619" y="1967598"/>
                </a:moveTo>
                <a:lnTo>
                  <a:pt x="3048" y="1967598"/>
                </a:lnTo>
                <a:lnTo>
                  <a:pt x="3048" y="1959978"/>
                </a:lnTo>
                <a:lnTo>
                  <a:pt x="7619" y="1959978"/>
                </a:lnTo>
                <a:lnTo>
                  <a:pt x="7619" y="1967598"/>
                </a:lnTo>
                <a:close/>
              </a:path>
              <a:path w="3106420" h="4471035">
                <a:moveTo>
                  <a:pt x="1524" y="1952358"/>
                </a:moveTo>
                <a:lnTo>
                  <a:pt x="0" y="1952358"/>
                </a:lnTo>
                <a:lnTo>
                  <a:pt x="0" y="1944738"/>
                </a:lnTo>
                <a:lnTo>
                  <a:pt x="1524" y="1944738"/>
                </a:lnTo>
                <a:lnTo>
                  <a:pt x="1524" y="1952358"/>
                </a:lnTo>
                <a:close/>
              </a:path>
              <a:path w="3106420" h="4471035">
                <a:moveTo>
                  <a:pt x="7619" y="1952358"/>
                </a:moveTo>
                <a:lnTo>
                  <a:pt x="3048" y="1952358"/>
                </a:lnTo>
                <a:lnTo>
                  <a:pt x="3048" y="1944738"/>
                </a:lnTo>
                <a:lnTo>
                  <a:pt x="7619" y="1944738"/>
                </a:lnTo>
                <a:lnTo>
                  <a:pt x="7619" y="1952358"/>
                </a:lnTo>
                <a:close/>
              </a:path>
              <a:path w="3106420" h="4471035">
                <a:moveTo>
                  <a:pt x="1524" y="1937118"/>
                </a:moveTo>
                <a:lnTo>
                  <a:pt x="0" y="1937118"/>
                </a:lnTo>
                <a:lnTo>
                  <a:pt x="0" y="1929498"/>
                </a:lnTo>
                <a:lnTo>
                  <a:pt x="1524" y="1929498"/>
                </a:lnTo>
                <a:lnTo>
                  <a:pt x="1524" y="1937118"/>
                </a:lnTo>
                <a:close/>
              </a:path>
              <a:path w="3106420" h="4471035">
                <a:moveTo>
                  <a:pt x="7619" y="1937118"/>
                </a:moveTo>
                <a:lnTo>
                  <a:pt x="3048" y="1937118"/>
                </a:lnTo>
                <a:lnTo>
                  <a:pt x="3048" y="1929498"/>
                </a:lnTo>
                <a:lnTo>
                  <a:pt x="7619" y="1929498"/>
                </a:lnTo>
                <a:lnTo>
                  <a:pt x="7619" y="1937118"/>
                </a:lnTo>
                <a:close/>
              </a:path>
              <a:path w="3106420" h="4471035">
                <a:moveTo>
                  <a:pt x="1524" y="1921878"/>
                </a:moveTo>
                <a:lnTo>
                  <a:pt x="0" y="1921878"/>
                </a:lnTo>
                <a:lnTo>
                  <a:pt x="0" y="1914258"/>
                </a:lnTo>
                <a:lnTo>
                  <a:pt x="1524" y="1914258"/>
                </a:lnTo>
                <a:lnTo>
                  <a:pt x="1524" y="1921878"/>
                </a:lnTo>
                <a:close/>
              </a:path>
              <a:path w="3106420" h="4471035">
                <a:moveTo>
                  <a:pt x="7619" y="1921878"/>
                </a:moveTo>
                <a:lnTo>
                  <a:pt x="3048" y="1921878"/>
                </a:lnTo>
                <a:lnTo>
                  <a:pt x="3048" y="1914258"/>
                </a:lnTo>
                <a:lnTo>
                  <a:pt x="7619" y="1914258"/>
                </a:lnTo>
                <a:lnTo>
                  <a:pt x="7619" y="1921878"/>
                </a:lnTo>
                <a:close/>
              </a:path>
              <a:path w="3106420" h="4471035">
                <a:moveTo>
                  <a:pt x="1524" y="1906638"/>
                </a:moveTo>
                <a:lnTo>
                  <a:pt x="0" y="1906638"/>
                </a:lnTo>
                <a:lnTo>
                  <a:pt x="0" y="1899018"/>
                </a:lnTo>
                <a:lnTo>
                  <a:pt x="1524" y="1899018"/>
                </a:lnTo>
                <a:lnTo>
                  <a:pt x="1524" y="1906638"/>
                </a:lnTo>
                <a:close/>
              </a:path>
              <a:path w="3106420" h="4471035">
                <a:moveTo>
                  <a:pt x="7619" y="1906638"/>
                </a:moveTo>
                <a:lnTo>
                  <a:pt x="3048" y="1906638"/>
                </a:lnTo>
                <a:lnTo>
                  <a:pt x="3048" y="1899018"/>
                </a:lnTo>
                <a:lnTo>
                  <a:pt x="7619" y="1899018"/>
                </a:lnTo>
                <a:lnTo>
                  <a:pt x="7619" y="1906638"/>
                </a:lnTo>
                <a:close/>
              </a:path>
              <a:path w="3106420" h="4471035">
                <a:moveTo>
                  <a:pt x="1524" y="1891398"/>
                </a:moveTo>
                <a:lnTo>
                  <a:pt x="0" y="1891398"/>
                </a:lnTo>
                <a:lnTo>
                  <a:pt x="0" y="1883778"/>
                </a:lnTo>
                <a:lnTo>
                  <a:pt x="1524" y="1883778"/>
                </a:lnTo>
                <a:lnTo>
                  <a:pt x="1524" y="1891398"/>
                </a:lnTo>
                <a:close/>
              </a:path>
              <a:path w="3106420" h="4471035">
                <a:moveTo>
                  <a:pt x="7619" y="1891398"/>
                </a:moveTo>
                <a:lnTo>
                  <a:pt x="3048" y="1891398"/>
                </a:lnTo>
                <a:lnTo>
                  <a:pt x="3048" y="1883778"/>
                </a:lnTo>
                <a:lnTo>
                  <a:pt x="7619" y="1883778"/>
                </a:lnTo>
                <a:lnTo>
                  <a:pt x="7619" y="1891398"/>
                </a:lnTo>
                <a:close/>
              </a:path>
              <a:path w="3106420" h="4471035">
                <a:moveTo>
                  <a:pt x="1524" y="1876158"/>
                </a:moveTo>
                <a:lnTo>
                  <a:pt x="0" y="1876158"/>
                </a:lnTo>
                <a:lnTo>
                  <a:pt x="0" y="1868538"/>
                </a:lnTo>
                <a:lnTo>
                  <a:pt x="1524" y="1868538"/>
                </a:lnTo>
                <a:lnTo>
                  <a:pt x="1524" y="1876158"/>
                </a:lnTo>
                <a:close/>
              </a:path>
              <a:path w="3106420" h="4471035">
                <a:moveTo>
                  <a:pt x="7619" y="1876158"/>
                </a:moveTo>
                <a:lnTo>
                  <a:pt x="3048" y="1876158"/>
                </a:lnTo>
                <a:lnTo>
                  <a:pt x="3048" y="1868538"/>
                </a:lnTo>
                <a:lnTo>
                  <a:pt x="7619" y="1868538"/>
                </a:lnTo>
                <a:lnTo>
                  <a:pt x="7619" y="1876158"/>
                </a:lnTo>
                <a:close/>
              </a:path>
              <a:path w="3106420" h="4471035">
                <a:moveTo>
                  <a:pt x="1524" y="1860918"/>
                </a:moveTo>
                <a:lnTo>
                  <a:pt x="0" y="1860918"/>
                </a:lnTo>
                <a:lnTo>
                  <a:pt x="0" y="1853298"/>
                </a:lnTo>
                <a:lnTo>
                  <a:pt x="1524" y="1853298"/>
                </a:lnTo>
                <a:lnTo>
                  <a:pt x="1524" y="1860918"/>
                </a:lnTo>
                <a:close/>
              </a:path>
              <a:path w="3106420" h="4471035">
                <a:moveTo>
                  <a:pt x="7619" y="1860918"/>
                </a:moveTo>
                <a:lnTo>
                  <a:pt x="3048" y="1860918"/>
                </a:lnTo>
                <a:lnTo>
                  <a:pt x="3048" y="1853298"/>
                </a:lnTo>
                <a:lnTo>
                  <a:pt x="7619" y="1853298"/>
                </a:lnTo>
                <a:lnTo>
                  <a:pt x="7619" y="1860918"/>
                </a:lnTo>
                <a:close/>
              </a:path>
              <a:path w="3106420" h="4471035">
                <a:moveTo>
                  <a:pt x="1524" y="1845678"/>
                </a:moveTo>
                <a:lnTo>
                  <a:pt x="0" y="1845678"/>
                </a:lnTo>
                <a:lnTo>
                  <a:pt x="0" y="1838058"/>
                </a:lnTo>
                <a:lnTo>
                  <a:pt x="1524" y="1838058"/>
                </a:lnTo>
                <a:lnTo>
                  <a:pt x="1524" y="1845678"/>
                </a:lnTo>
                <a:close/>
              </a:path>
              <a:path w="3106420" h="4471035">
                <a:moveTo>
                  <a:pt x="7619" y="1845678"/>
                </a:moveTo>
                <a:lnTo>
                  <a:pt x="3048" y="1845678"/>
                </a:lnTo>
                <a:lnTo>
                  <a:pt x="3048" y="1838058"/>
                </a:lnTo>
                <a:lnTo>
                  <a:pt x="7619" y="1838058"/>
                </a:lnTo>
                <a:lnTo>
                  <a:pt x="7619" y="1845678"/>
                </a:lnTo>
                <a:close/>
              </a:path>
              <a:path w="3106420" h="4471035">
                <a:moveTo>
                  <a:pt x="1524" y="1830438"/>
                </a:moveTo>
                <a:lnTo>
                  <a:pt x="0" y="1830438"/>
                </a:lnTo>
                <a:lnTo>
                  <a:pt x="0" y="1822818"/>
                </a:lnTo>
                <a:lnTo>
                  <a:pt x="1524" y="1822818"/>
                </a:lnTo>
                <a:lnTo>
                  <a:pt x="1524" y="1830438"/>
                </a:lnTo>
                <a:close/>
              </a:path>
              <a:path w="3106420" h="4471035">
                <a:moveTo>
                  <a:pt x="7619" y="1830438"/>
                </a:moveTo>
                <a:lnTo>
                  <a:pt x="3048" y="1830438"/>
                </a:lnTo>
                <a:lnTo>
                  <a:pt x="3048" y="1822818"/>
                </a:lnTo>
                <a:lnTo>
                  <a:pt x="7619" y="1822818"/>
                </a:lnTo>
                <a:lnTo>
                  <a:pt x="7619" y="1830438"/>
                </a:lnTo>
                <a:close/>
              </a:path>
              <a:path w="3106420" h="4471035">
                <a:moveTo>
                  <a:pt x="1524" y="1815198"/>
                </a:moveTo>
                <a:lnTo>
                  <a:pt x="0" y="1815198"/>
                </a:lnTo>
                <a:lnTo>
                  <a:pt x="0" y="1807578"/>
                </a:lnTo>
                <a:lnTo>
                  <a:pt x="1524" y="1807578"/>
                </a:lnTo>
                <a:lnTo>
                  <a:pt x="1524" y="1815198"/>
                </a:lnTo>
                <a:close/>
              </a:path>
              <a:path w="3106420" h="4471035">
                <a:moveTo>
                  <a:pt x="7619" y="1815198"/>
                </a:moveTo>
                <a:lnTo>
                  <a:pt x="3048" y="1815198"/>
                </a:lnTo>
                <a:lnTo>
                  <a:pt x="3048" y="1807578"/>
                </a:lnTo>
                <a:lnTo>
                  <a:pt x="7619" y="1807578"/>
                </a:lnTo>
                <a:lnTo>
                  <a:pt x="7619" y="1815198"/>
                </a:lnTo>
                <a:close/>
              </a:path>
              <a:path w="3106420" h="4471035">
                <a:moveTo>
                  <a:pt x="1524" y="1799958"/>
                </a:moveTo>
                <a:lnTo>
                  <a:pt x="0" y="1799958"/>
                </a:lnTo>
                <a:lnTo>
                  <a:pt x="0" y="1792338"/>
                </a:lnTo>
                <a:lnTo>
                  <a:pt x="1524" y="1792338"/>
                </a:lnTo>
                <a:lnTo>
                  <a:pt x="1524" y="1799958"/>
                </a:lnTo>
                <a:close/>
              </a:path>
              <a:path w="3106420" h="4471035">
                <a:moveTo>
                  <a:pt x="7619" y="1799958"/>
                </a:moveTo>
                <a:lnTo>
                  <a:pt x="3048" y="1799958"/>
                </a:lnTo>
                <a:lnTo>
                  <a:pt x="3048" y="1792338"/>
                </a:lnTo>
                <a:lnTo>
                  <a:pt x="7619" y="1792338"/>
                </a:lnTo>
                <a:lnTo>
                  <a:pt x="7619" y="1799958"/>
                </a:lnTo>
                <a:close/>
              </a:path>
              <a:path w="3106420" h="4471035">
                <a:moveTo>
                  <a:pt x="1524" y="1784718"/>
                </a:moveTo>
                <a:lnTo>
                  <a:pt x="0" y="1784718"/>
                </a:lnTo>
                <a:lnTo>
                  <a:pt x="0" y="1777098"/>
                </a:lnTo>
                <a:lnTo>
                  <a:pt x="1524" y="1777098"/>
                </a:lnTo>
                <a:lnTo>
                  <a:pt x="1524" y="1784718"/>
                </a:lnTo>
                <a:close/>
              </a:path>
              <a:path w="3106420" h="4471035">
                <a:moveTo>
                  <a:pt x="7619" y="1784718"/>
                </a:moveTo>
                <a:lnTo>
                  <a:pt x="3048" y="1784718"/>
                </a:lnTo>
                <a:lnTo>
                  <a:pt x="3048" y="1777098"/>
                </a:lnTo>
                <a:lnTo>
                  <a:pt x="7619" y="1777098"/>
                </a:lnTo>
                <a:lnTo>
                  <a:pt x="7619" y="1784718"/>
                </a:lnTo>
                <a:close/>
              </a:path>
              <a:path w="3106420" h="4471035">
                <a:moveTo>
                  <a:pt x="1524" y="1769478"/>
                </a:moveTo>
                <a:lnTo>
                  <a:pt x="0" y="1769478"/>
                </a:lnTo>
                <a:lnTo>
                  <a:pt x="0" y="1761858"/>
                </a:lnTo>
                <a:lnTo>
                  <a:pt x="1524" y="1761858"/>
                </a:lnTo>
                <a:lnTo>
                  <a:pt x="1524" y="1769478"/>
                </a:lnTo>
                <a:close/>
              </a:path>
              <a:path w="3106420" h="4471035">
                <a:moveTo>
                  <a:pt x="7619" y="1769478"/>
                </a:moveTo>
                <a:lnTo>
                  <a:pt x="3048" y="1769478"/>
                </a:lnTo>
                <a:lnTo>
                  <a:pt x="3048" y="1761858"/>
                </a:lnTo>
                <a:lnTo>
                  <a:pt x="7619" y="1761858"/>
                </a:lnTo>
                <a:lnTo>
                  <a:pt x="7619" y="1769478"/>
                </a:lnTo>
                <a:close/>
              </a:path>
              <a:path w="3106420" h="4471035">
                <a:moveTo>
                  <a:pt x="1524" y="1754238"/>
                </a:moveTo>
                <a:lnTo>
                  <a:pt x="0" y="1754238"/>
                </a:lnTo>
                <a:lnTo>
                  <a:pt x="0" y="1746618"/>
                </a:lnTo>
                <a:lnTo>
                  <a:pt x="1524" y="1746618"/>
                </a:lnTo>
                <a:lnTo>
                  <a:pt x="1524" y="1754238"/>
                </a:lnTo>
                <a:close/>
              </a:path>
              <a:path w="3106420" h="4471035">
                <a:moveTo>
                  <a:pt x="7619" y="1754238"/>
                </a:moveTo>
                <a:lnTo>
                  <a:pt x="3048" y="1754238"/>
                </a:lnTo>
                <a:lnTo>
                  <a:pt x="3048" y="1746618"/>
                </a:lnTo>
                <a:lnTo>
                  <a:pt x="7619" y="1746618"/>
                </a:lnTo>
                <a:lnTo>
                  <a:pt x="7619" y="1754238"/>
                </a:lnTo>
                <a:close/>
              </a:path>
              <a:path w="3106420" h="4471035">
                <a:moveTo>
                  <a:pt x="1524" y="1738998"/>
                </a:moveTo>
                <a:lnTo>
                  <a:pt x="0" y="1738998"/>
                </a:lnTo>
                <a:lnTo>
                  <a:pt x="0" y="1731378"/>
                </a:lnTo>
                <a:lnTo>
                  <a:pt x="1524" y="1731378"/>
                </a:lnTo>
                <a:lnTo>
                  <a:pt x="1524" y="1738998"/>
                </a:lnTo>
                <a:close/>
              </a:path>
              <a:path w="3106420" h="4471035">
                <a:moveTo>
                  <a:pt x="7619" y="1738998"/>
                </a:moveTo>
                <a:lnTo>
                  <a:pt x="3048" y="1738998"/>
                </a:lnTo>
                <a:lnTo>
                  <a:pt x="3048" y="1731378"/>
                </a:lnTo>
                <a:lnTo>
                  <a:pt x="7619" y="1731378"/>
                </a:lnTo>
                <a:lnTo>
                  <a:pt x="7619" y="1738998"/>
                </a:lnTo>
                <a:close/>
              </a:path>
              <a:path w="3106420" h="4471035">
                <a:moveTo>
                  <a:pt x="1524" y="1723758"/>
                </a:moveTo>
                <a:lnTo>
                  <a:pt x="0" y="1723758"/>
                </a:lnTo>
                <a:lnTo>
                  <a:pt x="0" y="1716138"/>
                </a:lnTo>
                <a:lnTo>
                  <a:pt x="1524" y="1716138"/>
                </a:lnTo>
                <a:lnTo>
                  <a:pt x="1524" y="1723758"/>
                </a:lnTo>
                <a:close/>
              </a:path>
              <a:path w="3106420" h="4471035">
                <a:moveTo>
                  <a:pt x="7619" y="1723758"/>
                </a:moveTo>
                <a:lnTo>
                  <a:pt x="3048" y="1723758"/>
                </a:lnTo>
                <a:lnTo>
                  <a:pt x="3048" y="1716138"/>
                </a:lnTo>
                <a:lnTo>
                  <a:pt x="7619" y="1716138"/>
                </a:lnTo>
                <a:lnTo>
                  <a:pt x="7619" y="1723758"/>
                </a:lnTo>
                <a:close/>
              </a:path>
              <a:path w="3106420" h="4471035">
                <a:moveTo>
                  <a:pt x="1524" y="1708518"/>
                </a:moveTo>
                <a:lnTo>
                  <a:pt x="0" y="1708518"/>
                </a:lnTo>
                <a:lnTo>
                  <a:pt x="0" y="1700898"/>
                </a:lnTo>
                <a:lnTo>
                  <a:pt x="1524" y="1700898"/>
                </a:lnTo>
                <a:lnTo>
                  <a:pt x="1524" y="1708518"/>
                </a:lnTo>
                <a:close/>
              </a:path>
              <a:path w="3106420" h="4471035">
                <a:moveTo>
                  <a:pt x="7619" y="1708518"/>
                </a:moveTo>
                <a:lnTo>
                  <a:pt x="3048" y="1708518"/>
                </a:lnTo>
                <a:lnTo>
                  <a:pt x="3048" y="1700898"/>
                </a:lnTo>
                <a:lnTo>
                  <a:pt x="7619" y="1700898"/>
                </a:lnTo>
                <a:lnTo>
                  <a:pt x="7619" y="1708518"/>
                </a:lnTo>
                <a:close/>
              </a:path>
              <a:path w="3106420" h="4471035">
                <a:moveTo>
                  <a:pt x="1524" y="1693278"/>
                </a:moveTo>
                <a:lnTo>
                  <a:pt x="0" y="1693278"/>
                </a:lnTo>
                <a:lnTo>
                  <a:pt x="0" y="1685658"/>
                </a:lnTo>
                <a:lnTo>
                  <a:pt x="1524" y="1685658"/>
                </a:lnTo>
                <a:lnTo>
                  <a:pt x="1524" y="1693278"/>
                </a:lnTo>
                <a:close/>
              </a:path>
              <a:path w="3106420" h="4471035">
                <a:moveTo>
                  <a:pt x="7619" y="1693278"/>
                </a:moveTo>
                <a:lnTo>
                  <a:pt x="3048" y="1693278"/>
                </a:lnTo>
                <a:lnTo>
                  <a:pt x="3048" y="1685658"/>
                </a:lnTo>
                <a:lnTo>
                  <a:pt x="7619" y="1685658"/>
                </a:lnTo>
                <a:lnTo>
                  <a:pt x="7619" y="1693278"/>
                </a:lnTo>
                <a:close/>
              </a:path>
              <a:path w="3106420" h="4471035">
                <a:moveTo>
                  <a:pt x="1524" y="1678038"/>
                </a:moveTo>
                <a:lnTo>
                  <a:pt x="0" y="1678038"/>
                </a:lnTo>
                <a:lnTo>
                  <a:pt x="0" y="1670418"/>
                </a:lnTo>
                <a:lnTo>
                  <a:pt x="1524" y="1670418"/>
                </a:lnTo>
                <a:lnTo>
                  <a:pt x="1524" y="1678038"/>
                </a:lnTo>
                <a:close/>
              </a:path>
              <a:path w="3106420" h="4471035">
                <a:moveTo>
                  <a:pt x="7619" y="1678038"/>
                </a:moveTo>
                <a:lnTo>
                  <a:pt x="3048" y="1678038"/>
                </a:lnTo>
                <a:lnTo>
                  <a:pt x="3048" y="1670418"/>
                </a:lnTo>
                <a:lnTo>
                  <a:pt x="7619" y="1670418"/>
                </a:lnTo>
                <a:lnTo>
                  <a:pt x="7619" y="1678038"/>
                </a:lnTo>
                <a:close/>
              </a:path>
              <a:path w="3106420" h="4471035">
                <a:moveTo>
                  <a:pt x="1524" y="1662798"/>
                </a:moveTo>
                <a:lnTo>
                  <a:pt x="0" y="1662798"/>
                </a:lnTo>
                <a:lnTo>
                  <a:pt x="0" y="1655178"/>
                </a:lnTo>
                <a:lnTo>
                  <a:pt x="1524" y="1655178"/>
                </a:lnTo>
                <a:lnTo>
                  <a:pt x="1524" y="1662798"/>
                </a:lnTo>
                <a:close/>
              </a:path>
              <a:path w="3106420" h="4471035">
                <a:moveTo>
                  <a:pt x="7619" y="1662798"/>
                </a:moveTo>
                <a:lnTo>
                  <a:pt x="3048" y="1662798"/>
                </a:lnTo>
                <a:lnTo>
                  <a:pt x="3048" y="1655178"/>
                </a:lnTo>
                <a:lnTo>
                  <a:pt x="7619" y="1655178"/>
                </a:lnTo>
                <a:lnTo>
                  <a:pt x="7619" y="1662798"/>
                </a:lnTo>
                <a:close/>
              </a:path>
              <a:path w="3106420" h="4471035">
                <a:moveTo>
                  <a:pt x="1524" y="1647558"/>
                </a:moveTo>
                <a:lnTo>
                  <a:pt x="0" y="1647558"/>
                </a:lnTo>
                <a:lnTo>
                  <a:pt x="0" y="1639938"/>
                </a:lnTo>
                <a:lnTo>
                  <a:pt x="1524" y="1639938"/>
                </a:lnTo>
                <a:lnTo>
                  <a:pt x="1524" y="1647558"/>
                </a:lnTo>
                <a:close/>
              </a:path>
              <a:path w="3106420" h="4471035">
                <a:moveTo>
                  <a:pt x="7619" y="1647558"/>
                </a:moveTo>
                <a:lnTo>
                  <a:pt x="3048" y="1647558"/>
                </a:lnTo>
                <a:lnTo>
                  <a:pt x="3048" y="1639938"/>
                </a:lnTo>
                <a:lnTo>
                  <a:pt x="7619" y="1639938"/>
                </a:lnTo>
                <a:lnTo>
                  <a:pt x="7619" y="1647558"/>
                </a:lnTo>
                <a:close/>
              </a:path>
              <a:path w="3106420" h="4471035">
                <a:moveTo>
                  <a:pt x="1524" y="1632318"/>
                </a:moveTo>
                <a:lnTo>
                  <a:pt x="0" y="1632318"/>
                </a:lnTo>
                <a:lnTo>
                  <a:pt x="0" y="1624698"/>
                </a:lnTo>
                <a:lnTo>
                  <a:pt x="1524" y="1624698"/>
                </a:lnTo>
                <a:lnTo>
                  <a:pt x="1524" y="1632318"/>
                </a:lnTo>
                <a:close/>
              </a:path>
              <a:path w="3106420" h="4471035">
                <a:moveTo>
                  <a:pt x="7619" y="1632318"/>
                </a:moveTo>
                <a:lnTo>
                  <a:pt x="3048" y="1632318"/>
                </a:lnTo>
                <a:lnTo>
                  <a:pt x="3048" y="1624698"/>
                </a:lnTo>
                <a:lnTo>
                  <a:pt x="7619" y="1624698"/>
                </a:lnTo>
                <a:lnTo>
                  <a:pt x="7619" y="1632318"/>
                </a:lnTo>
                <a:close/>
              </a:path>
              <a:path w="3106420" h="4471035">
                <a:moveTo>
                  <a:pt x="1524" y="1617078"/>
                </a:moveTo>
                <a:lnTo>
                  <a:pt x="0" y="1617078"/>
                </a:lnTo>
                <a:lnTo>
                  <a:pt x="0" y="1609458"/>
                </a:lnTo>
                <a:lnTo>
                  <a:pt x="1524" y="1609458"/>
                </a:lnTo>
                <a:lnTo>
                  <a:pt x="1524" y="1617078"/>
                </a:lnTo>
                <a:close/>
              </a:path>
              <a:path w="3106420" h="4471035">
                <a:moveTo>
                  <a:pt x="7619" y="1617078"/>
                </a:moveTo>
                <a:lnTo>
                  <a:pt x="3048" y="1617078"/>
                </a:lnTo>
                <a:lnTo>
                  <a:pt x="3048" y="1609458"/>
                </a:lnTo>
                <a:lnTo>
                  <a:pt x="7619" y="1609458"/>
                </a:lnTo>
                <a:lnTo>
                  <a:pt x="7619" y="1617078"/>
                </a:lnTo>
                <a:close/>
              </a:path>
              <a:path w="3106420" h="4471035">
                <a:moveTo>
                  <a:pt x="1524" y="1601838"/>
                </a:moveTo>
                <a:lnTo>
                  <a:pt x="0" y="1601838"/>
                </a:lnTo>
                <a:lnTo>
                  <a:pt x="0" y="1594218"/>
                </a:lnTo>
                <a:lnTo>
                  <a:pt x="1524" y="1594218"/>
                </a:lnTo>
                <a:lnTo>
                  <a:pt x="1524" y="1601838"/>
                </a:lnTo>
                <a:close/>
              </a:path>
              <a:path w="3106420" h="4471035">
                <a:moveTo>
                  <a:pt x="7619" y="1601838"/>
                </a:moveTo>
                <a:lnTo>
                  <a:pt x="3048" y="1601838"/>
                </a:lnTo>
                <a:lnTo>
                  <a:pt x="3048" y="1594218"/>
                </a:lnTo>
                <a:lnTo>
                  <a:pt x="7619" y="1594218"/>
                </a:lnTo>
                <a:lnTo>
                  <a:pt x="7619" y="1601838"/>
                </a:lnTo>
                <a:close/>
              </a:path>
              <a:path w="3106420" h="4471035">
                <a:moveTo>
                  <a:pt x="1524" y="1586598"/>
                </a:moveTo>
                <a:lnTo>
                  <a:pt x="0" y="1586598"/>
                </a:lnTo>
                <a:lnTo>
                  <a:pt x="0" y="1578978"/>
                </a:lnTo>
                <a:lnTo>
                  <a:pt x="1524" y="1578978"/>
                </a:lnTo>
                <a:lnTo>
                  <a:pt x="1524" y="1586598"/>
                </a:lnTo>
                <a:close/>
              </a:path>
              <a:path w="3106420" h="4471035">
                <a:moveTo>
                  <a:pt x="7619" y="1586598"/>
                </a:moveTo>
                <a:lnTo>
                  <a:pt x="3048" y="1586598"/>
                </a:lnTo>
                <a:lnTo>
                  <a:pt x="3048" y="1578978"/>
                </a:lnTo>
                <a:lnTo>
                  <a:pt x="7619" y="1578978"/>
                </a:lnTo>
                <a:lnTo>
                  <a:pt x="7619" y="1586598"/>
                </a:lnTo>
                <a:close/>
              </a:path>
              <a:path w="3106420" h="4471035">
                <a:moveTo>
                  <a:pt x="1524" y="1571358"/>
                </a:moveTo>
                <a:lnTo>
                  <a:pt x="0" y="1571358"/>
                </a:lnTo>
                <a:lnTo>
                  <a:pt x="0" y="1563738"/>
                </a:lnTo>
                <a:lnTo>
                  <a:pt x="1524" y="1563738"/>
                </a:lnTo>
                <a:lnTo>
                  <a:pt x="1524" y="1571358"/>
                </a:lnTo>
                <a:close/>
              </a:path>
              <a:path w="3106420" h="4471035">
                <a:moveTo>
                  <a:pt x="7619" y="1571358"/>
                </a:moveTo>
                <a:lnTo>
                  <a:pt x="3048" y="1571358"/>
                </a:lnTo>
                <a:lnTo>
                  <a:pt x="3048" y="1563738"/>
                </a:lnTo>
                <a:lnTo>
                  <a:pt x="7619" y="1563738"/>
                </a:lnTo>
                <a:lnTo>
                  <a:pt x="7619" y="1571358"/>
                </a:lnTo>
                <a:close/>
              </a:path>
              <a:path w="3106420" h="4471035">
                <a:moveTo>
                  <a:pt x="1524" y="1556118"/>
                </a:moveTo>
                <a:lnTo>
                  <a:pt x="0" y="1556118"/>
                </a:lnTo>
                <a:lnTo>
                  <a:pt x="0" y="1548498"/>
                </a:lnTo>
                <a:lnTo>
                  <a:pt x="1524" y="1548498"/>
                </a:lnTo>
                <a:lnTo>
                  <a:pt x="1524" y="1556118"/>
                </a:lnTo>
                <a:close/>
              </a:path>
              <a:path w="3106420" h="4471035">
                <a:moveTo>
                  <a:pt x="7619" y="1556118"/>
                </a:moveTo>
                <a:lnTo>
                  <a:pt x="3048" y="1556118"/>
                </a:lnTo>
                <a:lnTo>
                  <a:pt x="3048" y="1548498"/>
                </a:lnTo>
                <a:lnTo>
                  <a:pt x="7619" y="1548498"/>
                </a:lnTo>
                <a:lnTo>
                  <a:pt x="7619" y="1556118"/>
                </a:lnTo>
                <a:close/>
              </a:path>
              <a:path w="3106420" h="4471035">
                <a:moveTo>
                  <a:pt x="1524" y="1540878"/>
                </a:moveTo>
                <a:lnTo>
                  <a:pt x="0" y="1540878"/>
                </a:lnTo>
                <a:lnTo>
                  <a:pt x="0" y="1533258"/>
                </a:lnTo>
                <a:lnTo>
                  <a:pt x="1524" y="1533258"/>
                </a:lnTo>
                <a:lnTo>
                  <a:pt x="1524" y="1540878"/>
                </a:lnTo>
                <a:close/>
              </a:path>
              <a:path w="3106420" h="4471035">
                <a:moveTo>
                  <a:pt x="7619" y="1540878"/>
                </a:moveTo>
                <a:lnTo>
                  <a:pt x="3048" y="1540878"/>
                </a:lnTo>
                <a:lnTo>
                  <a:pt x="3048" y="1533258"/>
                </a:lnTo>
                <a:lnTo>
                  <a:pt x="7619" y="1533258"/>
                </a:lnTo>
                <a:lnTo>
                  <a:pt x="7619" y="1540878"/>
                </a:lnTo>
                <a:close/>
              </a:path>
              <a:path w="3106420" h="4471035">
                <a:moveTo>
                  <a:pt x="1524" y="1525638"/>
                </a:moveTo>
                <a:lnTo>
                  <a:pt x="0" y="1525638"/>
                </a:lnTo>
                <a:lnTo>
                  <a:pt x="0" y="1518018"/>
                </a:lnTo>
                <a:lnTo>
                  <a:pt x="1524" y="1518018"/>
                </a:lnTo>
                <a:lnTo>
                  <a:pt x="1524" y="1525638"/>
                </a:lnTo>
                <a:close/>
              </a:path>
              <a:path w="3106420" h="4471035">
                <a:moveTo>
                  <a:pt x="7619" y="1525638"/>
                </a:moveTo>
                <a:lnTo>
                  <a:pt x="3048" y="1525638"/>
                </a:lnTo>
                <a:lnTo>
                  <a:pt x="3048" y="1518018"/>
                </a:lnTo>
                <a:lnTo>
                  <a:pt x="7619" y="1518018"/>
                </a:lnTo>
                <a:lnTo>
                  <a:pt x="7619" y="1525638"/>
                </a:lnTo>
                <a:close/>
              </a:path>
              <a:path w="3106420" h="4471035">
                <a:moveTo>
                  <a:pt x="1524" y="1510398"/>
                </a:moveTo>
                <a:lnTo>
                  <a:pt x="0" y="1510398"/>
                </a:lnTo>
                <a:lnTo>
                  <a:pt x="0" y="1502778"/>
                </a:lnTo>
                <a:lnTo>
                  <a:pt x="1524" y="1502778"/>
                </a:lnTo>
                <a:lnTo>
                  <a:pt x="1524" y="1510398"/>
                </a:lnTo>
                <a:close/>
              </a:path>
              <a:path w="3106420" h="4471035">
                <a:moveTo>
                  <a:pt x="7619" y="1510398"/>
                </a:moveTo>
                <a:lnTo>
                  <a:pt x="3048" y="1510398"/>
                </a:lnTo>
                <a:lnTo>
                  <a:pt x="3048" y="1502778"/>
                </a:lnTo>
                <a:lnTo>
                  <a:pt x="7619" y="1502778"/>
                </a:lnTo>
                <a:lnTo>
                  <a:pt x="7619" y="1510398"/>
                </a:lnTo>
                <a:close/>
              </a:path>
              <a:path w="3106420" h="4471035">
                <a:moveTo>
                  <a:pt x="1524" y="1495158"/>
                </a:moveTo>
                <a:lnTo>
                  <a:pt x="0" y="1495158"/>
                </a:lnTo>
                <a:lnTo>
                  <a:pt x="0" y="1487538"/>
                </a:lnTo>
                <a:lnTo>
                  <a:pt x="1524" y="1487538"/>
                </a:lnTo>
                <a:lnTo>
                  <a:pt x="1524" y="1495158"/>
                </a:lnTo>
                <a:close/>
              </a:path>
              <a:path w="3106420" h="4471035">
                <a:moveTo>
                  <a:pt x="7619" y="1495158"/>
                </a:moveTo>
                <a:lnTo>
                  <a:pt x="3048" y="1495158"/>
                </a:lnTo>
                <a:lnTo>
                  <a:pt x="3048" y="1487538"/>
                </a:lnTo>
                <a:lnTo>
                  <a:pt x="7619" y="1487538"/>
                </a:lnTo>
                <a:lnTo>
                  <a:pt x="7619" y="1495158"/>
                </a:lnTo>
                <a:close/>
              </a:path>
              <a:path w="3106420" h="4471035">
                <a:moveTo>
                  <a:pt x="1524" y="1479918"/>
                </a:moveTo>
                <a:lnTo>
                  <a:pt x="0" y="1479918"/>
                </a:lnTo>
                <a:lnTo>
                  <a:pt x="0" y="1472298"/>
                </a:lnTo>
                <a:lnTo>
                  <a:pt x="1524" y="1472298"/>
                </a:lnTo>
                <a:lnTo>
                  <a:pt x="1524" y="1479918"/>
                </a:lnTo>
                <a:close/>
              </a:path>
              <a:path w="3106420" h="4471035">
                <a:moveTo>
                  <a:pt x="7619" y="1479918"/>
                </a:moveTo>
                <a:lnTo>
                  <a:pt x="3048" y="1479918"/>
                </a:lnTo>
                <a:lnTo>
                  <a:pt x="3048" y="1472298"/>
                </a:lnTo>
                <a:lnTo>
                  <a:pt x="7619" y="1472298"/>
                </a:lnTo>
                <a:lnTo>
                  <a:pt x="7619" y="1479918"/>
                </a:lnTo>
                <a:close/>
              </a:path>
              <a:path w="3106420" h="4471035">
                <a:moveTo>
                  <a:pt x="1524" y="1464678"/>
                </a:moveTo>
                <a:lnTo>
                  <a:pt x="0" y="1464678"/>
                </a:lnTo>
                <a:lnTo>
                  <a:pt x="0" y="1457058"/>
                </a:lnTo>
                <a:lnTo>
                  <a:pt x="1524" y="1457058"/>
                </a:lnTo>
                <a:lnTo>
                  <a:pt x="1524" y="1464678"/>
                </a:lnTo>
                <a:close/>
              </a:path>
              <a:path w="3106420" h="4471035">
                <a:moveTo>
                  <a:pt x="7619" y="1464678"/>
                </a:moveTo>
                <a:lnTo>
                  <a:pt x="3048" y="1464678"/>
                </a:lnTo>
                <a:lnTo>
                  <a:pt x="3048" y="1457058"/>
                </a:lnTo>
                <a:lnTo>
                  <a:pt x="7619" y="1457058"/>
                </a:lnTo>
                <a:lnTo>
                  <a:pt x="7619" y="1464678"/>
                </a:lnTo>
                <a:close/>
              </a:path>
              <a:path w="3106420" h="4471035">
                <a:moveTo>
                  <a:pt x="1524" y="1449438"/>
                </a:moveTo>
                <a:lnTo>
                  <a:pt x="0" y="1449438"/>
                </a:lnTo>
                <a:lnTo>
                  <a:pt x="0" y="1441818"/>
                </a:lnTo>
                <a:lnTo>
                  <a:pt x="1524" y="1441818"/>
                </a:lnTo>
                <a:lnTo>
                  <a:pt x="1524" y="1449438"/>
                </a:lnTo>
                <a:close/>
              </a:path>
              <a:path w="3106420" h="4471035">
                <a:moveTo>
                  <a:pt x="7619" y="1449438"/>
                </a:moveTo>
                <a:lnTo>
                  <a:pt x="3048" y="1449438"/>
                </a:lnTo>
                <a:lnTo>
                  <a:pt x="3048" y="1441818"/>
                </a:lnTo>
                <a:lnTo>
                  <a:pt x="7619" y="1441818"/>
                </a:lnTo>
                <a:lnTo>
                  <a:pt x="7619" y="1449438"/>
                </a:lnTo>
                <a:close/>
              </a:path>
              <a:path w="3106420" h="4471035">
                <a:moveTo>
                  <a:pt x="1524" y="1434198"/>
                </a:moveTo>
                <a:lnTo>
                  <a:pt x="0" y="1434198"/>
                </a:lnTo>
                <a:lnTo>
                  <a:pt x="0" y="1426578"/>
                </a:lnTo>
                <a:lnTo>
                  <a:pt x="1524" y="1426578"/>
                </a:lnTo>
                <a:lnTo>
                  <a:pt x="1524" y="1434198"/>
                </a:lnTo>
                <a:close/>
              </a:path>
              <a:path w="3106420" h="4471035">
                <a:moveTo>
                  <a:pt x="7619" y="1434198"/>
                </a:moveTo>
                <a:lnTo>
                  <a:pt x="3048" y="1434198"/>
                </a:lnTo>
                <a:lnTo>
                  <a:pt x="3048" y="1426578"/>
                </a:lnTo>
                <a:lnTo>
                  <a:pt x="7619" y="1426578"/>
                </a:lnTo>
                <a:lnTo>
                  <a:pt x="7619" y="1434198"/>
                </a:lnTo>
                <a:close/>
              </a:path>
              <a:path w="3106420" h="4471035">
                <a:moveTo>
                  <a:pt x="1524" y="1418958"/>
                </a:moveTo>
                <a:lnTo>
                  <a:pt x="0" y="1418958"/>
                </a:lnTo>
                <a:lnTo>
                  <a:pt x="0" y="1411338"/>
                </a:lnTo>
                <a:lnTo>
                  <a:pt x="1524" y="1411338"/>
                </a:lnTo>
                <a:lnTo>
                  <a:pt x="1524" y="1418958"/>
                </a:lnTo>
                <a:close/>
              </a:path>
              <a:path w="3106420" h="4471035">
                <a:moveTo>
                  <a:pt x="7619" y="1418958"/>
                </a:moveTo>
                <a:lnTo>
                  <a:pt x="3048" y="1418958"/>
                </a:lnTo>
                <a:lnTo>
                  <a:pt x="3048" y="1411338"/>
                </a:lnTo>
                <a:lnTo>
                  <a:pt x="7619" y="1411338"/>
                </a:lnTo>
                <a:lnTo>
                  <a:pt x="7619" y="1418958"/>
                </a:lnTo>
                <a:close/>
              </a:path>
              <a:path w="3106420" h="4471035">
                <a:moveTo>
                  <a:pt x="1524" y="1403718"/>
                </a:moveTo>
                <a:lnTo>
                  <a:pt x="0" y="1403718"/>
                </a:lnTo>
                <a:lnTo>
                  <a:pt x="0" y="1396098"/>
                </a:lnTo>
                <a:lnTo>
                  <a:pt x="1524" y="1396098"/>
                </a:lnTo>
                <a:lnTo>
                  <a:pt x="1524" y="1403718"/>
                </a:lnTo>
                <a:close/>
              </a:path>
              <a:path w="3106420" h="4471035">
                <a:moveTo>
                  <a:pt x="7619" y="1403718"/>
                </a:moveTo>
                <a:lnTo>
                  <a:pt x="3048" y="1403718"/>
                </a:lnTo>
                <a:lnTo>
                  <a:pt x="3048" y="1396098"/>
                </a:lnTo>
                <a:lnTo>
                  <a:pt x="7619" y="1396098"/>
                </a:lnTo>
                <a:lnTo>
                  <a:pt x="7619" y="1403718"/>
                </a:lnTo>
                <a:close/>
              </a:path>
              <a:path w="3106420" h="4471035">
                <a:moveTo>
                  <a:pt x="1524" y="1388478"/>
                </a:moveTo>
                <a:lnTo>
                  <a:pt x="0" y="1388478"/>
                </a:lnTo>
                <a:lnTo>
                  <a:pt x="0" y="1380858"/>
                </a:lnTo>
                <a:lnTo>
                  <a:pt x="1524" y="1380858"/>
                </a:lnTo>
                <a:lnTo>
                  <a:pt x="1524" y="1388478"/>
                </a:lnTo>
                <a:close/>
              </a:path>
              <a:path w="3106420" h="4471035">
                <a:moveTo>
                  <a:pt x="7619" y="1388478"/>
                </a:moveTo>
                <a:lnTo>
                  <a:pt x="3048" y="1388478"/>
                </a:lnTo>
                <a:lnTo>
                  <a:pt x="3048" y="1380858"/>
                </a:lnTo>
                <a:lnTo>
                  <a:pt x="7619" y="1380858"/>
                </a:lnTo>
                <a:lnTo>
                  <a:pt x="7619" y="1388478"/>
                </a:lnTo>
                <a:close/>
              </a:path>
              <a:path w="3106420" h="4471035">
                <a:moveTo>
                  <a:pt x="1524" y="1373238"/>
                </a:moveTo>
                <a:lnTo>
                  <a:pt x="0" y="1373238"/>
                </a:lnTo>
                <a:lnTo>
                  <a:pt x="0" y="1365618"/>
                </a:lnTo>
                <a:lnTo>
                  <a:pt x="1524" y="1365618"/>
                </a:lnTo>
                <a:lnTo>
                  <a:pt x="1524" y="1373238"/>
                </a:lnTo>
                <a:close/>
              </a:path>
              <a:path w="3106420" h="4471035">
                <a:moveTo>
                  <a:pt x="7619" y="1373238"/>
                </a:moveTo>
                <a:lnTo>
                  <a:pt x="3048" y="1373238"/>
                </a:lnTo>
                <a:lnTo>
                  <a:pt x="3048" y="1365618"/>
                </a:lnTo>
                <a:lnTo>
                  <a:pt x="7619" y="1365618"/>
                </a:lnTo>
                <a:lnTo>
                  <a:pt x="7619" y="1373238"/>
                </a:lnTo>
                <a:close/>
              </a:path>
              <a:path w="3106420" h="4471035">
                <a:moveTo>
                  <a:pt x="1524" y="1357998"/>
                </a:moveTo>
                <a:lnTo>
                  <a:pt x="0" y="1357998"/>
                </a:lnTo>
                <a:lnTo>
                  <a:pt x="0" y="1350378"/>
                </a:lnTo>
                <a:lnTo>
                  <a:pt x="1524" y="1350378"/>
                </a:lnTo>
                <a:lnTo>
                  <a:pt x="1524" y="1357998"/>
                </a:lnTo>
                <a:close/>
              </a:path>
              <a:path w="3106420" h="4471035">
                <a:moveTo>
                  <a:pt x="7619" y="1357998"/>
                </a:moveTo>
                <a:lnTo>
                  <a:pt x="3048" y="1357998"/>
                </a:lnTo>
                <a:lnTo>
                  <a:pt x="3048" y="1350378"/>
                </a:lnTo>
                <a:lnTo>
                  <a:pt x="7619" y="1350378"/>
                </a:lnTo>
                <a:lnTo>
                  <a:pt x="7619" y="1357998"/>
                </a:lnTo>
                <a:close/>
              </a:path>
              <a:path w="3106420" h="4471035">
                <a:moveTo>
                  <a:pt x="1524" y="1342758"/>
                </a:moveTo>
                <a:lnTo>
                  <a:pt x="0" y="1342758"/>
                </a:lnTo>
                <a:lnTo>
                  <a:pt x="0" y="1335138"/>
                </a:lnTo>
                <a:lnTo>
                  <a:pt x="1524" y="1335138"/>
                </a:lnTo>
                <a:lnTo>
                  <a:pt x="1524" y="1342758"/>
                </a:lnTo>
                <a:close/>
              </a:path>
              <a:path w="3106420" h="4471035">
                <a:moveTo>
                  <a:pt x="7619" y="1342758"/>
                </a:moveTo>
                <a:lnTo>
                  <a:pt x="3048" y="1342758"/>
                </a:lnTo>
                <a:lnTo>
                  <a:pt x="3048" y="1335138"/>
                </a:lnTo>
                <a:lnTo>
                  <a:pt x="7619" y="1335138"/>
                </a:lnTo>
                <a:lnTo>
                  <a:pt x="7619" y="1342758"/>
                </a:lnTo>
                <a:close/>
              </a:path>
              <a:path w="3106420" h="4471035">
                <a:moveTo>
                  <a:pt x="1524" y="1327518"/>
                </a:moveTo>
                <a:lnTo>
                  <a:pt x="0" y="1327518"/>
                </a:lnTo>
                <a:lnTo>
                  <a:pt x="0" y="1319898"/>
                </a:lnTo>
                <a:lnTo>
                  <a:pt x="1524" y="1319898"/>
                </a:lnTo>
                <a:lnTo>
                  <a:pt x="1524" y="1327518"/>
                </a:lnTo>
                <a:close/>
              </a:path>
              <a:path w="3106420" h="4471035">
                <a:moveTo>
                  <a:pt x="7619" y="1327518"/>
                </a:moveTo>
                <a:lnTo>
                  <a:pt x="3048" y="1327518"/>
                </a:lnTo>
                <a:lnTo>
                  <a:pt x="3048" y="1319898"/>
                </a:lnTo>
                <a:lnTo>
                  <a:pt x="7619" y="1319898"/>
                </a:lnTo>
                <a:lnTo>
                  <a:pt x="7619" y="1327518"/>
                </a:lnTo>
                <a:close/>
              </a:path>
              <a:path w="3106420" h="4471035">
                <a:moveTo>
                  <a:pt x="1524" y="1312278"/>
                </a:moveTo>
                <a:lnTo>
                  <a:pt x="0" y="1312278"/>
                </a:lnTo>
                <a:lnTo>
                  <a:pt x="0" y="1304658"/>
                </a:lnTo>
                <a:lnTo>
                  <a:pt x="1524" y="1304658"/>
                </a:lnTo>
                <a:lnTo>
                  <a:pt x="1524" y="1312278"/>
                </a:lnTo>
                <a:close/>
              </a:path>
              <a:path w="3106420" h="4471035">
                <a:moveTo>
                  <a:pt x="7619" y="1312278"/>
                </a:moveTo>
                <a:lnTo>
                  <a:pt x="3048" y="1312278"/>
                </a:lnTo>
                <a:lnTo>
                  <a:pt x="3048" y="1304658"/>
                </a:lnTo>
                <a:lnTo>
                  <a:pt x="7619" y="1304658"/>
                </a:lnTo>
                <a:lnTo>
                  <a:pt x="7619" y="1312278"/>
                </a:lnTo>
                <a:close/>
              </a:path>
              <a:path w="3106420" h="4471035">
                <a:moveTo>
                  <a:pt x="1524" y="1297038"/>
                </a:moveTo>
                <a:lnTo>
                  <a:pt x="0" y="1297038"/>
                </a:lnTo>
                <a:lnTo>
                  <a:pt x="0" y="1289418"/>
                </a:lnTo>
                <a:lnTo>
                  <a:pt x="1524" y="1289418"/>
                </a:lnTo>
                <a:lnTo>
                  <a:pt x="1524" y="1297038"/>
                </a:lnTo>
                <a:close/>
              </a:path>
              <a:path w="3106420" h="4471035">
                <a:moveTo>
                  <a:pt x="7619" y="1297038"/>
                </a:moveTo>
                <a:lnTo>
                  <a:pt x="3048" y="1297038"/>
                </a:lnTo>
                <a:lnTo>
                  <a:pt x="3048" y="1289418"/>
                </a:lnTo>
                <a:lnTo>
                  <a:pt x="7619" y="1289418"/>
                </a:lnTo>
                <a:lnTo>
                  <a:pt x="7619" y="1297038"/>
                </a:lnTo>
                <a:close/>
              </a:path>
              <a:path w="3106420" h="4471035">
                <a:moveTo>
                  <a:pt x="1524" y="1281798"/>
                </a:moveTo>
                <a:lnTo>
                  <a:pt x="0" y="1281798"/>
                </a:lnTo>
                <a:lnTo>
                  <a:pt x="0" y="1274178"/>
                </a:lnTo>
                <a:lnTo>
                  <a:pt x="1524" y="1274178"/>
                </a:lnTo>
                <a:lnTo>
                  <a:pt x="1524" y="1281798"/>
                </a:lnTo>
                <a:close/>
              </a:path>
              <a:path w="3106420" h="4471035">
                <a:moveTo>
                  <a:pt x="7619" y="1281798"/>
                </a:moveTo>
                <a:lnTo>
                  <a:pt x="3048" y="1281798"/>
                </a:lnTo>
                <a:lnTo>
                  <a:pt x="3048" y="1274178"/>
                </a:lnTo>
                <a:lnTo>
                  <a:pt x="7619" y="1274178"/>
                </a:lnTo>
                <a:lnTo>
                  <a:pt x="7619" y="1281798"/>
                </a:lnTo>
                <a:close/>
              </a:path>
              <a:path w="3106420" h="4471035">
                <a:moveTo>
                  <a:pt x="1524" y="1266558"/>
                </a:moveTo>
                <a:lnTo>
                  <a:pt x="0" y="1266558"/>
                </a:lnTo>
                <a:lnTo>
                  <a:pt x="0" y="1258938"/>
                </a:lnTo>
                <a:lnTo>
                  <a:pt x="1524" y="1258938"/>
                </a:lnTo>
                <a:lnTo>
                  <a:pt x="1524" y="1266558"/>
                </a:lnTo>
                <a:close/>
              </a:path>
              <a:path w="3106420" h="4471035">
                <a:moveTo>
                  <a:pt x="7619" y="1266558"/>
                </a:moveTo>
                <a:lnTo>
                  <a:pt x="3048" y="1266558"/>
                </a:lnTo>
                <a:lnTo>
                  <a:pt x="3048" y="1258938"/>
                </a:lnTo>
                <a:lnTo>
                  <a:pt x="7619" y="1258938"/>
                </a:lnTo>
                <a:lnTo>
                  <a:pt x="7619" y="1266558"/>
                </a:lnTo>
                <a:close/>
              </a:path>
              <a:path w="3106420" h="4471035">
                <a:moveTo>
                  <a:pt x="1524" y="1251318"/>
                </a:moveTo>
                <a:lnTo>
                  <a:pt x="0" y="1251318"/>
                </a:lnTo>
                <a:lnTo>
                  <a:pt x="0" y="1243698"/>
                </a:lnTo>
                <a:lnTo>
                  <a:pt x="1524" y="1243698"/>
                </a:lnTo>
                <a:lnTo>
                  <a:pt x="1524" y="1251318"/>
                </a:lnTo>
                <a:close/>
              </a:path>
              <a:path w="3106420" h="4471035">
                <a:moveTo>
                  <a:pt x="7619" y="1251318"/>
                </a:moveTo>
                <a:lnTo>
                  <a:pt x="3048" y="1251318"/>
                </a:lnTo>
                <a:lnTo>
                  <a:pt x="3048" y="1243698"/>
                </a:lnTo>
                <a:lnTo>
                  <a:pt x="7619" y="1243698"/>
                </a:lnTo>
                <a:lnTo>
                  <a:pt x="7619" y="1251318"/>
                </a:lnTo>
                <a:close/>
              </a:path>
              <a:path w="3106420" h="4471035">
                <a:moveTo>
                  <a:pt x="1524" y="1236078"/>
                </a:moveTo>
                <a:lnTo>
                  <a:pt x="0" y="1236078"/>
                </a:lnTo>
                <a:lnTo>
                  <a:pt x="0" y="1228458"/>
                </a:lnTo>
                <a:lnTo>
                  <a:pt x="1524" y="1228458"/>
                </a:lnTo>
                <a:lnTo>
                  <a:pt x="1524" y="1236078"/>
                </a:lnTo>
                <a:close/>
              </a:path>
              <a:path w="3106420" h="4471035">
                <a:moveTo>
                  <a:pt x="7619" y="1236078"/>
                </a:moveTo>
                <a:lnTo>
                  <a:pt x="3048" y="1236078"/>
                </a:lnTo>
                <a:lnTo>
                  <a:pt x="3048" y="1228458"/>
                </a:lnTo>
                <a:lnTo>
                  <a:pt x="7619" y="1228458"/>
                </a:lnTo>
                <a:lnTo>
                  <a:pt x="7619" y="1236078"/>
                </a:lnTo>
                <a:close/>
              </a:path>
              <a:path w="3106420" h="4471035">
                <a:moveTo>
                  <a:pt x="1524" y="1220838"/>
                </a:moveTo>
                <a:lnTo>
                  <a:pt x="0" y="1220838"/>
                </a:lnTo>
                <a:lnTo>
                  <a:pt x="0" y="1213218"/>
                </a:lnTo>
                <a:lnTo>
                  <a:pt x="1524" y="1213218"/>
                </a:lnTo>
                <a:lnTo>
                  <a:pt x="1524" y="1220838"/>
                </a:lnTo>
                <a:close/>
              </a:path>
              <a:path w="3106420" h="4471035">
                <a:moveTo>
                  <a:pt x="7619" y="1220838"/>
                </a:moveTo>
                <a:lnTo>
                  <a:pt x="3048" y="1220838"/>
                </a:lnTo>
                <a:lnTo>
                  <a:pt x="3048" y="1213218"/>
                </a:lnTo>
                <a:lnTo>
                  <a:pt x="7619" y="1213218"/>
                </a:lnTo>
                <a:lnTo>
                  <a:pt x="7619" y="1220838"/>
                </a:lnTo>
                <a:close/>
              </a:path>
              <a:path w="3106420" h="4471035">
                <a:moveTo>
                  <a:pt x="1524" y="1205598"/>
                </a:moveTo>
                <a:lnTo>
                  <a:pt x="0" y="1205598"/>
                </a:lnTo>
                <a:lnTo>
                  <a:pt x="0" y="1197978"/>
                </a:lnTo>
                <a:lnTo>
                  <a:pt x="1524" y="1197978"/>
                </a:lnTo>
                <a:lnTo>
                  <a:pt x="1524" y="1205598"/>
                </a:lnTo>
                <a:close/>
              </a:path>
              <a:path w="3106420" h="4471035">
                <a:moveTo>
                  <a:pt x="7619" y="1205598"/>
                </a:moveTo>
                <a:lnTo>
                  <a:pt x="3048" y="1205598"/>
                </a:lnTo>
                <a:lnTo>
                  <a:pt x="3048" y="1197978"/>
                </a:lnTo>
                <a:lnTo>
                  <a:pt x="7619" y="1197978"/>
                </a:lnTo>
                <a:lnTo>
                  <a:pt x="7619" y="1205598"/>
                </a:lnTo>
                <a:close/>
              </a:path>
              <a:path w="3106420" h="4471035">
                <a:moveTo>
                  <a:pt x="1524" y="1190358"/>
                </a:moveTo>
                <a:lnTo>
                  <a:pt x="0" y="1190358"/>
                </a:lnTo>
                <a:lnTo>
                  <a:pt x="0" y="1182738"/>
                </a:lnTo>
                <a:lnTo>
                  <a:pt x="1524" y="1182738"/>
                </a:lnTo>
                <a:lnTo>
                  <a:pt x="1524" y="1190358"/>
                </a:lnTo>
                <a:close/>
              </a:path>
              <a:path w="3106420" h="4471035">
                <a:moveTo>
                  <a:pt x="7619" y="1190358"/>
                </a:moveTo>
                <a:lnTo>
                  <a:pt x="3048" y="1190358"/>
                </a:lnTo>
                <a:lnTo>
                  <a:pt x="3048" y="1182738"/>
                </a:lnTo>
                <a:lnTo>
                  <a:pt x="7619" y="1182738"/>
                </a:lnTo>
                <a:lnTo>
                  <a:pt x="7619" y="1190358"/>
                </a:lnTo>
                <a:close/>
              </a:path>
              <a:path w="3106420" h="4471035">
                <a:moveTo>
                  <a:pt x="1524" y="1175118"/>
                </a:moveTo>
                <a:lnTo>
                  <a:pt x="0" y="1175118"/>
                </a:lnTo>
                <a:lnTo>
                  <a:pt x="0" y="1167498"/>
                </a:lnTo>
                <a:lnTo>
                  <a:pt x="1524" y="1167498"/>
                </a:lnTo>
                <a:lnTo>
                  <a:pt x="1524" y="1175118"/>
                </a:lnTo>
                <a:close/>
              </a:path>
              <a:path w="3106420" h="4471035">
                <a:moveTo>
                  <a:pt x="7619" y="1175118"/>
                </a:moveTo>
                <a:lnTo>
                  <a:pt x="3048" y="1175118"/>
                </a:lnTo>
                <a:lnTo>
                  <a:pt x="3048" y="1167498"/>
                </a:lnTo>
                <a:lnTo>
                  <a:pt x="7619" y="1167498"/>
                </a:lnTo>
                <a:lnTo>
                  <a:pt x="7619" y="1175118"/>
                </a:lnTo>
                <a:close/>
              </a:path>
              <a:path w="3106420" h="4471035">
                <a:moveTo>
                  <a:pt x="1524" y="1159878"/>
                </a:moveTo>
                <a:lnTo>
                  <a:pt x="0" y="1159878"/>
                </a:lnTo>
                <a:lnTo>
                  <a:pt x="0" y="1152258"/>
                </a:lnTo>
                <a:lnTo>
                  <a:pt x="1524" y="1152258"/>
                </a:lnTo>
                <a:lnTo>
                  <a:pt x="1524" y="1159878"/>
                </a:lnTo>
                <a:close/>
              </a:path>
              <a:path w="3106420" h="4471035">
                <a:moveTo>
                  <a:pt x="7619" y="1159878"/>
                </a:moveTo>
                <a:lnTo>
                  <a:pt x="3048" y="1159878"/>
                </a:lnTo>
                <a:lnTo>
                  <a:pt x="3048" y="1152258"/>
                </a:lnTo>
                <a:lnTo>
                  <a:pt x="7619" y="1152258"/>
                </a:lnTo>
                <a:lnTo>
                  <a:pt x="7619" y="1159878"/>
                </a:lnTo>
                <a:close/>
              </a:path>
              <a:path w="3106420" h="4471035">
                <a:moveTo>
                  <a:pt x="1524" y="1144638"/>
                </a:moveTo>
                <a:lnTo>
                  <a:pt x="0" y="1144638"/>
                </a:lnTo>
                <a:lnTo>
                  <a:pt x="0" y="1137018"/>
                </a:lnTo>
                <a:lnTo>
                  <a:pt x="1524" y="1137018"/>
                </a:lnTo>
                <a:lnTo>
                  <a:pt x="1524" y="1144638"/>
                </a:lnTo>
                <a:close/>
              </a:path>
              <a:path w="3106420" h="4471035">
                <a:moveTo>
                  <a:pt x="7619" y="1144638"/>
                </a:moveTo>
                <a:lnTo>
                  <a:pt x="3048" y="1144638"/>
                </a:lnTo>
                <a:lnTo>
                  <a:pt x="3048" y="1137018"/>
                </a:lnTo>
                <a:lnTo>
                  <a:pt x="7619" y="1137018"/>
                </a:lnTo>
                <a:lnTo>
                  <a:pt x="7619" y="1144638"/>
                </a:lnTo>
                <a:close/>
              </a:path>
              <a:path w="3106420" h="4471035">
                <a:moveTo>
                  <a:pt x="1524" y="1129398"/>
                </a:moveTo>
                <a:lnTo>
                  <a:pt x="0" y="1129398"/>
                </a:lnTo>
                <a:lnTo>
                  <a:pt x="0" y="1121778"/>
                </a:lnTo>
                <a:lnTo>
                  <a:pt x="1524" y="1121778"/>
                </a:lnTo>
                <a:lnTo>
                  <a:pt x="1524" y="1129398"/>
                </a:lnTo>
                <a:close/>
              </a:path>
              <a:path w="3106420" h="4471035">
                <a:moveTo>
                  <a:pt x="7619" y="1129398"/>
                </a:moveTo>
                <a:lnTo>
                  <a:pt x="3048" y="1129398"/>
                </a:lnTo>
                <a:lnTo>
                  <a:pt x="3048" y="1121778"/>
                </a:lnTo>
                <a:lnTo>
                  <a:pt x="7619" y="1121778"/>
                </a:lnTo>
                <a:lnTo>
                  <a:pt x="7619" y="1129398"/>
                </a:lnTo>
                <a:close/>
              </a:path>
              <a:path w="3106420" h="4471035">
                <a:moveTo>
                  <a:pt x="1524" y="1114158"/>
                </a:moveTo>
                <a:lnTo>
                  <a:pt x="0" y="1114158"/>
                </a:lnTo>
                <a:lnTo>
                  <a:pt x="0" y="1106538"/>
                </a:lnTo>
                <a:lnTo>
                  <a:pt x="1524" y="1106538"/>
                </a:lnTo>
                <a:lnTo>
                  <a:pt x="1524" y="1114158"/>
                </a:lnTo>
                <a:close/>
              </a:path>
              <a:path w="3106420" h="4471035">
                <a:moveTo>
                  <a:pt x="7619" y="1114158"/>
                </a:moveTo>
                <a:lnTo>
                  <a:pt x="3048" y="1114158"/>
                </a:lnTo>
                <a:lnTo>
                  <a:pt x="3048" y="1106538"/>
                </a:lnTo>
                <a:lnTo>
                  <a:pt x="7619" y="1106538"/>
                </a:lnTo>
                <a:lnTo>
                  <a:pt x="7619" y="1114158"/>
                </a:lnTo>
                <a:close/>
              </a:path>
              <a:path w="3106420" h="4471035">
                <a:moveTo>
                  <a:pt x="1524" y="1098918"/>
                </a:moveTo>
                <a:lnTo>
                  <a:pt x="0" y="1098918"/>
                </a:lnTo>
                <a:lnTo>
                  <a:pt x="0" y="1091298"/>
                </a:lnTo>
                <a:lnTo>
                  <a:pt x="1524" y="1091298"/>
                </a:lnTo>
                <a:lnTo>
                  <a:pt x="1524" y="1098918"/>
                </a:lnTo>
                <a:close/>
              </a:path>
              <a:path w="3106420" h="4471035">
                <a:moveTo>
                  <a:pt x="7619" y="1098918"/>
                </a:moveTo>
                <a:lnTo>
                  <a:pt x="3048" y="1098918"/>
                </a:lnTo>
                <a:lnTo>
                  <a:pt x="3048" y="1091298"/>
                </a:lnTo>
                <a:lnTo>
                  <a:pt x="7619" y="1091298"/>
                </a:lnTo>
                <a:lnTo>
                  <a:pt x="7619" y="1098918"/>
                </a:lnTo>
                <a:close/>
              </a:path>
              <a:path w="3106420" h="4471035">
                <a:moveTo>
                  <a:pt x="1524" y="1083678"/>
                </a:moveTo>
                <a:lnTo>
                  <a:pt x="0" y="1083678"/>
                </a:lnTo>
                <a:lnTo>
                  <a:pt x="0" y="1076058"/>
                </a:lnTo>
                <a:lnTo>
                  <a:pt x="1524" y="1076058"/>
                </a:lnTo>
                <a:lnTo>
                  <a:pt x="1524" y="1083678"/>
                </a:lnTo>
                <a:close/>
              </a:path>
              <a:path w="3106420" h="4471035">
                <a:moveTo>
                  <a:pt x="7619" y="1083678"/>
                </a:moveTo>
                <a:lnTo>
                  <a:pt x="3048" y="1083678"/>
                </a:lnTo>
                <a:lnTo>
                  <a:pt x="3048" y="1076058"/>
                </a:lnTo>
                <a:lnTo>
                  <a:pt x="7619" y="1076058"/>
                </a:lnTo>
                <a:lnTo>
                  <a:pt x="7619" y="1083678"/>
                </a:lnTo>
                <a:close/>
              </a:path>
              <a:path w="3106420" h="4471035">
                <a:moveTo>
                  <a:pt x="1524" y="1068438"/>
                </a:moveTo>
                <a:lnTo>
                  <a:pt x="0" y="1068438"/>
                </a:lnTo>
                <a:lnTo>
                  <a:pt x="0" y="1060818"/>
                </a:lnTo>
                <a:lnTo>
                  <a:pt x="1524" y="1060818"/>
                </a:lnTo>
                <a:lnTo>
                  <a:pt x="1524" y="1068438"/>
                </a:lnTo>
                <a:close/>
              </a:path>
              <a:path w="3106420" h="4471035">
                <a:moveTo>
                  <a:pt x="7619" y="1068438"/>
                </a:moveTo>
                <a:lnTo>
                  <a:pt x="3048" y="1068438"/>
                </a:lnTo>
                <a:lnTo>
                  <a:pt x="3048" y="1060818"/>
                </a:lnTo>
                <a:lnTo>
                  <a:pt x="7619" y="1060818"/>
                </a:lnTo>
                <a:lnTo>
                  <a:pt x="7619" y="1068438"/>
                </a:lnTo>
                <a:close/>
              </a:path>
              <a:path w="3106420" h="4471035">
                <a:moveTo>
                  <a:pt x="1524" y="1053198"/>
                </a:moveTo>
                <a:lnTo>
                  <a:pt x="0" y="1053198"/>
                </a:lnTo>
                <a:lnTo>
                  <a:pt x="0" y="1045578"/>
                </a:lnTo>
                <a:lnTo>
                  <a:pt x="1524" y="1045578"/>
                </a:lnTo>
                <a:lnTo>
                  <a:pt x="1524" y="1053198"/>
                </a:lnTo>
                <a:close/>
              </a:path>
              <a:path w="3106420" h="4471035">
                <a:moveTo>
                  <a:pt x="7619" y="1053198"/>
                </a:moveTo>
                <a:lnTo>
                  <a:pt x="3048" y="1053198"/>
                </a:lnTo>
                <a:lnTo>
                  <a:pt x="3048" y="1045578"/>
                </a:lnTo>
                <a:lnTo>
                  <a:pt x="7619" y="1045578"/>
                </a:lnTo>
                <a:lnTo>
                  <a:pt x="7619" y="1053198"/>
                </a:lnTo>
                <a:close/>
              </a:path>
              <a:path w="3106420" h="4471035">
                <a:moveTo>
                  <a:pt x="1524" y="1037958"/>
                </a:moveTo>
                <a:lnTo>
                  <a:pt x="0" y="1037958"/>
                </a:lnTo>
                <a:lnTo>
                  <a:pt x="0" y="1030338"/>
                </a:lnTo>
                <a:lnTo>
                  <a:pt x="1524" y="1030338"/>
                </a:lnTo>
                <a:lnTo>
                  <a:pt x="1524" y="1037958"/>
                </a:lnTo>
                <a:close/>
              </a:path>
              <a:path w="3106420" h="4471035">
                <a:moveTo>
                  <a:pt x="7619" y="1037958"/>
                </a:moveTo>
                <a:lnTo>
                  <a:pt x="3048" y="1037958"/>
                </a:lnTo>
                <a:lnTo>
                  <a:pt x="3048" y="1030338"/>
                </a:lnTo>
                <a:lnTo>
                  <a:pt x="7619" y="1030338"/>
                </a:lnTo>
                <a:lnTo>
                  <a:pt x="7619" y="1037958"/>
                </a:lnTo>
                <a:close/>
              </a:path>
              <a:path w="3106420" h="4471035">
                <a:moveTo>
                  <a:pt x="1524" y="1022718"/>
                </a:moveTo>
                <a:lnTo>
                  <a:pt x="0" y="1022718"/>
                </a:lnTo>
                <a:lnTo>
                  <a:pt x="0" y="1015098"/>
                </a:lnTo>
                <a:lnTo>
                  <a:pt x="1524" y="1015098"/>
                </a:lnTo>
                <a:lnTo>
                  <a:pt x="1524" y="1022718"/>
                </a:lnTo>
                <a:close/>
              </a:path>
              <a:path w="3106420" h="4471035">
                <a:moveTo>
                  <a:pt x="7619" y="1022718"/>
                </a:moveTo>
                <a:lnTo>
                  <a:pt x="3048" y="1022718"/>
                </a:lnTo>
                <a:lnTo>
                  <a:pt x="3048" y="1015098"/>
                </a:lnTo>
                <a:lnTo>
                  <a:pt x="7619" y="1015098"/>
                </a:lnTo>
                <a:lnTo>
                  <a:pt x="7619" y="1022718"/>
                </a:lnTo>
                <a:close/>
              </a:path>
              <a:path w="3106420" h="4471035">
                <a:moveTo>
                  <a:pt x="1524" y="1007478"/>
                </a:moveTo>
                <a:lnTo>
                  <a:pt x="0" y="1007478"/>
                </a:lnTo>
                <a:lnTo>
                  <a:pt x="0" y="999858"/>
                </a:lnTo>
                <a:lnTo>
                  <a:pt x="1524" y="999858"/>
                </a:lnTo>
                <a:lnTo>
                  <a:pt x="1524" y="1007478"/>
                </a:lnTo>
                <a:close/>
              </a:path>
              <a:path w="3106420" h="4471035">
                <a:moveTo>
                  <a:pt x="7619" y="1007478"/>
                </a:moveTo>
                <a:lnTo>
                  <a:pt x="3048" y="1007478"/>
                </a:lnTo>
                <a:lnTo>
                  <a:pt x="3048" y="999858"/>
                </a:lnTo>
                <a:lnTo>
                  <a:pt x="7619" y="999858"/>
                </a:lnTo>
                <a:lnTo>
                  <a:pt x="7619" y="1007478"/>
                </a:lnTo>
                <a:close/>
              </a:path>
              <a:path w="3106420" h="4471035">
                <a:moveTo>
                  <a:pt x="1524" y="992238"/>
                </a:moveTo>
                <a:lnTo>
                  <a:pt x="0" y="992238"/>
                </a:lnTo>
                <a:lnTo>
                  <a:pt x="0" y="984618"/>
                </a:lnTo>
                <a:lnTo>
                  <a:pt x="1524" y="984618"/>
                </a:lnTo>
                <a:lnTo>
                  <a:pt x="1524" y="992238"/>
                </a:lnTo>
                <a:close/>
              </a:path>
              <a:path w="3106420" h="4471035">
                <a:moveTo>
                  <a:pt x="7619" y="992238"/>
                </a:moveTo>
                <a:lnTo>
                  <a:pt x="3048" y="992238"/>
                </a:lnTo>
                <a:lnTo>
                  <a:pt x="3048" y="984618"/>
                </a:lnTo>
                <a:lnTo>
                  <a:pt x="7619" y="984618"/>
                </a:lnTo>
                <a:lnTo>
                  <a:pt x="7619" y="992238"/>
                </a:lnTo>
                <a:close/>
              </a:path>
              <a:path w="3106420" h="4471035">
                <a:moveTo>
                  <a:pt x="1524" y="976998"/>
                </a:moveTo>
                <a:lnTo>
                  <a:pt x="0" y="976998"/>
                </a:lnTo>
                <a:lnTo>
                  <a:pt x="0" y="969378"/>
                </a:lnTo>
                <a:lnTo>
                  <a:pt x="1524" y="969378"/>
                </a:lnTo>
                <a:lnTo>
                  <a:pt x="1524" y="976998"/>
                </a:lnTo>
                <a:close/>
              </a:path>
              <a:path w="3106420" h="4471035">
                <a:moveTo>
                  <a:pt x="7619" y="976998"/>
                </a:moveTo>
                <a:lnTo>
                  <a:pt x="3048" y="976998"/>
                </a:lnTo>
                <a:lnTo>
                  <a:pt x="3048" y="969378"/>
                </a:lnTo>
                <a:lnTo>
                  <a:pt x="7619" y="969378"/>
                </a:lnTo>
                <a:lnTo>
                  <a:pt x="7619" y="976998"/>
                </a:lnTo>
                <a:close/>
              </a:path>
              <a:path w="3106420" h="4471035">
                <a:moveTo>
                  <a:pt x="1524" y="961758"/>
                </a:moveTo>
                <a:lnTo>
                  <a:pt x="0" y="961758"/>
                </a:lnTo>
                <a:lnTo>
                  <a:pt x="0" y="954138"/>
                </a:lnTo>
                <a:lnTo>
                  <a:pt x="1524" y="954138"/>
                </a:lnTo>
                <a:lnTo>
                  <a:pt x="1524" y="961758"/>
                </a:lnTo>
                <a:close/>
              </a:path>
              <a:path w="3106420" h="4471035">
                <a:moveTo>
                  <a:pt x="7619" y="961758"/>
                </a:moveTo>
                <a:lnTo>
                  <a:pt x="3048" y="961758"/>
                </a:lnTo>
                <a:lnTo>
                  <a:pt x="3048" y="954138"/>
                </a:lnTo>
                <a:lnTo>
                  <a:pt x="7619" y="954138"/>
                </a:lnTo>
                <a:lnTo>
                  <a:pt x="7619" y="961758"/>
                </a:lnTo>
                <a:close/>
              </a:path>
              <a:path w="3106420" h="4471035">
                <a:moveTo>
                  <a:pt x="1524" y="946518"/>
                </a:moveTo>
                <a:lnTo>
                  <a:pt x="0" y="946518"/>
                </a:lnTo>
                <a:lnTo>
                  <a:pt x="0" y="938898"/>
                </a:lnTo>
                <a:lnTo>
                  <a:pt x="1524" y="938898"/>
                </a:lnTo>
                <a:lnTo>
                  <a:pt x="1524" y="946518"/>
                </a:lnTo>
                <a:close/>
              </a:path>
              <a:path w="3106420" h="4471035">
                <a:moveTo>
                  <a:pt x="7619" y="946518"/>
                </a:moveTo>
                <a:lnTo>
                  <a:pt x="3048" y="946518"/>
                </a:lnTo>
                <a:lnTo>
                  <a:pt x="3048" y="938898"/>
                </a:lnTo>
                <a:lnTo>
                  <a:pt x="7619" y="938898"/>
                </a:lnTo>
                <a:lnTo>
                  <a:pt x="7619" y="946518"/>
                </a:lnTo>
                <a:close/>
              </a:path>
              <a:path w="3106420" h="4471035">
                <a:moveTo>
                  <a:pt x="1524" y="931278"/>
                </a:moveTo>
                <a:lnTo>
                  <a:pt x="0" y="931278"/>
                </a:lnTo>
                <a:lnTo>
                  <a:pt x="0" y="923658"/>
                </a:lnTo>
                <a:lnTo>
                  <a:pt x="1524" y="923658"/>
                </a:lnTo>
                <a:lnTo>
                  <a:pt x="1524" y="931278"/>
                </a:lnTo>
                <a:close/>
              </a:path>
              <a:path w="3106420" h="4471035">
                <a:moveTo>
                  <a:pt x="7619" y="931278"/>
                </a:moveTo>
                <a:lnTo>
                  <a:pt x="3048" y="931278"/>
                </a:lnTo>
                <a:lnTo>
                  <a:pt x="3048" y="923658"/>
                </a:lnTo>
                <a:lnTo>
                  <a:pt x="7619" y="923658"/>
                </a:lnTo>
                <a:lnTo>
                  <a:pt x="7619" y="931278"/>
                </a:lnTo>
                <a:close/>
              </a:path>
              <a:path w="3106420" h="4471035">
                <a:moveTo>
                  <a:pt x="1524" y="916038"/>
                </a:moveTo>
                <a:lnTo>
                  <a:pt x="0" y="916038"/>
                </a:lnTo>
                <a:lnTo>
                  <a:pt x="0" y="908418"/>
                </a:lnTo>
                <a:lnTo>
                  <a:pt x="1524" y="908418"/>
                </a:lnTo>
                <a:lnTo>
                  <a:pt x="1524" y="916038"/>
                </a:lnTo>
                <a:close/>
              </a:path>
              <a:path w="3106420" h="4471035">
                <a:moveTo>
                  <a:pt x="7619" y="916038"/>
                </a:moveTo>
                <a:lnTo>
                  <a:pt x="3048" y="916038"/>
                </a:lnTo>
                <a:lnTo>
                  <a:pt x="3048" y="908418"/>
                </a:lnTo>
                <a:lnTo>
                  <a:pt x="7619" y="908418"/>
                </a:lnTo>
                <a:lnTo>
                  <a:pt x="7619" y="916038"/>
                </a:lnTo>
                <a:close/>
              </a:path>
              <a:path w="3106420" h="4471035">
                <a:moveTo>
                  <a:pt x="1524" y="900798"/>
                </a:moveTo>
                <a:lnTo>
                  <a:pt x="0" y="900798"/>
                </a:lnTo>
                <a:lnTo>
                  <a:pt x="0" y="893178"/>
                </a:lnTo>
                <a:lnTo>
                  <a:pt x="1524" y="893178"/>
                </a:lnTo>
                <a:lnTo>
                  <a:pt x="1524" y="900798"/>
                </a:lnTo>
                <a:close/>
              </a:path>
              <a:path w="3106420" h="4471035">
                <a:moveTo>
                  <a:pt x="7619" y="900798"/>
                </a:moveTo>
                <a:lnTo>
                  <a:pt x="3048" y="900798"/>
                </a:lnTo>
                <a:lnTo>
                  <a:pt x="3048" y="893178"/>
                </a:lnTo>
                <a:lnTo>
                  <a:pt x="7619" y="893178"/>
                </a:lnTo>
                <a:lnTo>
                  <a:pt x="7619" y="900798"/>
                </a:lnTo>
                <a:close/>
              </a:path>
              <a:path w="3106420" h="4471035">
                <a:moveTo>
                  <a:pt x="1524" y="885558"/>
                </a:moveTo>
                <a:lnTo>
                  <a:pt x="0" y="885558"/>
                </a:lnTo>
                <a:lnTo>
                  <a:pt x="0" y="877938"/>
                </a:lnTo>
                <a:lnTo>
                  <a:pt x="1524" y="877938"/>
                </a:lnTo>
                <a:lnTo>
                  <a:pt x="1524" y="885558"/>
                </a:lnTo>
                <a:close/>
              </a:path>
              <a:path w="3106420" h="4471035">
                <a:moveTo>
                  <a:pt x="7619" y="885558"/>
                </a:moveTo>
                <a:lnTo>
                  <a:pt x="3048" y="885558"/>
                </a:lnTo>
                <a:lnTo>
                  <a:pt x="3048" y="877938"/>
                </a:lnTo>
                <a:lnTo>
                  <a:pt x="7619" y="877938"/>
                </a:lnTo>
                <a:lnTo>
                  <a:pt x="7619" y="885558"/>
                </a:lnTo>
                <a:close/>
              </a:path>
              <a:path w="3106420" h="4471035">
                <a:moveTo>
                  <a:pt x="1524" y="870318"/>
                </a:moveTo>
                <a:lnTo>
                  <a:pt x="0" y="870318"/>
                </a:lnTo>
                <a:lnTo>
                  <a:pt x="0" y="862698"/>
                </a:lnTo>
                <a:lnTo>
                  <a:pt x="1524" y="862698"/>
                </a:lnTo>
                <a:lnTo>
                  <a:pt x="1524" y="870318"/>
                </a:lnTo>
                <a:close/>
              </a:path>
              <a:path w="3106420" h="4471035">
                <a:moveTo>
                  <a:pt x="7619" y="870318"/>
                </a:moveTo>
                <a:lnTo>
                  <a:pt x="3048" y="870318"/>
                </a:lnTo>
                <a:lnTo>
                  <a:pt x="3048" y="862698"/>
                </a:lnTo>
                <a:lnTo>
                  <a:pt x="7619" y="862698"/>
                </a:lnTo>
                <a:lnTo>
                  <a:pt x="7619" y="870318"/>
                </a:lnTo>
                <a:close/>
              </a:path>
              <a:path w="3106420" h="4471035">
                <a:moveTo>
                  <a:pt x="1524" y="855078"/>
                </a:moveTo>
                <a:lnTo>
                  <a:pt x="0" y="855078"/>
                </a:lnTo>
                <a:lnTo>
                  <a:pt x="0" y="847458"/>
                </a:lnTo>
                <a:lnTo>
                  <a:pt x="1524" y="847458"/>
                </a:lnTo>
                <a:lnTo>
                  <a:pt x="1524" y="855078"/>
                </a:lnTo>
                <a:close/>
              </a:path>
              <a:path w="3106420" h="4471035">
                <a:moveTo>
                  <a:pt x="7619" y="855078"/>
                </a:moveTo>
                <a:lnTo>
                  <a:pt x="3048" y="855078"/>
                </a:lnTo>
                <a:lnTo>
                  <a:pt x="3048" y="847458"/>
                </a:lnTo>
                <a:lnTo>
                  <a:pt x="7619" y="847458"/>
                </a:lnTo>
                <a:lnTo>
                  <a:pt x="7619" y="855078"/>
                </a:lnTo>
                <a:close/>
              </a:path>
              <a:path w="3106420" h="4471035">
                <a:moveTo>
                  <a:pt x="1524" y="839838"/>
                </a:moveTo>
                <a:lnTo>
                  <a:pt x="0" y="839838"/>
                </a:lnTo>
                <a:lnTo>
                  <a:pt x="0" y="832218"/>
                </a:lnTo>
                <a:lnTo>
                  <a:pt x="1524" y="832218"/>
                </a:lnTo>
                <a:lnTo>
                  <a:pt x="1524" y="839838"/>
                </a:lnTo>
                <a:close/>
              </a:path>
              <a:path w="3106420" h="4471035">
                <a:moveTo>
                  <a:pt x="7619" y="839838"/>
                </a:moveTo>
                <a:lnTo>
                  <a:pt x="3048" y="839838"/>
                </a:lnTo>
                <a:lnTo>
                  <a:pt x="3048" y="832218"/>
                </a:lnTo>
                <a:lnTo>
                  <a:pt x="7619" y="832218"/>
                </a:lnTo>
                <a:lnTo>
                  <a:pt x="7619" y="839838"/>
                </a:lnTo>
                <a:close/>
              </a:path>
              <a:path w="3106420" h="4471035">
                <a:moveTo>
                  <a:pt x="1524" y="824598"/>
                </a:moveTo>
                <a:lnTo>
                  <a:pt x="0" y="824598"/>
                </a:lnTo>
                <a:lnTo>
                  <a:pt x="0" y="816978"/>
                </a:lnTo>
                <a:lnTo>
                  <a:pt x="1524" y="816978"/>
                </a:lnTo>
                <a:lnTo>
                  <a:pt x="1524" y="824598"/>
                </a:lnTo>
                <a:close/>
              </a:path>
              <a:path w="3106420" h="4471035">
                <a:moveTo>
                  <a:pt x="7619" y="824598"/>
                </a:moveTo>
                <a:lnTo>
                  <a:pt x="3048" y="824598"/>
                </a:lnTo>
                <a:lnTo>
                  <a:pt x="3048" y="816978"/>
                </a:lnTo>
                <a:lnTo>
                  <a:pt x="7619" y="816978"/>
                </a:lnTo>
                <a:lnTo>
                  <a:pt x="7619" y="824598"/>
                </a:lnTo>
                <a:close/>
              </a:path>
              <a:path w="3106420" h="4471035">
                <a:moveTo>
                  <a:pt x="1524" y="809358"/>
                </a:moveTo>
                <a:lnTo>
                  <a:pt x="0" y="809358"/>
                </a:lnTo>
                <a:lnTo>
                  <a:pt x="0" y="801738"/>
                </a:lnTo>
                <a:lnTo>
                  <a:pt x="1524" y="801738"/>
                </a:lnTo>
                <a:lnTo>
                  <a:pt x="1524" y="809358"/>
                </a:lnTo>
                <a:close/>
              </a:path>
              <a:path w="3106420" h="4471035">
                <a:moveTo>
                  <a:pt x="7619" y="809358"/>
                </a:moveTo>
                <a:lnTo>
                  <a:pt x="3048" y="809358"/>
                </a:lnTo>
                <a:lnTo>
                  <a:pt x="3048" y="801738"/>
                </a:lnTo>
                <a:lnTo>
                  <a:pt x="7619" y="801738"/>
                </a:lnTo>
                <a:lnTo>
                  <a:pt x="7619" y="809358"/>
                </a:lnTo>
                <a:close/>
              </a:path>
              <a:path w="3106420" h="4471035">
                <a:moveTo>
                  <a:pt x="1524" y="794118"/>
                </a:moveTo>
                <a:lnTo>
                  <a:pt x="0" y="794118"/>
                </a:lnTo>
                <a:lnTo>
                  <a:pt x="0" y="786498"/>
                </a:lnTo>
                <a:lnTo>
                  <a:pt x="1524" y="786498"/>
                </a:lnTo>
                <a:lnTo>
                  <a:pt x="1524" y="794118"/>
                </a:lnTo>
                <a:close/>
              </a:path>
              <a:path w="3106420" h="4471035">
                <a:moveTo>
                  <a:pt x="7619" y="794118"/>
                </a:moveTo>
                <a:lnTo>
                  <a:pt x="3048" y="794118"/>
                </a:lnTo>
                <a:lnTo>
                  <a:pt x="3048" y="786498"/>
                </a:lnTo>
                <a:lnTo>
                  <a:pt x="7619" y="786498"/>
                </a:lnTo>
                <a:lnTo>
                  <a:pt x="7619" y="794118"/>
                </a:lnTo>
                <a:close/>
              </a:path>
              <a:path w="3106420" h="4471035">
                <a:moveTo>
                  <a:pt x="1524" y="778878"/>
                </a:moveTo>
                <a:lnTo>
                  <a:pt x="0" y="778878"/>
                </a:lnTo>
                <a:lnTo>
                  <a:pt x="0" y="771258"/>
                </a:lnTo>
                <a:lnTo>
                  <a:pt x="1524" y="771258"/>
                </a:lnTo>
                <a:lnTo>
                  <a:pt x="1524" y="778878"/>
                </a:lnTo>
                <a:close/>
              </a:path>
              <a:path w="3106420" h="4471035">
                <a:moveTo>
                  <a:pt x="7619" y="778878"/>
                </a:moveTo>
                <a:lnTo>
                  <a:pt x="3048" y="778878"/>
                </a:lnTo>
                <a:lnTo>
                  <a:pt x="3048" y="771258"/>
                </a:lnTo>
                <a:lnTo>
                  <a:pt x="7619" y="771258"/>
                </a:lnTo>
                <a:lnTo>
                  <a:pt x="7619" y="778878"/>
                </a:lnTo>
                <a:close/>
              </a:path>
              <a:path w="3106420" h="4471035">
                <a:moveTo>
                  <a:pt x="1524" y="763638"/>
                </a:moveTo>
                <a:lnTo>
                  <a:pt x="0" y="763638"/>
                </a:lnTo>
                <a:lnTo>
                  <a:pt x="0" y="756018"/>
                </a:lnTo>
                <a:lnTo>
                  <a:pt x="1524" y="756018"/>
                </a:lnTo>
                <a:lnTo>
                  <a:pt x="1524" y="763638"/>
                </a:lnTo>
                <a:close/>
              </a:path>
              <a:path w="3106420" h="4471035">
                <a:moveTo>
                  <a:pt x="7619" y="763638"/>
                </a:moveTo>
                <a:lnTo>
                  <a:pt x="3048" y="763638"/>
                </a:lnTo>
                <a:lnTo>
                  <a:pt x="3048" y="756018"/>
                </a:lnTo>
                <a:lnTo>
                  <a:pt x="7619" y="756018"/>
                </a:lnTo>
                <a:lnTo>
                  <a:pt x="7619" y="763638"/>
                </a:lnTo>
                <a:close/>
              </a:path>
              <a:path w="3106420" h="4471035">
                <a:moveTo>
                  <a:pt x="1524" y="748398"/>
                </a:moveTo>
                <a:lnTo>
                  <a:pt x="0" y="748398"/>
                </a:lnTo>
                <a:lnTo>
                  <a:pt x="0" y="740778"/>
                </a:lnTo>
                <a:lnTo>
                  <a:pt x="1524" y="740778"/>
                </a:lnTo>
                <a:lnTo>
                  <a:pt x="1524" y="748398"/>
                </a:lnTo>
                <a:close/>
              </a:path>
              <a:path w="3106420" h="4471035">
                <a:moveTo>
                  <a:pt x="7619" y="748398"/>
                </a:moveTo>
                <a:lnTo>
                  <a:pt x="3048" y="748398"/>
                </a:lnTo>
                <a:lnTo>
                  <a:pt x="3048" y="740778"/>
                </a:lnTo>
                <a:lnTo>
                  <a:pt x="7619" y="740778"/>
                </a:lnTo>
                <a:lnTo>
                  <a:pt x="7619" y="748398"/>
                </a:lnTo>
                <a:close/>
              </a:path>
              <a:path w="3106420" h="4471035">
                <a:moveTo>
                  <a:pt x="1524" y="733158"/>
                </a:moveTo>
                <a:lnTo>
                  <a:pt x="0" y="733158"/>
                </a:lnTo>
                <a:lnTo>
                  <a:pt x="0" y="725538"/>
                </a:lnTo>
                <a:lnTo>
                  <a:pt x="1524" y="725538"/>
                </a:lnTo>
                <a:lnTo>
                  <a:pt x="1524" y="733158"/>
                </a:lnTo>
                <a:close/>
              </a:path>
              <a:path w="3106420" h="4471035">
                <a:moveTo>
                  <a:pt x="7619" y="733158"/>
                </a:moveTo>
                <a:lnTo>
                  <a:pt x="3048" y="733158"/>
                </a:lnTo>
                <a:lnTo>
                  <a:pt x="3048" y="725538"/>
                </a:lnTo>
                <a:lnTo>
                  <a:pt x="7619" y="725538"/>
                </a:lnTo>
                <a:lnTo>
                  <a:pt x="7619" y="733158"/>
                </a:lnTo>
                <a:close/>
              </a:path>
              <a:path w="3106420" h="4471035">
                <a:moveTo>
                  <a:pt x="1524" y="717918"/>
                </a:moveTo>
                <a:lnTo>
                  <a:pt x="0" y="717918"/>
                </a:lnTo>
                <a:lnTo>
                  <a:pt x="0" y="710298"/>
                </a:lnTo>
                <a:lnTo>
                  <a:pt x="1524" y="710298"/>
                </a:lnTo>
                <a:lnTo>
                  <a:pt x="1524" y="717918"/>
                </a:lnTo>
                <a:close/>
              </a:path>
              <a:path w="3106420" h="4471035">
                <a:moveTo>
                  <a:pt x="7619" y="717918"/>
                </a:moveTo>
                <a:lnTo>
                  <a:pt x="3048" y="717918"/>
                </a:lnTo>
                <a:lnTo>
                  <a:pt x="3048" y="710298"/>
                </a:lnTo>
                <a:lnTo>
                  <a:pt x="7619" y="710298"/>
                </a:lnTo>
                <a:lnTo>
                  <a:pt x="7619" y="717918"/>
                </a:lnTo>
                <a:close/>
              </a:path>
              <a:path w="3106420" h="4471035">
                <a:moveTo>
                  <a:pt x="1524" y="702678"/>
                </a:moveTo>
                <a:lnTo>
                  <a:pt x="0" y="702678"/>
                </a:lnTo>
                <a:lnTo>
                  <a:pt x="0" y="695058"/>
                </a:lnTo>
                <a:lnTo>
                  <a:pt x="1524" y="695058"/>
                </a:lnTo>
                <a:lnTo>
                  <a:pt x="1524" y="702678"/>
                </a:lnTo>
                <a:close/>
              </a:path>
              <a:path w="3106420" h="4471035">
                <a:moveTo>
                  <a:pt x="7619" y="702678"/>
                </a:moveTo>
                <a:lnTo>
                  <a:pt x="3048" y="702678"/>
                </a:lnTo>
                <a:lnTo>
                  <a:pt x="3048" y="695058"/>
                </a:lnTo>
                <a:lnTo>
                  <a:pt x="7619" y="695058"/>
                </a:lnTo>
                <a:lnTo>
                  <a:pt x="7619" y="702678"/>
                </a:lnTo>
                <a:close/>
              </a:path>
              <a:path w="3106420" h="4471035">
                <a:moveTo>
                  <a:pt x="1524" y="687438"/>
                </a:moveTo>
                <a:lnTo>
                  <a:pt x="0" y="687438"/>
                </a:lnTo>
                <a:lnTo>
                  <a:pt x="0" y="679818"/>
                </a:lnTo>
                <a:lnTo>
                  <a:pt x="1524" y="679818"/>
                </a:lnTo>
                <a:lnTo>
                  <a:pt x="1524" y="687438"/>
                </a:lnTo>
                <a:close/>
              </a:path>
              <a:path w="3106420" h="4471035">
                <a:moveTo>
                  <a:pt x="7619" y="687438"/>
                </a:moveTo>
                <a:lnTo>
                  <a:pt x="3048" y="687438"/>
                </a:lnTo>
                <a:lnTo>
                  <a:pt x="3048" y="679818"/>
                </a:lnTo>
                <a:lnTo>
                  <a:pt x="7619" y="679818"/>
                </a:lnTo>
                <a:lnTo>
                  <a:pt x="7619" y="687438"/>
                </a:lnTo>
                <a:close/>
              </a:path>
              <a:path w="3106420" h="4471035">
                <a:moveTo>
                  <a:pt x="1524" y="672198"/>
                </a:moveTo>
                <a:lnTo>
                  <a:pt x="0" y="672198"/>
                </a:lnTo>
                <a:lnTo>
                  <a:pt x="0" y="664578"/>
                </a:lnTo>
                <a:lnTo>
                  <a:pt x="1524" y="664578"/>
                </a:lnTo>
                <a:lnTo>
                  <a:pt x="1524" y="672198"/>
                </a:lnTo>
                <a:close/>
              </a:path>
              <a:path w="3106420" h="4471035">
                <a:moveTo>
                  <a:pt x="7619" y="672198"/>
                </a:moveTo>
                <a:lnTo>
                  <a:pt x="3048" y="672198"/>
                </a:lnTo>
                <a:lnTo>
                  <a:pt x="3048" y="664578"/>
                </a:lnTo>
                <a:lnTo>
                  <a:pt x="7619" y="664578"/>
                </a:lnTo>
                <a:lnTo>
                  <a:pt x="7619" y="672198"/>
                </a:lnTo>
                <a:close/>
              </a:path>
              <a:path w="3106420" h="4471035">
                <a:moveTo>
                  <a:pt x="1524" y="656958"/>
                </a:moveTo>
                <a:lnTo>
                  <a:pt x="0" y="656958"/>
                </a:lnTo>
                <a:lnTo>
                  <a:pt x="0" y="649338"/>
                </a:lnTo>
                <a:lnTo>
                  <a:pt x="1524" y="649338"/>
                </a:lnTo>
                <a:lnTo>
                  <a:pt x="1524" y="656958"/>
                </a:lnTo>
                <a:close/>
              </a:path>
              <a:path w="3106420" h="4471035">
                <a:moveTo>
                  <a:pt x="7619" y="656958"/>
                </a:moveTo>
                <a:lnTo>
                  <a:pt x="3048" y="656958"/>
                </a:lnTo>
                <a:lnTo>
                  <a:pt x="3048" y="649338"/>
                </a:lnTo>
                <a:lnTo>
                  <a:pt x="7619" y="649338"/>
                </a:lnTo>
                <a:lnTo>
                  <a:pt x="7619" y="656958"/>
                </a:lnTo>
                <a:close/>
              </a:path>
              <a:path w="3106420" h="4471035">
                <a:moveTo>
                  <a:pt x="1524" y="641718"/>
                </a:moveTo>
                <a:lnTo>
                  <a:pt x="0" y="641718"/>
                </a:lnTo>
                <a:lnTo>
                  <a:pt x="0" y="634098"/>
                </a:lnTo>
                <a:lnTo>
                  <a:pt x="1524" y="634098"/>
                </a:lnTo>
                <a:lnTo>
                  <a:pt x="1524" y="641718"/>
                </a:lnTo>
                <a:close/>
              </a:path>
              <a:path w="3106420" h="4471035">
                <a:moveTo>
                  <a:pt x="7619" y="641718"/>
                </a:moveTo>
                <a:lnTo>
                  <a:pt x="3048" y="641718"/>
                </a:lnTo>
                <a:lnTo>
                  <a:pt x="3048" y="634098"/>
                </a:lnTo>
                <a:lnTo>
                  <a:pt x="7619" y="634098"/>
                </a:lnTo>
                <a:lnTo>
                  <a:pt x="7619" y="641718"/>
                </a:lnTo>
                <a:close/>
              </a:path>
              <a:path w="3106420" h="4471035">
                <a:moveTo>
                  <a:pt x="1524" y="626478"/>
                </a:moveTo>
                <a:lnTo>
                  <a:pt x="0" y="626478"/>
                </a:lnTo>
                <a:lnTo>
                  <a:pt x="0" y="618858"/>
                </a:lnTo>
                <a:lnTo>
                  <a:pt x="1524" y="618858"/>
                </a:lnTo>
                <a:lnTo>
                  <a:pt x="1524" y="626478"/>
                </a:lnTo>
                <a:close/>
              </a:path>
              <a:path w="3106420" h="4471035">
                <a:moveTo>
                  <a:pt x="7619" y="626478"/>
                </a:moveTo>
                <a:lnTo>
                  <a:pt x="3048" y="626478"/>
                </a:lnTo>
                <a:lnTo>
                  <a:pt x="3048" y="618858"/>
                </a:lnTo>
                <a:lnTo>
                  <a:pt x="7619" y="618858"/>
                </a:lnTo>
                <a:lnTo>
                  <a:pt x="7619" y="626478"/>
                </a:lnTo>
                <a:close/>
              </a:path>
              <a:path w="3106420" h="4471035">
                <a:moveTo>
                  <a:pt x="1524" y="611238"/>
                </a:moveTo>
                <a:lnTo>
                  <a:pt x="0" y="611238"/>
                </a:lnTo>
                <a:lnTo>
                  <a:pt x="0" y="603618"/>
                </a:lnTo>
                <a:lnTo>
                  <a:pt x="1524" y="603618"/>
                </a:lnTo>
                <a:lnTo>
                  <a:pt x="1524" y="611238"/>
                </a:lnTo>
                <a:close/>
              </a:path>
              <a:path w="3106420" h="4471035">
                <a:moveTo>
                  <a:pt x="7619" y="611238"/>
                </a:moveTo>
                <a:lnTo>
                  <a:pt x="3048" y="611238"/>
                </a:lnTo>
                <a:lnTo>
                  <a:pt x="3048" y="603618"/>
                </a:lnTo>
                <a:lnTo>
                  <a:pt x="7619" y="603618"/>
                </a:lnTo>
                <a:lnTo>
                  <a:pt x="7619" y="611238"/>
                </a:lnTo>
                <a:close/>
              </a:path>
              <a:path w="3106420" h="4471035">
                <a:moveTo>
                  <a:pt x="1524" y="595998"/>
                </a:moveTo>
                <a:lnTo>
                  <a:pt x="0" y="595998"/>
                </a:lnTo>
                <a:lnTo>
                  <a:pt x="0" y="588378"/>
                </a:lnTo>
                <a:lnTo>
                  <a:pt x="1524" y="588378"/>
                </a:lnTo>
                <a:lnTo>
                  <a:pt x="1524" y="595998"/>
                </a:lnTo>
                <a:close/>
              </a:path>
              <a:path w="3106420" h="4471035">
                <a:moveTo>
                  <a:pt x="7619" y="595998"/>
                </a:moveTo>
                <a:lnTo>
                  <a:pt x="3048" y="595998"/>
                </a:lnTo>
                <a:lnTo>
                  <a:pt x="3048" y="588378"/>
                </a:lnTo>
                <a:lnTo>
                  <a:pt x="7619" y="588378"/>
                </a:lnTo>
                <a:lnTo>
                  <a:pt x="7619" y="595998"/>
                </a:lnTo>
                <a:close/>
              </a:path>
              <a:path w="3106420" h="4471035">
                <a:moveTo>
                  <a:pt x="1524" y="580758"/>
                </a:moveTo>
                <a:lnTo>
                  <a:pt x="0" y="580758"/>
                </a:lnTo>
                <a:lnTo>
                  <a:pt x="0" y="573138"/>
                </a:lnTo>
                <a:lnTo>
                  <a:pt x="1524" y="573138"/>
                </a:lnTo>
                <a:lnTo>
                  <a:pt x="1524" y="580758"/>
                </a:lnTo>
                <a:close/>
              </a:path>
              <a:path w="3106420" h="4471035">
                <a:moveTo>
                  <a:pt x="7619" y="580758"/>
                </a:moveTo>
                <a:lnTo>
                  <a:pt x="3048" y="580758"/>
                </a:lnTo>
                <a:lnTo>
                  <a:pt x="3048" y="573138"/>
                </a:lnTo>
                <a:lnTo>
                  <a:pt x="7619" y="573138"/>
                </a:lnTo>
                <a:lnTo>
                  <a:pt x="7619" y="580758"/>
                </a:lnTo>
                <a:close/>
              </a:path>
              <a:path w="3106420" h="4471035">
                <a:moveTo>
                  <a:pt x="1524" y="565518"/>
                </a:moveTo>
                <a:lnTo>
                  <a:pt x="0" y="565518"/>
                </a:lnTo>
                <a:lnTo>
                  <a:pt x="0" y="557898"/>
                </a:lnTo>
                <a:lnTo>
                  <a:pt x="1524" y="557898"/>
                </a:lnTo>
                <a:lnTo>
                  <a:pt x="1524" y="565518"/>
                </a:lnTo>
                <a:close/>
              </a:path>
              <a:path w="3106420" h="4471035">
                <a:moveTo>
                  <a:pt x="7619" y="565518"/>
                </a:moveTo>
                <a:lnTo>
                  <a:pt x="3048" y="565518"/>
                </a:lnTo>
                <a:lnTo>
                  <a:pt x="3048" y="557898"/>
                </a:lnTo>
                <a:lnTo>
                  <a:pt x="7619" y="557898"/>
                </a:lnTo>
                <a:lnTo>
                  <a:pt x="7619" y="565518"/>
                </a:lnTo>
                <a:close/>
              </a:path>
              <a:path w="3106420" h="4471035">
                <a:moveTo>
                  <a:pt x="1524" y="550278"/>
                </a:moveTo>
                <a:lnTo>
                  <a:pt x="0" y="550278"/>
                </a:lnTo>
                <a:lnTo>
                  <a:pt x="0" y="542658"/>
                </a:lnTo>
                <a:lnTo>
                  <a:pt x="1524" y="542658"/>
                </a:lnTo>
                <a:lnTo>
                  <a:pt x="1524" y="550278"/>
                </a:lnTo>
                <a:close/>
              </a:path>
              <a:path w="3106420" h="4471035">
                <a:moveTo>
                  <a:pt x="7619" y="550278"/>
                </a:moveTo>
                <a:lnTo>
                  <a:pt x="3048" y="550278"/>
                </a:lnTo>
                <a:lnTo>
                  <a:pt x="3048" y="542658"/>
                </a:lnTo>
                <a:lnTo>
                  <a:pt x="7619" y="542658"/>
                </a:lnTo>
                <a:lnTo>
                  <a:pt x="7619" y="550278"/>
                </a:lnTo>
                <a:close/>
              </a:path>
              <a:path w="3106420" h="4471035">
                <a:moveTo>
                  <a:pt x="1524" y="535038"/>
                </a:moveTo>
                <a:lnTo>
                  <a:pt x="0" y="535038"/>
                </a:lnTo>
                <a:lnTo>
                  <a:pt x="0" y="527418"/>
                </a:lnTo>
                <a:lnTo>
                  <a:pt x="1524" y="527418"/>
                </a:lnTo>
                <a:lnTo>
                  <a:pt x="1524" y="535038"/>
                </a:lnTo>
                <a:close/>
              </a:path>
              <a:path w="3106420" h="4471035">
                <a:moveTo>
                  <a:pt x="7619" y="535038"/>
                </a:moveTo>
                <a:lnTo>
                  <a:pt x="3048" y="535038"/>
                </a:lnTo>
                <a:lnTo>
                  <a:pt x="3048" y="527418"/>
                </a:lnTo>
                <a:lnTo>
                  <a:pt x="7619" y="527418"/>
                </a:lnTo>
                <a:lnTo>
                  <a:pt x="7619" y="535038"/>
                </a:lnTo>
                <a:close/>
              </a:path>
              <a:path w="3106420" h="4471035">
                <a:moveTo>
                  <a:pt x="1524" y="519798"/>
                </a:moveTo>
                <a:lnTo>
                  <a:pt x="0" y="519798"/>
                </a:lnTo>
                <a:lnTo>
                  <a:pt x="0" y="512178"/>
                </a:lnTo>
                <a:lnTo>
                  <a:pt x="1524" y="512178"/>
                </a:lnTo>
                <a:lnTo>
                  <a:pt x="1524" y="519798"/>
                </a:lnTo>
                <a:close/>
              </a:path>
              <a:path w="3106420" h="4471035">
                <a:moveTo>
                  <a:pt x="7619" y="519798"/>
                </a:moveTo>
                <a:lnTo>
                  <a:pt x="3048" y="519798"/>
                </a:lnTo>
                <a:lnTo>
                  <a:pt x="3048" y="512178"/>
                </a:lnTo>
                <a:lnTo>
                  <a:pt x="7619" y="512178"/>
                </a:lnTo>
                <a:lnTo>
                  <a:pt x="7619" y="519798"/>
                </a:lnTo>
                <a:close/>
              </a:path>
              <a:path w="3106420" h="4471035">
                <a:moveTo>
                  <a:pt x="1524" y="504558"/>
                </a:moveTo>
                <a:lnTo>
                  <a:pt x="0" y="504558"/>
                </a:lnTo>
                <a:lnTo>
                  <a:pt x="0" y="496938"/>
                </a:lnTo>
                <a:lnTo>
                  <a:pt x="1524" y="496938"/>
                </a:lnTo>
                <a:lnTo>
                  <a:pt x="1524" y="504558"/>
                </a:lnTo>
                <a:close/>
              </a:path>
              <a:path w="3106420" h="4471035">
                <a:moveTo>
                  <a:pt x="7619" y="504558"/>
                </a:moveTo>
                <a:lnTo>
                  <a:pt x="3048" y="504558"/>
                </a:lnTo>
                <a:lnTo>
                  <a:pt x="3048" y="496938"/>
                </a:lnTo>
                <a:lnTo>
                  <a:pt x="7619" y="496938"/>
                </a:lnTo>
                <a:lnTo>
                  <a:pt x="7619" y="504558"/>
                </a:lnTo>
                <a:close/>
              </a:path>
              <a:path w="3106420" h="4471035">
                <a:moveTo>
                  <a:pt x="1524" y="489318"/>
                </a:moveTo>
                <a:lnTo>
                  <a:pt x="0" y="489318"/>
                </a:lnTo>
                <a:lnTo>
                  <a:pt x="0" y="481698"/>
                </a:lnTo>
                <a:lnTo>
                  <a:pt x="1524" y="481698"/>
                </a:lnTo>
                <a:lnTo>
                  <a:pt x="1524" y="489318"/>
                </a:lnTo>
                <a:close/>
              </a:path>
              <a:path w="3106420" h="4471035">
                <a:moveTo>
                  <a:pt x="7619" y="489318"/>
                </a:moveTo>
                <a:lnTo>
                  <a:pt x="3048" y="489318"/>
                </a:lnTo>
                <a:lnTo>
                  <a:pt x="3048" y="481698"/>
                </a:lnTo>
                <a:lnTo>
                  <a:pt x="7619" y="481698"/>
                </a:lnTo>
                <a:lnTo>
                  <a:pt x="7619" y="489318"/>
                </a:lnTo>
                <a:close/>
              </a:path>
              <a:path w="3106420" h="4471035">
                <a:moveTo>
                  <a:pt x="1524" y="474078"/>
                </a:moveTo>
                <a:lnTo>
                  <a:pt x="0" y="474078"/>
                </a:lnTo>
                <a:lnTo>
                  <a:pt x="0" y="466458"/>
                </a:lnTo>
                <a:lnTo>
                  <a:pt x="1524" y="466458"/>
                </a:lnTo>
                <a:lnTo>
                  <a:pt x="1524" y="474078"/>
                </a:lnTo>
                <a:close/>
              </a:path>
              <a:path w="3106420" h="4471035">
                <a:moveTo>
                  <a:pt x="7619" y="474078"/>
                </a:moveTo>
                <a:lnTo>
                  <a:pt x="3048" y="474078"/>
                </a:lnTo>
                <a:lnTo>
                  <a:pt x="3048" y="466458"/>
                </a:lnTo>
                <a:lnTo>
                  <a:pt x="7619" y="466458"/>
                </a:lnTo>
                <a:lnTo>
                  <a:pt x="7619" y="474078"/>
                </a:lnTo>
                <a:close/>
              </a:path>
              <a:path w="3106420" h="4471035">
                <a:moveTo>
                  <a:pt x="1524" y="458838"/>
                </a:moveTo>
                <a:lnTo>
                  <a:pt x="0" y="458838"/>
                </a:lnTo>
                <a:lnTo>
                  <a:pt x="0" y="451218"/>
                </a:lnTo>
                <a:lnTo>
                  <a:pt x="1524" y="451218"/>
                </a:lnTo>
                <a:lnTo>
                  <a:pt x="1524" y="458838"/>
                </a:lnTo>
                <a:close/>
              </a:path>
              <a:path w="3106420" h="4471035">
                <a:moveTo>
                  <a:pt x="7619" y="458838"/>
                </a:moveTo>
                <a:lnTo>
                  <a:pt x="3048" y="458838"/>
                </a:lnTo>
                <a:lnTo>
                  <a:pt x="3048" y="451218"/>
                </a:lnTo>
                <a:lnTo>
                  <a:pt x="7619" y="451218"/>
                </a:lnTo>
                <a:lnTo>
                  <a:pt x="7619" y="458838"/>
                </a:lnTo>
                <a:close/>
              </a:path>
              <a:path w="3106420" h="4471035">
                <a:moveTo>
                  <a:pt x="1524" y="443598"/>
                </a:moveTo>
                <a:lnTo>
                  <a:pt x="0" y="443598"/>
                </a:lnTo>
                <a:lnTo>
                  <a:pt x="0" y="435978"/>
                </a:lnTo>
                <a:lnTo>
                  <a:pt x="1524" y="435978"/>
                </a:lnTo>
                <a:lnTo>
                  <a:pt x="1524" y="443598"/>
                </a:lnTo>
                <a:close/>
              </a:path>
              <a:path w="3106420" h="4471035">
                <a:moveTo>
                  <a:pt x="7619" y="443598"/>
                </a:moveTo>
                <a:lnTo>
                  <a:pt x="3048" y="443598"/>
                </a:lnTo>
                <a:lnTo>
                  <a:pt x="3048" y="435978"/>
                </a:lnTo>
                <a:lnTo>
                  <a:pt x="7619" y="435978"/>
                </a:lnTo>
                <a:lnTo>
                  <a:pt x="7619" y="443598"/>
                </a:lnTo>
                <a:close/>
              </a:path>
              <a:path w="3106420" h="4471035">
                <a:moveTo>
                  <a:pt x="1524" y="428358"/>
                </a:moveTo>
                <a:lnTo>
                  <a:pt x="0" y="428358"/>
                </a:lnTo>
                <a:lnTo>
                  <a:pt x="0" y="420738"/>
                </a:lnTo>
                <a:lnTo>
                  <a:pt x="1524" y="420738"/>
                </a:lnTo>
                <a:lnTo>
                  <a:pt x="1524" y="428358"/>
                </a:lnTo>
                <a:close/>
              </a:path>
              <a:path w="3106420" h="4471035">
                <a:moveTo>
                  <a:pt x="7619" y="428358"/>
                </a:moveTo>
                <a:lnTo>
                  <a:pt x="3048" y="428358"/>
                </a:lnTo>
                <a:lnTo>
                  <a:pt x="3048" y="420738"/>
                </a:lnTo>
                <a:lnTo>
                  <a:pt x="7619" y="420738"/>
                </a:lnTo>
                <a:lnTo>
                  <a:pt x="7619" y="428358"/>
                </a:lnTo>
                <a:close/>
              </a:path>
              <a:path w="3106420" h="4471035">
                <a:moveTo>
                  <a:pt x="1524" y="413118"/>
                </a:moveTo>
                <a:lnTo>
                  <a:pt x="0" y="413118"/>
                </a:lnTo>
                <a:lnTo>
                  <a:pt x="0" y="405498"/>
                </a:lnTo>
                <a:lnTo>
                  <a:pt x="1524" y="405498"/>
                </a:lnTo>
                <a:lnTo>
                  <a:pt x="1524" y="413118"/>
                </a:lnTo>
                <a:close/>
              </a:path>
              <a:path w="3106420" h="4471035">
                <a:moveTo>
                  <a:pt x="7619" y="413118"/>
                </a:moveTo>
                <a:lnTo>
                  <a:pt x="3048" y="413118"/>
                </a:lnTo>
                <a:lnTo>
                  <a:pt x="3048" y="405498"/>
                </a:lnTo>
                <a:lnTo>
                  <a:pt x="7619" y="405498"/>
                </a:lnTo>
                <a:lnTo>
                  <a:pt x="7619" y="413118"/>
                </a:lnTo>
                <a:close/>
              </a:path>
              <a:path w="3106420" h="4471035">
                <a:moveTo>
                  <a:pt x="1524" y="397878"/>
                </a:moveTo>
                <a:lnTo>
                  <a:pt x="0" y="397878"/>
                </a:lnTo>
                <a:lnTo>
                  <a:pt x="0" y="390258"/>
                </a:lnTo>
                <a:lnTo>
                  <a:pt x="1524" y="390258"/>
                </a:lnTo>
                <a:lnTo>
                  <a:pt x="1524" y="397878"/>
                </a:lnTo>
                <a:close/>
              </a:path>
              <a:path w="3106420" h="4471035">
                <a:moveTo>
                  <a:pt x="7619" y="397878"/>
                </a:moveTo>
                <a:lnTo>
                  <a:pt x="3048" y="397878"/>
                </a:lnTo>
                <a:lnTo>
                  <a:pt x="3048" y="390258"/>
                </a:lnTo>
                <a:lnTo>
                  <a:pt x="7619" y="390258"/>
                </a:lnTo>
                <a:lnTo>
                  <a:pt x="7619" y="397878"/>
                </a:lnTo>
                <a:close/>
              </a:path>
              <a:path w="3106420" h="4471035">
                <a:moveTo>
                  <a:pt x="1524" y="382638"/>
                </a:moveTo>
                <a:lnTo>
                  <a:pt x="0" y="382638"/>
                </a:lnTo>
                <a:lnTo>
                  <a:pt x="0" y="375018"/>
                </a:lnTo>
                <a:lnTo>
                  <a:pt x="1524" y="375018"/>
                </a:lnTo>
                <a:lnTo>
                  <a:pt x="1524" y="382638"/>
                </a:lnTo>
                <a:close/>
              </a:path>
              <a:path w="3106420" h="4471035">
                <a:moveTo>
                  <a:pt x="7619" y="382638"/>
                </a:moveTo>
                <a:lnTo>
                  <a:pt x="3048" y="382638"/>
                </a:lnTo>
                <a:lnTo>
                  <a:pt x="3048" y="375018"/>
                </a:lnTo>
                <a:lnTo>
                  <a:pt x="7619" y="375018"/>
                </a:lnTo>
                <a:lnTo>
                  <a:pt x="7619" y="382638"/>
                </a:lnTo>
                <a:close/>
              </a:path>
              <a:path w="3106420" h="4471035">
                <a:moveTo>
                  <a:pt x="1524" y="367398"/>
                </a:moveTo>
                <a:lnTo>
                  <a:pt x="0" y="367398"/>
                </a:lnTo>
                <a:lnTo>
                  <a:pt x="0" y="359778"/>
                </a:lnTo>
                <a:lnTo>
                  <a:pt x="1524" y="359778"/>
                </a:lnTo>
                <a:lnTo>
                  <a:pt x="1524" y="367398"/>
                </a:lnTo>
                <a:close/>
              </a:path>
              <a:path w="3106420" h="4471035">
                <a:moveTo>
                  <a:pt x="7619" y="367398"/>
                </a:moveTo>
                <a:lnTo>
                  <a:pt x="3048" y="367398"/>
                </a:lnTo>
                <a:lnTo>
                  <a:pt x="3048" y="359778"/>
                </a:lnTo>
                <a:lnTo>
                  <a:pt x="7619" y="359778"/>
                </a:lnTo>
                <a:lnTo>
                  <a:pt x="7619" y="367398"/>
                </a:lnTo>
                <a:close/>
              </a:path>
              <a:path w="3106420" h="4471035">
                <a:moveTo>
                  <a:pt x="1524" y="352158"/>
                </a:moveTo>
                <a:lnTo>
                  <a:pt x="0" y="352158"/>
                </a:lnTo>
                <a:lnTo>
                  <a:pt x="0" y="344538"/>
                </a:lnTo>
                <a:lnTo>
                  <a:pt x="1524" y="344538"/>
                </a:lnTo>
                <a:lnTo>
                  <a:pt x="1524" y="352158"/>
                </a:lnTo>
                <a:close/>
              </a:path>
              <a:path w="3106420" h="4471035">
                <a:moveTo>
                  <a:pt x="7619" y="352158"/>
                </a:moveTo>
                <a:lnTo>
                  <a:pt x="3048" y="352158"/>
                </a:lnTo>
                <a:lnTo>
                  <a:pt x="3048" y="344538"/>
                </a:lnTo>
                <a:lnTo>
                  <a:pt x="7619" y="344538"/>
                </a:lnTo>
                <a:lnTo>
                  <a:pt x="7619" y="352158"/>
                </a:lnTo>
                <a:close/>
              </a:path>
              <a:path w="3106420" h="4471035">
                <a:moveTo>
                  <a:pt x="1524" y="336918"/>
                </a:moveTo>
                <a:lnTo>
                  <a:pt x="0" y="336918"/>
                </a:lnTo>
                <a:lnTo>
                  <a:pt x="0" y="329298"/>
                </a:lnTo>
                <a:lnTo>
                  <a:pt x="1524" y="329298"/>
                </a:lnTo>
                <a:lnTo>
                  <a:pt x="1524" y="336918"/>
                </a:lnTo>
                <a:close/>
              </a:path>
              <a:path w="3106420" h="4471035">
                <a:moveTo>
                  <a:pt x="7619" y="336918"/>
                </a:moveTo>
                <a:lnTo>
                  <a:pt x="3048" y="336918"/>
                </a:lnTo>
                <a:lnTo>
                  <a:pt x="3048" y="329298"/>
                </a:lnTo>
                <a:lnTo>
                  <a:pt x="7619" y="329298"/>
                </a:lnTo>
                <a:lnTo>
                  <a:pt x="7619" y="336918"/>
                </a:lnTo>
                <a:close/>
              </a:path>
              <a:path w="3106420" h="4471035">
                <a:moveTo>
                  <a:pt x="1524" y="321678"/>
                </a:moveTo>
                <a:lnTo>
                  <a:pt x="0" y="321678"/>
                </a:lnTo>
                <a:lnTo>
                  <a:pt x="0" y="314058"/>
                </a:lnTo>
                <a:lnTo>
                  <a:pt x="1524" y="314058"/>
                </a:lnTo>
                <a:lnTo>
                  <a:pt x="1524" y="321678"/>
                </a:lnTo>
                <a:close/>
              </a:path>
              <a:path w="3106420" h="4471035">
                <a:moveTo>
                  <a:pt x="7619" y="321678"/>
                </a:moveTo>
                <a:lnTo>
                  <a:pt x="3048" y="321678"/>
                </a:lnTo>
                <a:lnTo>
                  <a:pt x="3048" y="314058"/>
                </a:lnTo>
                <a:lnTo>
                  <a:pt x="7619" y="314058"/>
                </a:lnTo>
                <a:lnTo>
                  <a:pt x="7619" y="321678"/>
                </a:lnTo>
                <a:close/>
              </a:path>
              <a:path w="3106420" h="4471035">
                <a:moveTo>
                  <a:pt x="1524" y="306438"/>
                </a:moveTo>
                <a:lnTo>
                  <a:pt x="0" y="306438"/>
                </a:lnTo>
                <a:lnTo>
                  <a:pt x="0" y="298818"/>
                </a:lnTo>
                <a:lnTo>
                  <a:pt x="1524" y="298818"/>
                </a:lnTo>
                <a:lnTo>
                  <a:pt x="1524" y="306438"/>
                </a:lnTo>
                <a:close/>
              </a:path>
              <a:path w="3106420" h="4471035">
                <a:moveTo>
                  <a:pt x="7619" y="306438"/>
                </a:moveTo>
                <a:lnTo>
                  <a:pt x="3048" y="306438"/>
                </a:lnTo>
                <a:lnTo>
                  <a:pt x="3048" y="298818"/>
                </a:lnTo>
                <a:lnTo>
                  <a:pt x="7619" y="298818"/>
                </a:lnTo>
                <a:lnTo>
                  <a:pt x="7619" y="306438"/>
                </a:lnTo>
                <a:close/>
              </a:path>
              <a:path w="3106420" h="4471035">
                <a:moveTo>
                  <a:pt x="1524" y="291198"/>
                </a:moveTo>
                <a:lnTo>
                  <a:pt x="0" y="291198"/>
                </a:lnTo>
                <a:lnTo>
                  <a:pt x="0" y="283578"/>
                </a:lnTo>
                <a:lnTo>
                  <a:pt x="1524" y="283578"/>
                </a:lnTo>
                <a:lnTo>
                  <a:pt x="1524" y="291198"/>
                </a:lnTo>
                <a:close/>
              </a:path>
              <a:path w="3106420" h="4471035">
                <a:moveTo>
                  <a:pt x="7619" y="291198"/>
                </a:moveTo>
                <a:lnTo>
                  <a:pt x="3048" y="291198"/>
                </a:lnTo>
                <a:lnTo>
                  <a:pt x="3048" y="283578"/>
                </a:lnTo>
                <a:lnTo>
                  <a:pt x="7619" y="283578"/>
                </a:lnTo>
                <a:lnTo>
                  <a:pt x="7619" y="291198"/>
                </a:lnTo>
                <a:close/>
              </a:path>
              <a:path w="3106420" h="4471035">
                <a:moveTo>
                  <a:pt x="1524" y="275958"/>
                </a:moveTo>
                <a:lnTo>
                  <a:pt x="0" y="275958"/>
                </a:lnTo>
                <a:lnTo>
                  <a:pt x="0" y="268338"/>
                </a:lnTo>
                <a:lnTo>
                  <a:pt x="1524" y="268338"/>
                </a:lnTo>
                <a:lnTo>
                  <a:pt x="1524" y="275958"/>
                </a:lnTo>
                <a:close/>
              </a:path>
              <a:path w="3106420" h="4471035">
                <a:moveTo>
                  <a:pt x="7619" y="275958"/>
                </a:moveTo>
                <a:lnTo>
                  <a:pt x="3048" y="275958"/>
                </a:lnTo>
                <a:lnTo>
                  <a:pt x="3048" y="268338"/>
                </a:lnTo>
                <a:lnTo>
                  <a:pt x="7619" y="268338"/>
                </a:lnTo>
                <a:lnTo>
                  <a:pt x="7619" y="275958"/>
                </a:lnTo>
                <a:close/>
              </a:path>
              <a:path w="3106420" h="4471035">
                <a:moveTo>
                  <a:pt x="1524" y="260718"/>
                </a:moveTo>
                <a:lnTo>
                  <a:pt x="0" y="260718"/>
                </a:lnTo>
                <a:lnTo>
                  <a:pt x="0" y="253098"/>
                </a:lnTo>
                <a:lnTo>
                  <a:pt x="1524" y="253098"/>
                </a:lnTo>
                <a:lnTo>
                  <a:pt x="1524" y="260718"/>
                </a:lnTo>
                <a:close/>
              </a:path>
              <a:path w="3106420" h="4471035">
                <a:moveTo>
                  <a:pt x="7619" y="260718"/>
                </a:moveTo>
                <a:lnTo>
                  <a:pt x="3048" y="260718"/>
                </a:lnTo>
                <a:lnTo>
                  <a:pt x="3048" y="253098"/>
                </a:lnTo>
                <a:lnTo>
                  <a:pt x="7619" y="253098"/>
                </a:lnTo>
                <a:lnTo>
                  <a:pt x="7619" y="260718"/>
                </a:lnTo>
                <a:close/>
              </a:path>
              <a:path w="3106420" h="4471035">
                <a:moveTo>
                  <a:pt x="1524" y="245478"/>
                </a:moveTo>
                <a:lnTo>
                  <a:pt x="0" y="245478"/>
                </a:lnTo>
                <a:lnTo>
                  <a:pt x="0" y="237858"/>
                </a:lnTo>
                <a:lnTo>
                  <a:pt x="1524" y="237858"/>
                </a:lnTo>
                <a:lnTo>
                  <a:pt x="1524" y="245478"/>
                </a:lnTo>
                <a:close/>
              </a:path>
              <a:path w="3106420" h="4471035">
                <a:moveTo>
                  <a:pt x="7619" y="245478"/>
                </a:moveTo>
                <a:lnTo>
                  <a:pt x="3048" y="245478"/>
                </a:lnTo>
                <a:lnTo>
                  <a:pt x="3048" y="237858"/>
                </a:lnTo>
                <a:lnTo>
                  <a:pt x="7619" y="237858"/>
                </a:lnTo>
                <a:lnTo>
                  <a:pt x="7619" y="245478"/>
                </a:lnTo>
                <a:close/>
              </a:path>
              <a:path w="3106420" h="4471035">
                <a:moveTo>
                  <a:pt x="1524" y="230238"/>
                </a:moveTo>
                <a:lnTo>
                  <a:pt x="0" y="230238"/>
                </a:lnTo>
                <a:lnTo>
                  <a:pt x="0" y="222618"/>
                </a:lnTo>
                <a:lnTo>
                  <a:pt x="1524" y="222618"/>
                </a:lnTo>
                <a:lnTo>
                  <a:pt x="1524" y="230238"/>
                </a:lnTo>
                <a:close/>
              </a:path>
              <a:path w="3106420" h="4471035">
                <a:moveTo>
                  <a:pt x="7619" y="230238"/>
                </a:moveTo>
                <a:lnTo>
                  <a:pt x="3048" y="230238"/>
                </a:lnTo>
                <a:lnTo>
                  <a:pt x="3048" y="222618"/>
                </a:lnTo>
                <a:lnTo>
                  <a:pt x="7619" y="222618"/>
                </a:lnTo>
                <a:lnTo>
                  <a:pt x="7619" y="230238"/>
                </a:lnTo>
                <a:close/>
              </a:path>
              <a:path w="3106420" h="4471035">
                <a:moveTo>
                  <a:pt x="1524" y="214998"/>
                </a:moveTo>
                <a:lnTo>
                  <a:pt x="0" y="214998"/>
                </a:lnTo>
                <a:lnTo>
                  <a:pt x="0" y="207378"/>
                </a:lnTo>
                <a:lnTo>
                  <a:pt x="1524" y="207378"/>
                </a:lnTo>
                <a:lnTo>
                  <a:pt x="1524" y="214998"/>
                </a:lnTo>
                <a:close/>
              </a:path>
              <a:path w="3106420" h="4471035">
                <a:moveTo>
                  <a:pt x="7619" y="214998"/>
                </a:moveTo>
                <a:lnTo>
                  <a:pt x="3048" y="214998"/>
                </a:lnTo>
                <a:lnTo>
                  <a:pt x="3048" y="207378"/>
                </a:lnTo>
                <a:lnTo>
                  <a:pt x="7619" y="207378"/>
                </a:lnTo>
                <a:lnTo>
                  <a:pt x="7619" y="214998"/>
                </a:lnTo>
                <a:close/>
              </a:path>
              <a:path w="3106420" h="4471035">
                <a:moveTo>
                  <a:pt x="1524" y="199758"/>
                </a:moveTo>
                <a:lnTo>
                  <a:pt x="0" y="199758"/>
                </a:lnTo>
                <a:lnTo>
                  <a:pt x="0" y="192138"/>
                </a:lnTo>
                <a:lnTo>
                  <a:pt x="1524" y="192138"/>
                </a:lnTo>
                <a:lnTo>
                  <a:pt x="1524" y="199758"/>
                </a:lnTo>
                <a:close/>
              </a:path>
              <a:path w="3106420" h="4471035">
                <a:moveTo>
                  <a:pt x="7619" y="199758"/>
                </a:moveTo>
                <a:lnTo>
                  <a:pt x="3048" y="199758"/>
                </a:lnTo>
                <a:lnTo>
                  <a:pt x="3048" y="192138"/>
                </a:lnTo>
                <a:lnTo>
                  <a:pt x="7619" y="192138"/>
                </a:lnTo>
                <a:lnTo>
                  <a:pt x="7619" y="199758"/>
                </a:lnTo>
                <a:close/>
              </a:path>
              <a:path w="3106420" h="4471035">
                <a:moveTo>
                  <a:pt x="1524" y="184518"/>
                </a:moveTo>
                <a:lnTo>
                  <a:pt x="0" y="184518"/>
                </a:lnTo>
                <a:lnTo>
                  <a:pt x="0" y="176898"/>
                </a:lnTo>
                <a:lnTo>
                  <a:pt x="1524" y="176898"/>
                </a:lnTo>
                <a:lnTo>
                  <a:pt x="1524" y="184518"/>
                </a:lnTo>
                <a:close/>
              </a:path>
              <a:path w="3106420" h="4471035">
                <a:moveTo>
                  <a:pt x="7619" y="184518"/>
                </a:moveTo>
                <a:lnTo>
                  <a:pt x="3048" y="184518"/>
                </a:lnTo>
                <a:lnTo>
                  <a:pt x="3048" y="176898"/>
                </a:lnTo>
                <a:lnTo>
                  <a:pt x="7619" y="176898"/>
                </a:lnTo>
                <a:lnTo>
                  <a:pt x="7619" y="184518"/>
                </a:lnTo>
                <a:close/>
              </a:path>
              <a:path w="3106420" h="4471035">
                <a:moveTo>
                  <a:pt x="1524" y="169278"/>
                </a:moveTo>
                <a:lnTo>
                  <a:pt x="0" y="169278"/>
                </a:lnTo>
                <a:lnTo>
                  <a:pt x="0" y="161658"/>
                </a:lnTo>
                <a:lnTo>
                  <a:pt x="1524" y="161658"/>
                </a:lnTo>
                <a:lnTo>
                  <a:pt x="1524" y="169278"/>
                </a:lnTo>
                <a:close/>
              </a:path>
              <a:path w="3106420" h="4471035">
                <a:moveTo>
                  <a:pt x="7619" y="169278"/>
                </a:moveTo>
                <a:lnTo>
                  <a:pt x="3048" y="169278"/>
                </a:lnTo>
                <a:lnTo>
                  <a:pt x="3048" y="161658"/>
                </a:lnTo>
                <a:lnTo>
                  <a:pt x="7619" y="161658"/>
                </a:lnTo>
                <a:lnTo>
                  <a:pt x="7619" y="169278"/>
                </a:lnTo>
                <a:close/>
              </a:path>
              <a:path w="3106420" h="4471035">
                <a:moveTo>
                  <a:pt x="1524" y="154038"/>
                </a:moveTo>
                <a:lnTo>
                  <a:pt x="0" y="154038"/>
                </a:lnTo>
                <a:lnTo>
                  <a:pt x="0" y="146418"/>
                </a:lnTo>
                <a:lnTo>
                  <a:pt x="1524" y="146418"/>
                </a:lnTo>
                <a:lnTo>
                  <a:pt x="1524" y="154038"/>
                </a:lnTo>
                <a:close/>
              </a:path>
              <a:path w="3106420" h="4471035">
                <a:moveTo>
                  <a:pt x="7619" y="154038"/>
                </a:moveTo>
                <a:lnTo>
                  <a:pt x="3048" y="154038"/>
                </a:lnTo>
                <a:lnTo>
                  <a:pt x="3048" y="146418"/>
                </a:lnTo>
                <a:lnTo>
                  <a:pt x="7619" y="146418"/>
                </a:lnTo>
                <a:lnTo>
                  <a:pt x="7619" y="154038"/>
                </a:lnTo>
                <a:close/>
              </a:path>
              <a:path w="3106420" h="4471035">
                <a:moveTo>
                  <a:pt x="1524" y="138798"/>
                </a:moveTo>
                <a:lnTo>
                  <a:pt x="0" y="138798"/>
                </a:lnTo>
                <a:lnTo>
                  <a:pt x="0" y="131178"/>
                </a:lnTo>
                <a:lnTo>
                  <a:pt x="1524" y="131178"/>
                </a:lnTo>
                <a:lnTo>
                  <a:pt x="1524" y="138798"/>
                </a:lnTo>
                <a:close/>
              </a:path>
              <a:path w="3106420" h="4471035">
                <a:moveTo>
                  <a:pt x="7619" y="138798"/>
                </a:moveTo>
                <a:lnTo>
                  <a:pt x="3048" y="138798"/>
                </a:lnTo>
                <a:lnTo>
                  <a:pt x="3048" y="131178"/>
                </a:lnTo>
                <a:lnTo>
                  <a:pt x="7619" y="131178"/>
                </a:lnTo>
                <a:lnTo>
                  <a:pt x="7619" y="138798"/>
                </a:lnTo>
                <a:close/>
              </a:path>
              <a:path w="3106420" h="4471035">
                <a:moveTo>
                  <a:pt x="1524" y="123558"/>
                </a:moveTo>
                <a:lnTo>
                  <a:pt x="0" y="123558"/>
                </a:lnTo>
                <a:lnTo>
                  <a:pt x="0" y="115938"/>
                </a:lnTo>
                <a:lnTo>
                  <a:pt x="1524" y="115938"/>
                </a:lnTo>
                <a:lnTo>
                  <a:pt x="1524" y="123558"/>
                </a:lnTo>
                <a:close/>
              </a:path>
              <a:path w="3106420" h="4471035">
                <a:moveTo>
                  <a:pt x="7619" y="123558"/>
                </a:moveTo>
                <a:lnTo>
                  <a:pt x="3048" y="123558"/>
                </a:lnTo>
                <a:lnTo>
                  <a:pt x="3048" y="115938"/>
                </a:lnTo>
                <a:lnTo>
                  <a:pt x="7619" y="115938"/>
                </a:lnTo>
                <a:lnTo>
                  <a:pt x="7619" y="123558"/>
                </a:lnTo>
                <a:close/>
              </a:path>
              <a:path w="3106420" h="4471035">
                <a:moveTo>
                  <a:pt x="1524" y="108318"/>
                </a:moveTo>
                <a:lnTo>
                  <a:pt x="0" y="108318"/>
                </a:lnTo>
                <a:lnTo>
                  <a:pt x="0" y="100698"/>
                </a:lnTo>
                <a:lnTo>
                  <a:pt x="1524" y="100698"/>
                </a:lnTo>
                <a:lnTo>
                  <a:pt x="1524" y="108318"/>
                </a:lnTo>
                <a:close/>
              </a:path>
              <a:path w="3106420" h="4471035">
                <a:moveTo>
                  <a:pt x="7619" y="108318"/>
                </a:moveTo>
                <a:lnTo>
                  <a:pt x="3048" y="108318"/>
                </a:lnTo>
                <a:lnTo>
                  <a:pt x="3048" y="100698"/>
                </a:lnTo>
                <a:lnTo>
                  <a:pt x="7619" y="100698"/>
                </a:lnTo>
                <a:lnTo>
                  <a:pt x="7619" y="108318"/>
                </a:lnTo>
                <a:close/>
              </a:path>
              <a:path w="3106420" h="4471035">
                <a:moveTo>
                  <a:pt x="1524" y="93078"/>
                </a:moveTo>
                <a:lnTo>
                  <a:pt x="0" y="93078"/>
                </a:lnTo>
                <a:lnTo>
                  <a:pt x="0" y="85458"/>
                </a:lnTo>
                <a:lnTo>
                  <a:pt x="1524" y="85458"/>
                </a:lnTo>
                <a:lnTo>
                  <a:pt x="1524" y="93078"/>
                </a:lnTo>
                <a:close/>
              </a:path>
              <a:path w="3106420" h="4471035">
                <a:moveTo>
                  <a:pt x="7619" y="93078"/>
                </a:moveTo>
                <a:lnTo>
                  <a:pt x="3048" y="93078"/>
                </a:lnTo>
                <a:lnTo>
                  <a:pt x="3048" y="85458"/>
                </a:lnTo>
                <a:lnTo>
                  <a:pt x="7619" y="85458"/>
                </a:lnTo>
                <a:lnTo>
                  <a:pt x="7619" y="93078"/>
                </a:lnTo>
                <a:close/>
              </a:path>
              <a:path w="3106420" h="4471035">
                <a:moveTo>
                  <a:pt x="1524" y="77838"/>
                </a:moveTo>
                <a:lnTo>
                  <a:pt x="0" y="77838"/>
                </a:lnTo>
                <a:lnTo>
                  <a:pt x="0" y="70218"/>
                </a:lnTo>
                <a:lnTo>
                  <a:pt x="1524" y="70218"/>
                </a:lnTo>
                <a:lnTo>
                  <a:pt x="1524" y="77838"/>
                </a:lnTo>
                <a:close/>
              </a:path>
              <a:path w="3106420" h="4471035">
                <a:moveTo>
                  <a:pt x="7619" y="77838"/>
                </a:moveTo>
                <a:lnTo>
                  <a:pt x="3048" y="77838"/>
                </a:lnTo>
                <a:lnTo>
                  <a:pt x="3048" y="70218"/>
                </a:lnTo>
                <a:lnTo>
                  <a:pt x="7619" y="70218"/>
                </a:lnTo>
                <a:lnTo>
                  <a:pt x="7619" y="77838"/>
                </a:lnTo>
                <a:close/>
              </a:path>
              <a:path w="3106420" h="4471035">
                <a:moveTo>
                  <a:pt x="1524" y="62598"/>
                </a:moveTo>
                <a:lnTo>
                  <a:pt x="0" y="62598"/>
                </a:lnTo>
                <a:lnTo>
                  <a:pt x="0" y="54978"/>
                </a:lnTo>
                <a:lnTo>
                  <a:pt x="1524" y="54978"/>
                </a:lnTo>
                <a:lnTo>
                  <a:pt x="1524" y="62598"/>
                </a:lnTo>
                <a:close/>
              </a:path>
              <a:path w="3106420" h="4471035">
                <a:moveTo>
                  <a:pt x="7619" y="62598"/>
                </a:moveTo>
                <a:lnTo>
                  <a:pt x="3048" y="62598"/>
                </a:lnTo>
                <a:lnTo>
                  <a:pt x="3048" y="54978"/>
                </a:lnTo>
                <a:lnTo>
                  <a:pt x="7619" y="54978"/>
                </a:lnTo>
                <a:lnTo>
                  <a:pt x="7619" y="62598"/>
                </a:lnTo>
                <a:close/>
              </a:path>
              <a:path w="3106420" h="4471035">
                <a:moveTo>
                  <a:pt x="1524" y="47358"/>
                </a:moveTo>
                <a:lnTo>
                  <a:pt x="0" y="47358"/>
                </a:lnTo>
                <a:lnTo>
                  <a:pt x="0" y="39738"/>
                </a:lnTo>
                <a:lnTo>
                  <a:pt x="1524" y="39738"/>
                </a:lnTo>
                <a:lnTo>
                  <a:pt x="1524" y="47358"/>
                </a:lnTo>
                <a:close/>
              </a:path>
              <a:path w="3106420" h="4471035">
                <a:moveTo>
                  <a:pt x="7619" y="47358"/>
                </a:moveTo>
                <a:lnTo>
                  <a:pt x="3048" y="47358"/>
                </a:lnTo>
                <a:lnTo>
                  <a:pt x="3048" y="39738"/>
                </a:lnTo>
                <a:lnTo>
                  <a:pt x="7619" y="39738"/>
                </a:lnTo>
                <a:lnTo>
                  <a:pt x="7619" y="47358"/>
                </a:lnTo>
                <a:close/>
              </a:path>
              <a:path w="3106420" h="4471035">
                <a:moveTo>
                  <a:pt x="1524" y="32118"/>
                </a:moveTo>
                <a:lnTo>
                  <a:pt x="0" y="32118"/>
                </a:lnTo>
                <a:lnTo>
                  <a:pt x="0" y="24498"/>
                </a:lnTo>
                <a:lnTo>
                  <a:pt x="1524" y="24498"/>
                </a:lnTo>
                <a:lnTo>
                  <a:pt x="1524" y="32118"/>
                </a:lnTo>
                <a:close/>
              </a:path>
              <a:path w="3106420" h="4471035">
                <a:moveTo>
                  <a:pt x="7619" y="32118"/>
                </a:moveTo>
                <a:lnTo>
                  <a:pt x="3048" y="32118"/>
                </a:lnTo>
                <a:lnTo>
                  <a:pt x="3048" y="24498"/>
                </a:lnTo>
                <a:lnTo>
                  <a:pt x="7619" y="24498"/>
                </a:lnTo>
                <a:lnTo>
                  <a:pt x="7619" y="32118"/>
                </a:lnTo>
                <a:close/>
              </a:path>
              <a:path w="3106420" h="4471035">
                <a:moveTo>
                  <a:pt x="1524" y="16878"/>
                </a:moveTo>
                <a:lnTo>
                  <a:pt x="0" y="16878"/>
                </a:lnTo>
                <a:lnTo>
                  <a:pt x="0" y="9258"/>
                </a:lnTo>
                <a:lnTo>
                  <a:pt x="1524" y="9258"/>
                </a:lnTo>
                <a:lnTo>
                  <a:pt x="1524" y="16878"/>
                </a:lnTo>
                <a:close/>
              </a:path>
              <a:path w="3106420" h="4471035">
                <a:moveTo>
                  <a:pt x="7619" y="16878"/>
                </a:moveTo>
                <a:lnTo>
                  <a:pt x="3048" y="16878"/>
                </a:lnTo>
                <a:lnTo>
                  <a:pt x="3048" y="9258"/>
                </a:lnTo>
                <a:lnTo>
                  <a:pt x="7619" y="9258"/>
                </a:lnTo>
                <a:lnTo>
                  <a:pt x="7619" y="16878"/>
                </a:lnTo>
                <a:close/>
              </a:path>
              <a:path w="3106420" h="4471035">
                <a:moveTo>
                  <a:pt x="13601" y="1524"/>
                </a:moveTo>
                <a:lnTo>
                  <a:pt x="5981" y="1524"/>
                </a:lnTo>
                <a:lnTo>
                  <a:pt x="5981" y="0"/>
                </a:lnTo>
                <a:lnTo>
                  <a:pt x="13601" y="0"/>
                </a:lnTo>
                <a:lnTo>
                  <a:pt x="13601" y="1524"/>
                </a:lnTo>
                <a:close/>
              </a:path>
              <a:path w="3106420" h="4471035">
                <a:moveTo>
                  <a:pt x="13601" y="7619"/>
                </a:moveTo>
                <a:lnTo>
                  <a:pt x="5981" y="7619"/>
                </a:lnTo>
                <a:lnTo>
                  <a:pt x="5981" y="3048"/>
                </a:lnTo>
                <a:lnTo>
                  <a:pt x="13601" y="3048"/>
                </a:lnTo>
                <a:lnTo>
                  <a:pt x="13601" y="7619"/>
                </a:lnTo>
                <a:close/>
              </a:path>
              <a:path w="3106420" h="4471035">
                <a:moveTo>
                  <a:pt x="28841" y="1524"/>
                </a:moveTo>
                <a:lnTo>
                  <a:pt x="21221" y="1524"/>
                </a:lnTo>
                <a:lnTo>
                  <a:pt x="21221" y="0"/>
                </a:lnTo>
                <a:lnTo>
                  <a:pt x="28841" y="0"/>
                </a:lnTo>
                <a:lnTo>
                  <a:pt x="28841" y="1524"/>
                </a:lnTo>
                <a:close/>
              </a:path>
              <a:path w="3106420" h="4471035">
                <a:moveTo>
                  <a:pt x="28841" y="7619"/>
                </a:moveTo>
                <a:lnTo>
                  <a:pt x="21221" y="7619"/>
                </a:lnTo>
                <a:lnTo>
                  <a:pt x="21221" y="3048"/>
                </a:lnTo>
                <a:lnTo>
                  <a:pt x="28841" y="3048"/>
                </a:lnTo>
                <a:lnTo>
                  <a:pt x="28841" y="7619"/>
                </a:lnTo>
                <a:close/>
              </a:path>
              <a:path w="3106420" h="4471035">
                <a:moveTo>
                  <a:pt x="44081" y="1524"/>
                </a:moveTo>
                <a:lnTo>
                  <a:pt x="36461" y="1524"/>
                </a:lnTo>
                <a:lnTo>
                  <a:pt x="36461" y="0"/>
                </a:lnTo>
                <a:lnTo>
                  <a:pt x="44081" y="0"/>
                </a:lnTo>
                <a:lnTo>
                  <a:pt x="44081" y="1524"/>
                </a:lnTo>
                <a:close/>
              </a:path>
              <a:path w="3106420" h="4471035">
                <a:moveTo>
                  <a:pt x="44081" y="7619"/>
                </a:moveTo>
                <a:lnTo>
                  <a:pt x="36461" y="7619"/>
                </a:lnTo>
                <a:lnTo>
                  <a:pt x="36461" y="3048"/>
                </a:lnTo>
                <a:lnTo>
                  <a:pt x="44081" y="3048"/>
                </a:lnTo>
                <a:lnTo>
                  <a:pt x="44081" y="7619"/>
                </a:lnTo>
                <a:close/>
              </a:path>
              <a:path w="3106420" h="4471035">
                <a:moveTo>
                  <a:pt x="59321" y="1524"/>
                </a:moveTo>
                <a:lnTo>
                  <a:pt x="51701" y="1524"/>
                </a:lnTo>
                <a:lnTo>
                  <a:pt x="51701" y="0"/>
                </a:lnTo>
                <a:lnTo>
                  <a:pt x="59321" y="0"/>
                </a:lnTo>
                <a:lnTo>
                  <a:pt x="59321" y="1524"/>
                </a:lnTo>
                <a:close/>
              </a:path>
              <a:path w="3106420" h="4471035">
                <a:moveTo>
                  <a:pt x="59321" y="7619"/>
                </a:moveTo>
                <a:lnTo>
                  <a:pt x="51701" y="7619"/>
                </a:lnTo>
                <a:lnTo>
                  <a:pt x="51701" y="3048"/>
                </a:lnTo>
                <a:lnTo>
                  <a:pt x="59321" y="3048"/>
                </a:lnTo>
                <a:lnTo>
                  <a:pt x="59321" y="7619"/>
                </a:lnTo>
                <a:close/>
              </a:path>
              <a:path w="3106420" h="4471035">
                <a:moveTo>
                  <a:pt x="74561" y="1524"/>
                </a:moveTo>
                <a:lnTo>
                  <a:pt x="66941" y="1524"/>
                </a:lnTo>
                <a:lnTo>
                  <a:pt x="66941" y="0"/>
                </a:lnTo>
                <a:lnTo>
                  <a:pt x="74561" y="0"/>
                </a:lnTo>
                <a:lnTo>
                  <a:pt x="74561" y="1524"/>
                </a:lnTo>
                <a:close/>
              </a:path>
              <a:path w="3106420" h="4471035">
                <a:moveTo>
                  <a:pt x="74561" y="7619"/>
                </a:moveTo>
                <a:lnTo>
                  <a:pt x="66941" y="7619"/>
                </a:lnTo>
                <a:lnTo>
                  <a:pt x="66941" y="3048"/>
                </a:lnTo>
                <a:lnTo>
                  <a:pt x="74561" y="3048"/>
                </a:lnTo>
                <a:lnTo>
                  <a:pt x="74561" y="7619"/>
                </a:lnTo>
                <a:close/>
              </a:path>
              <a:path w="3106420" h="4471035">
                <a:moveTo>
                  <a:pt x="89801" y="1524"/>
                </a:moveTo>
                <a:lnTo>
                  <a:pt x="82181" y="1524"/>
                </a:lnTo>
                <a:lnTo>
                  <a:pt x="82181" y="0"/>
                </a:lnTo>
                <a:lnTo>
                  <a:pt x="89801" y="0"/>
                </a:lnTo>
                <a:lnTo>
                  <a:pt x="89801" y="1524"/>
                </a:lnTo>
                <a:close/>
              </a:path>
              <a:path w="3106420" h="4471035">
                <a:moveTo>
                  <a:pt x="89801" y="7619"/>
                </a:moveTo>
                <a:lnTo>
                  <a:pt x="82181" y="7619"/>
                </a:lnTo>
                <a:lnTo>
                  <a:pt x="82181" y="3048"/>
                </a:lnTo>
                <a:lnTo>
                  <a:pt x="89801" y="3048"/>
                </a:lnTo>
                <a:lnTo>
                  <a:pt x="89801" y="7619"/>
                </a:lnTo>
                <a:close/>
              </a:path>
              <a:path w="3106420" h="4471035">
                <a:moveTo>
                  <a:pt x="105041" y="1524"/>
                </a:moveTo>
                <a:lnTo>
                  <a:pt x="97421" y="1524"/>
                </a:lnTo>
                <a:lnTo>
                  <a:pt x="97421" y="0"/>
                </a:lnTo>
                <a:lnTo>
                  <a:pt x="105041" y="0"/>
                </a:lnTo>
                <a:lnTo>
                  <a:pt x="105041" y="1524"/>
                </a:lnTo>
                <a:close/>
              </a:path>
              <a:path w="3106420" h="4471035">
                <a:moveTo>
                  <a:pt x="105041" y="7619"/>
                </a:moveTo>
                <a:lnTo>
                  <a:pt x="97421" y="7619"/>
                </a:lnTo>
                <a:lnTo>
                  <a:pt x="97421" y="3048"/>
                </a:lnTo>
                <a:lnTo>
                  <a:pt x="105041" y="3048"/>
                </a:lnTo>
                <a:lnTo>
                  <a:pt x="105041" y="7619"/>
                </a:lnTo>
                <a:close/>
              </a:path>
              <a:path w="3106420" h="4471035">
                <a:moveTo>
                  <a:pt x="120281" y="1524"/>
                </a:moveTo>
                <a:lnTo>
                  <a:pt x="112661" y="1524"/>
                </a:lnTo>
                <a:lnTo>
                  <a:pt x="112661" y="0"/>
                </a:lnTo>
                <a:lnTo>
                  <a:pt x="120281" y="0"/>
                </a:lnTo>
                <a:lnTo>
                  <a:pt x="120281" y="1524"/>
                </a:lnTo>
                <a:close/>
              </a:path>
              <a:path w="3106420" h="4471035">
                <a:moveTo>
                  <a:pt x="120281" y="7619"/>
                </a:moveTo>
                <a:lnTo>
                  <a:pt x="112661" y="7619"/>
                </a:lnTo>
                <a:lnTo>
                  <a:pt x="112661" y="3048"/>
                </a:lnTo>
                <a:lnTo>
                  <a:pt x="120281" y="3048"/>
                </a:lnTo>
                <a:lnTo>
                  <a:pt x="120281" y="7619"/>
                </a:lnTo>
                <a:close/>
              </a:path>
              <a:path w="3106420" h="4471035">
                <a:moveTo>
                  <a:pt x="135521" y="1524"/>
                </a:moveTo>
                <a:lnTo>
                  <a:pt x="127901" y="1524"/>
                </a:lnTo>
                <a:lnTo>
                  <a:pt x="127901" y="0"/>
                </a:lnTo>
                <a:lnTo>
                  <a:pt x="135521" y="0"/>
                </a:lnTo>
                <a:lnTo>
                  <a:pt x="135521" y="1524"/>
                </a:lnTo>
                <a:close/>
              </a:path>
              <a:path w="3106420" h="4471035">
                <a:moveTo>
                  <a:pt x="135521" y="7619"/>
                </a:moveTo>
                <a:lnTo>
                  <a:pt x="127901" y="7619"/>
                </a:lnTo>
                <a:lnTo>
                  <a:pt x="127901" y="3048"/>
                </a:lnTo>
                <a:lnTo>
                  <a:pt x="135521" y="3048"/>
                </a:lnTo>
                <a:lnTo>
                  <a:pt x="135521" y="7619"/>
                </a:lnTo>
                <a:close/>
              </a:path>
              <a:path w="3106420" h="4471035">
                <a:moveTo>
                  <a:pt x="150761" y="1524"/>
                </a:moveTo>
                <a:lnTo>
                  <a:pt x="143141" y="1524"/>
                </a:lnTo>
                <a:lnTo>
                  <a:pt x="143141" y="0"/>
                </a:lnTo>
                <a:lnTo>
                  <a:pt x="150761" y="0"/>
                </a:lnTo>
                <a:lnTo>
                  <a:pt x="150761" y="1524"/>
                </a:lnTo>
                <a:close/>
              </a:path>
              <a:path w="3106420" h="4471035">
                <a:moveTo>
                  <a:pt x="150761" y="7619"/>
                </a:moveTo>
                <a:lnTo>
                  <a:pt x="143141" y="7619"/>
                </a:lnTo>
                <a:lnTo>
                  <a:pt x="143141" y="3048"/>
                </a:lnTo>
                <a:lnTo>
                  <a:pt x="150761" y="3048"/>
                </a:lnTo>
                <a:lnTo>
                  <a:pt x="150761" y="7619"/>
                </a:lnTo>
                <a:close/>
              </a:path>
              <a:path w="3106420" h="4471035">
                <a:moveTo>
                  <a:pt x="166001" y="1524"/>
                </a:moveTo>
                <a:lnTo>
                  <a:pt x="158381" y="1524"/>
                </a:lnTo>
                <a:lnTo>
                  <a:pt x="158381" y="0"/>
                </a:lnTo>
                <a:lnTo>
                  <a:pt x="166001" y="0"/>
                </a:lnTo>
                <a:lnTo>
                  <a:pt x="166001" y="1524"/>
                </a:lnTo>
                <a:close/>
              </a:path>
              <a:path w="3106420" h="4471035">
                <a:moveTo>
                  <a:pt x="166001" y="7619"/>
                </a:moveTo>
                <a:lnTo>
                  <a:pt x="158381" y="7619"/>
                </a:lnTo>
                <a:lnTo>
                  <a:pt x="158381" y="3048"/>
                </a:lnTo>
                <a:lnTo>
                  <a:pt x="166001" y="3048"/>
                </a:lnTo>
                <a:lnTo>
                  <a:pt x="166001" y="7619"/>
                </a:lnTo>
                <a:close/>
              </a:path>
              <a:path w="3106420" h="4471035">
                <a:moveTo>
                  <a:pt x="181241" y="1524"/>
                </a:moveTo>
                <a:lnTo>
                  <a:pt x="173621" y="1524"/>
                </a:lnTo>
                <a:lnTo>
                  <a:pt x="173621" y="0"/>
                </a:lnTo>
                <a:lnTo>
                  <a:pt x="181241" y="0"/>
                </a:lnTo>
                <a:lnTo>
                  <a:pt x="181241" y="1524"/>
                </a:lnTo>
                <a:close/>
              </a:path>
              <a:path w="3106420" h="4471035">
                <a:moveTo>
                  <a:pt x="181241" y="7619"/>
                </a:moveTo>
                <a:lnTo>
                  <a:pt x="173621" y="7619"/>
                </a:lnTo>
                <a:lnTo>
                  <a:pt x="173621" y="3048"/>
                </a:lnTo>
                <a:lnTo>
                  <a:pt x="181241" y="3048"/>
                </a:lnTo>
                <a:lnTo>
                  <a:pt x="181241" y="7619"/>
                </a:lnTo>
                <a:close/>
              </a:path>
              <a:path w="3106420" h="4471035">
                <a:moveTo>
                  <a:pt x="196481" y="1524"/>
                </a:moveTo>
                <a:lnTo>
                  <a:pt x="188861" y="1524"/>
                </a:lnTo>
                <a:lnTo>
                  <a:pt x="188861" y="0"/>
                </a:lnTo>
                <a:lnTo>
                  <a:pt x="196481" y="0"/>
                </a:lnTo>
                <a:lnTo>
                  <a:pt x="196481" y="1524"/>
                </a:lnTo>
                <a:close/>
              </a:path>
              <a:path w="3106420" h="4471035">
                <a:moveTo>
                  <a:pt x="196481" y="7619"/>
                </a:moveTo>
                <a:lnTo>
                  <a:pt x="188861" y="7619"/>
                </a:lnTo>
                <a:lnTo>
                  <a:pt x="188861" y="3048"/>
                </a:lnTo>
                <a:lnTo>
                  <a:pt x="196481" y="3048"/>
                </a:lnTo>
                <a:lnTo>
                  <a:pt x="196481" y="7619"/>
                </a:lnTo>
                <a:close/>
              </a:path>
              <a:path w="3106420" h="4471035">
                <a:moveTo>
                  <a:pt x="211721" y="1524"/>
                </a:moveTo>
                <a:lnTo>
                  <a:pt x="204101" y="1524"/>
                </a:lnTo>
                <a:lnTo>
                  <a:pt x="204101" y="0"/>
                </a:lnTo>
                <a:lnTo>
                  <a:pt x="211721" y="0"/>
                </a:lnTo>
                <a:lnTo>
                  <a:pt x="211721" y="1524"/>
                </a:lnTo>
                <a:close/>
              </a:path>
              <a:path w="3106420" h="4471035">
                <a:moveTo>
                  <a:pt x="211721" y="7619"/>
                </a:moveTo>
                <a:lnTo>
                  <a:pt x="204101" y="7619"/>
                </a:lnTo>
                <a:lnTo>
                  <a:pt x="204101" y="3048"/>
                </a:lnTo>
                <a:lnTo>
                  <a:pt x="211721" y="3048"/>
                </a:lnTo>
                <a:lnTo>
                  <a:pt x="211721" y="7619"/>
                </a:lnTo>
                <a:close/>
              </a:path>
              <a:path w="3106420" h="4471035">
                <a:moveTo>
                  <a:pt x="226961" y="1524"/>
                </a:moveTo>
                <a:lnTo>
                  <a:pt x="219341" y="1524"/>
                </a:lnTo>
                <a:lnTo>
                  <a:pt x="219341" y="0"/>
                </a:lnTo>
                <a:lnTo>
                  <a:pt x="226961" y="0"/>
                </a:lnTo>
                <a:lnTo>
                  <a:pt x="226961" y="1524"/>
                </a:lnTo>
                <a:close/>
              </a:path>
              <a:path w="3106420" h="4471035">
                <a:moveTo>
                  <a:pt x="226961" y="7619"/>
                </a:moveTo>
                <a:lnTo>
                  <a:pt x="219341" y="7619"/>
                </a:lnTo>
                <a:lnTo>
                  <a:pt x="219341" y="3048"/>
                </a:lnTo>
                <a:lnTo>
                  <a:pt x="226961" y="3048"/>
                </a:lnTo>
                <a:lnTo>
                  <a:pt x="226961" y="7619"/>
                </a:lnTo>
                <a:close/>
              </a:path>
              <a:path w="3106420" h="4471035">
                <a:moveTo>
                  <a:pt x="242201" y="1524"/>
                </a:moveTo>
                <a:lnTo>
                  <a:pt x="234581" y="1524"/>
                </a:lnTo>
                <a:lnTo>
                  <a:pt x="234581" y="0"/>
                </a:lnTo>
                <a:lnTo>
                  <a:pt x="242201" y="0"/>
                </a:lnTo>
                <a:lnTo>
                  <a:pt x="242201" y="1524"/>
                </a:lnTo>
                <a:close/>
              </a:path>
              <a:path w="3106420" h="4471035">
                <a:moveTo>
                  <a:pt x="242201" y="7619"/>
                </a:moveTo>
                <a:lnTo>
                  <a:pt x="234581" y="7619"/>
                </a:lnTo>
                <a:lnTo>
                  <a:pt x="234581" y="3048"/>
                </a:lnTo>
                <a:lnTo>
                  <a:pt x="242201" y="3048"/>
                </a:lnTo>
                <a:lnTo>
                  <a:pt x="242201" y="7619"/>
                </a:lnTo>
                <a:close/>
              </a:path>
              <a:path w="3106420" h="4471035">
                <a:moveTo>
                  <a:pt x="257441" y="1524"/>
                </a:moveTo>
                <a:lnTo>
                  <a:pt x="249821" y="1524"/>
                </a:lnTo>
                <a:lnTo>
                  <a:pt x="249821" y="0"/>
                </a:lnTo>
                <a:lnTo>
                  <a:pt x="257441" y="0"/>
                </a:lnTo>
                <a:lnTo>
                  <a:pt x="257441" y="1524"/>
                </a:lnTo>
                <a:close/>
              </a:path>
              <a:path w="3106420" h="4471035">
                <a:moveTo>
                  <a:pt x="257441" y="7619"/>
                </a:moveTo>
                <a:lnTo>
                  <a:pt x="249821" y="7619"/>
                </a:lnTo>
                <a:lnTo>
                  <a:pt x="249821" y="3048"/>
                </a:lnTo>
                <a:lnTo>
                  <a:pt x="257441" y="3048"/>
                </a:lnTo>
                <a:lnTo>
                  <a:pt x="257441" y="7619"/>
                </a:lnTo>
                <a:close/>
              </a:path>
              <a:path w="3106420" h="4471035">
                <a:moveTo>
                  <a:pt x="272681" y="1524"/>
                </a:moveTo>
                <a:lnTo>
                  <a:pt x="265061" y="1524"/>
                </a:lnTo>
                <a:lnTo>
                  <a:pt x="265061" y="0"/>
                </a:lnTo>
                <a:lnTo>
                  <a:pt x="272681" y="0"/>
                </a:lnTo>
                <a:lnTo>
                  <a:pt x="272681" y="1524"/>
                </a:lnTo>
                <a:close/>
              </a:path>
              <a:path w="3106420" h="4471035">
                <a:moveTo>
                  <a:pt x="272681" y="7619"/>
                </a:moveTo>
                <a:lnTo>
                  <a:pt x="265061" y="7619"/>
                </a:lnTo>
                <a:lnTo>
                  <a:pt x="265061" y="3048"/>
                </a:lnTo>
                <a:lnTo>
                  <a:pt x="272681" y="3048"/>
                </a:lnTo>
                <a:lnTo>
                  <a:pt x="272681" y="7619"/>
                </a:lnTo>
                <a:close/>
              </a:path>
              <a:path w="3106420" h="4471035">
                <a:moveTo>
                  <a:pt x="287921" y="1524"/>
                </a:moveTo>
                <a:lnTo>
                  <a:pt x="280301" y="1524"/>
                </a:lnTo>
                <a:lnTo>
                  <a:pt x="280301" y="0"/>
                </a:lnTo>
                <a:lnTo>
                  <a:pt x="287921" y="0"/>
                </a:lnTo>
                <a:lnTo>
                  <a:pt x="287921" y="1524"/>
                </a:lnTo>
                <a:close/>
              </a:path>
              <a:path w="3106420" h="4471035">
                <a:moveTo>
                  <a:pt x="287921" y="7619"/>
                </a:moveTo>
                <a:lnTo>
                  <a:pt x="280301" y="7619"/>
                </a:lnTo>
                <a:lnTo>
                  <a:pt x="280301" y="3048"/>
                </a:lnTo>
                <a:lnTo>
                  <a:pt x="287921" y="3048"/>
                </a:lnTo>
                <a:lnTo>
                  <a:pt x="287921" y="7619"/>
                </a:lnTo>
                <a:close/>
              </a:path>
              <a:path w="3106420" h="4471035">
                <a:moveTo>
                  <a:pt x="303161" y="1524"/>
                </a:moveTo>
                <a:lnTo>
                  <a:pt x="295541" y="1524"/>
                </a:lnTo>
                <a:lnTo>
                  <a:pt x="295541" y="0"/>
                </a:lnTo>
                <a:lnTo>
                  <a:pt x="303161" y="0"/>
                </a:lnTo>
                <a:lnTo>
                  <a:pt x="303161" y="1524"/>
                </a:lnTo>
                <a:close/>
              </a:path>
              <a:path w="3106420" h="4471035">
                <a:moveTo>
                  <a:pt x="303161" y="7619"/>
                </a:moveTo>
                <a:lnTo>
                  <a:pt x="295541" y="7619"/>
                </a:lnTo>
                <a:lnTo>
                  <a:pt x="295541" y="3048"/>
                </a:lnTo>
                <a:lnTo>
                  <a:pt x="303161" y="3048"/>
                </a:lnTo>
                <a:lnTo>
                  <a:pt x="303161" y="7619"/>
                </a:lnTo>
                <a:close/>
              </a:path>
              <a:path w="3106420" h="4471035">
                <a:moveTo>
                  <a:pt x="318401" y="1524"/>
                </a:moveTo>
                <a:lnTo>
                  <a:pt x="310781" y="1524"/>
                </a:lnTo>
                <a:lnTo>
                  <a:pt x="310781" y="0"/>
                </a:lnTo>
                <a:lnTo>
                  <a:pt x="318401" y="0"/>
                </a:lnTo>
                <a:lnTo>
                  <a:pt x="318401" y="1524"/>
                </a:lnTo>
                <a:close/>
              </a:path>
              <a:path w="3106420" h="4471035">
                <a:moveTo>
                  <a:pt x="318401" y="7619"/>
                </a:moveTo>
                <a:lnTo>
                  <a:pt x="310781" y="7619"/>
                </a:lnTo>
                <a:lnTo>
                  <a:pt x="310781" y="3048"/>
                </a:lnTo>
                <a:lnTo>
                  <a:pt x="318401" y="3048"/>
                </a:lnTo>
                <a:lnTo>
                  <a:pt x="318401" y="7619"/>
                </a:lnTo>
                <a:close/>
              </a:path>
              <a:path w="3106420" h="4471035">
                <a:moveTo>
                  <a:pt x="333641" y="1524"/>
                </a:moveTo>
                <a:lnTo>
                  <a:pt x="326021" y="1524"/>
                </a:lnTo>
                <a:lnTo>
                  <a:pt x="326021" y="0"/>
                </a:lnTo>
                <a:lnTo>
                  <a:pt x="333641" y="0"/>
                </a:lnTo>
                <a:lnTo>
                  <a:pt x="333641" y="1524"/>
                </a:lnTo>
                <a:close/>
              </a:path>
              <a:path w="3106420" h="4471035">
                <a:moveTo>
                  <a:pt x="333641" y="7619"/>
                </a:moveTo>
                <a:lnTo>
                  <a:pt x="326021" y="7619"/>
                </a:lnTo>
                <a:lnTo>
                  <a:pt x="326021" y="3048"/>
                </a:lnTo>
                <a:lnTo>
                  <a:pt x="333641" y="3048"/>
                </a:lnTo>
                <a:lnTo>
                  <a:pt x="333641" y="7619"/>
                </a:lnTo>
                <a:close/>
              </a:path>
              <a:path w="3106420" h="4471035">
                <a:moveTo>
                  <a:pt x="348881" y="1524"/>
                </a:moveTo>
                <a:lnTo>
                  <a:pt x="341261" y="1524"/>
                </a:lnTo>
                <a:lnTo>
                  <a:pt x="341261" y="0"/>
                </a:lnTo>
                <a:lnTo>
                  <a:pt x="348881" y="0"/>
                </a:lnTo>
                <a:lnTo>
                  <a:pt x="348881" y="1524"/>
                </a:lnTo>
                <a:close/>
              </a:path>
              <a:path w="3106420" h="4471035">
                <a:moveTo>
                  <a:pt x="348881" y="7619"/>
                </a:moveTo>
                <a:lnTo>
                  <a:pt x="341261" y="7619"/>
                </a:lnTo>
                <a:lnTo>
                  <a:pt x="341261" y="3048"/>
                </a:lnTo>
                <a:lnTo>
                  <a:pt x="348881" y="3048"/>
                </a:lnTo>
                <a:lnTo>
                  <a:pt x="348881" y="7619"/>
                </a:lnTo>
                <a:close/>
              </a:path>
              <a:path w="3106420" h="4471035">
                <a:moveTo>
                  <a:pt x="364121" y="1524"/>
                </a:moveTo>
                <a:lnTo>
                  <a:pt x="356501" y="1524"/>
                </a:lnTo>
                <a:lnTo>
                  <a:pt x="356501" y="0"/>
                </a:lnTo>
                <a:lnTo>
                  <a:pt x="364121" y="0"/>
                </a:lnTo>
                <a:lnTo>
                  <a:pt x="364121" y="1524"/>
                </a:lnTo>
                <a:close/>
              </a:path>
              <a:path w="3106420" h="4471035">
                <a:moveTo>
                  <a:pt x="364121" y="7619"/>
                </a:moveTo>
                <a:lnTo>
                  <a:pt x="356501" y="7619"/>
                </a:lnTo>
                <a:lnTo>
                  <a:pt x="356501" y="3048"/>
                </a:lnTo>
                <a:lnTo>
                  <a:pt x="364121" y="3048"/>
                </a:lnTo>
                <a:lnTo>
                  <a:pt x="364121" y="7619"/>
                </a:lnTo>
                <a:close/>
              </a:path>
              <a:path w="3106420" h="4471035">
                <a:moveTo>
                  <a:pt x="379361" y="1524"/>
                </a:moveTo>
                <a:lnTo>
                  <a:pt x="371741" y="1524"/>
                </a:lnTo>
                <a:lnTo>
                  <a:pt x="371741" y="0"/>
                </a:lnTo>
                <a:lnTo>
                  <a:pt x="379361" y="0"/>
                </a:lnTo>
                <a:lnTo>
                  <a:pt x="379361" y="1524"/>
                </a:lnTo>
                <a:close/>
              </a:path>
              <a:path w="3106420" h="4471035">
                <a:moveTo>
                  <a:pt x="379361" y="7619"/>
                </a:moveTo>
                <a:lnTo>
                  <a:pt x="371741" y="7619"/>
                </a:lnTo>
                <a:lnTo>
                  <a:pt x="371741" y="3048"/>
                </a:lnTo>
                <a:lnTo>
                  <a:pt x="379361" y="3048"/>
                </a:lnTo>
                <a:lnTo>
                  <a:pt x="379361" y="7619"/>
                </a:lnTo>
                <a:close/>
              </a:path>
              <a:path w="3106420" h="4471035">
                <a:moveTo>
                  <a:pt x="394601" y="1524"/>
                </a:moveTo>
                <a:lnTo>
                  <a:pt x="386981" y="1524"/>
                </a:lnTo>
                <a:lnTo>
                  <a:pt x="386981" y="0"/>
                </a:lnTo>
                <a:lnTo>
                  <a:pt x="394601" y="0"/>
                </a:lnTo>
                <a:lnTo>
                  <a:pt x="394601" y="1524"/>
                </a:lnTo>
                <a:close/>
              </a:path>
              <a:path w="3106420" h="4471035">
                <a:moveTo>
                  <a:pt x="394601" y="7619"/>
                </a:moveTo>
                <a:lnTo>
                  <a:pt x="386981" y="7619"/>
                </a:lnTo>
                <a:lnTo>
                  <a:pt x="386981" y="3048"/>
                </a:lnTo>
                <a:lnTo>
                  <a:pt x="394601" y="3048"/>
                </a:lnTo>
                <a:lnTo>
                  <a:pt x="394601" y="7619"/>
                </a:lnTo>
                <a:close/>
              </a:path>
              <a:path w="3106420" h="4471035">
                <a:moveTo>
                  <a:pt x="409841" y="1524"/>
                </a:moveTo>
                <a:lnTo>
                  <a:pt x="402221" y="1524"/>
                </a:lnTo>
                <a:lnTo>
                  <a:pt x="402221" y="0"/>
                </a:lnTo>
                <a:lnTo>
                  <a:pt x="409841" y="0"/>
                </a:lnTo>
                <a:lnTo>
                  <a:pt x="409841" y="1524"/>
                </a:lnTo>
                <a:close/>
              </a:path>
              <a:path w="3106420" h="4471035">
                <a:moveTo>
                  <a:pt x="409841" y="7619"/>
                </a:moveTo>
                <a:lnTo>
                  <a:pt x="402221" y="7619"/>
                </a:lnTo>
                <a:lnTo>
                  <a:pt x="402221" y="3048"/>
                </a:lnTo>
                <a:lnTo>
                  <a:pt x="409841" y="3048"/>
                </a:lnTo>
                <a:lnTo>
                  <a:pt x="409841" y="7619"/>
                </a:lnTo>
                <a:close/>
              </a:path>
              <a:path w="3106420" h="4471035">
                <a:moveTo>
                  <a:pt x="425081" y="1524"/>
                </a:moveTo>
                <a:lnTo>
                  <a:pt x="417461" y="1524"/>
                </a:lnTo>
                <a:lnTo>
                  <a:pt x="417461" y="0"/>
                </a:lnTo>
                <a:lnTo>
                  <a:pt x="425081" y="0"/>
                </a:lnTo>
                <a:lnTo>
                  <a:pt x="425081" y="1524"/>
                </a:lnTo>
                <a:close/>
              </a:path>
              <a:path w="3106420" h="4471035">
                <a:moveTo>
                  <a:pt x="425081" y="7619"/>
                </a:moveTo>
                <a:lnTo>
                  <a:pt x="417461" y="7619"/>
                </a:lnTo>
                <a:lnTo>
                  <a:pt x="417461" y="3048"/>
                </a:lnTo>
                <a:lnTo>
                  <a:pt x="425081" y="3048"/>
                </a:lnTo>
                <a:lnTo>
                  <a:pt x="425081" y="7619"/>
                </a:lnTo>
                <a:close/>
              </a:path>
              <a:path w="3106420" h="4471035">
                <a:moveTo>
                  <a:pt x="440321" y="1524"/>
                </a:moveTo>
                <a:lnTo>
                  <a:pt x="432701" y="1524"/>
                </a:lnTo>
                <a:lnTo>
                  <a:pt x="432701" y="0"/>
                </a:lnTo>
                <a:lnTo>
                  <a:pt x="440321" y="0"/>
                </a:lnTo>
                <a:lnTo>
                  <a:pt x="440321" y="1524"/>
                </a:lnTo>
                <a:close/>
              </a:path>
              <a:path w="3106420" h="4471035">
                <a:moveTo>
                  <a:pt x="440321" y="7619"/>
                </a:moveTo>
                <a:lnTo>
                  <a:pt x="432701" y="7619"/>
                </a:lnTo>
                <a:lnTo>
                  <a:pt x="432701" y="3048"/>
                </a:lnTo>
                <a:lnTo>
                  <a:pt x="440321" y="3048"/>
                </a:lnTo>
                <a:lnTo>
                  <a:pt x="440321" y="7619"/>
                </a:lnTo>
                <a:close/>
              </a:path>
              <a:path w="3106420" h="4471035">
                <a:moveTo>
                  <a:pt x="455561" y="1524"/>
                </a:moveTo>
                <a:lnTo>
                  <a:pt x="447941" y="1524"/>
                </a:lnTo>
                <a:lnTo>
                  <a:pt x="447941" y="0"/>
                </a:lnTo>
                <a:lnTo>
                  <a:pt x="455561" y="0"/>
                </a:lnTo>
                <a:lnTo>
                  <a:pt x="455561" y="1524"/>
                </a:lnTo>
                <a:close/>
              </a:path>
              <a:path w="3106420" h="4471035">
                <a:moveTo>
                  <a:pt x="455561" y="7619"/>
                </a:moveTo>
                <a:lnTo>
                  <a:pt x="447941" y="7619"/>
                </a:lnTo>
                <a:lnTo>
                  <a:pt x="447941" y="3048"/>
                </a:lnTo>
                <a:lnTo>
                  <a:pt x="455561" y="3048"/>
                </a:lnTo>
                <a:lnTo>
                  <a:pt x="455561" y="7619"/>
                </a:lnTo>
                <a:close/>
              </a:path>
              <a:path w="3106420" h="4471035">
                <a:moveTo>
                  <a:pt x="470801" y="1524"/>
                </a:moveTo>
                <a:lnTo>
                  <a:pt x="463181" y="1524"/>
                </a:lnTo>
                <a:lnTo>
                  <a:pt x="463181" y="0"/>
                </a:lnTo>
                <a:lnTo>
                  <a:pt x="470801" y="0"/>
                </a:lnTo>
                <a:lnTo>
                  <a:pt x="470801" y="1524"/>
                </a:lnTo>
                <a:close/>
              </a:path>
              <a:path w="3106420" h="4471035">
                <a:moveTo>
                  <a:pt x="470801" y="7619"/>
                </a:moveTo>
                <a:lnTo>
                  <a:pt x="463181" y="7619"/>
                </a:lnTo>
                <a:lnTo>
                  <a:pt x="463181" y="3048"/>
                </a:lnTo>
                <a:lnTo>
                  <a:pt x="470801" y="3048"/>
                </a:lnTo>
                <a:lnTo>
                  <a:pt x="470801" y="7619"/>
                </a:lnTo>
                <a:close/>
              </a:path>
              <a:path w="3106420" h="4471035">
                <a:moveTo>
                  <a:pt x="486041" y="1524"/>
                </a:moveTo>
                <a:lnTo>
                  <a:pt x="478421" y="1524"/>
                </a:lnTo>
                <a:lnTo>
                  <a:pt x="478421" y="0"/>
                </a:lnTo>
                <a:lnTo>
                  <a:pt x="486041" y="0"/>
                </a:lnTo>
                <a:lnTo>
                  <a:pt x="486041" y="1524"/>
                </a:lnTo>
                <a:close/>
              </a:path>
              <a:path w="3106420" h="4471035">
                <a:moveTo>
                  <a:pt x="486041" y="7619"/>
                </a:moveTo>
                <a:lnTo>
                  <a:pt x="478421" y="7619"/>
                </a:lnTo>
                <a:lnTo>
                  <a:pt x="478421" y="3048"/>
                </a:lnTo>
                <a:lnTo>
                  <a:pt x="486041" y="3048"/>
                </a:lnTo>
                <a:lnTo>
                  <a:pt x="486041" y="7619"/>
                </a:lnTo>
                <a:close/>
              </a:path>
              <a:path w="3106420" h="4471035">
                <a:moveTo>
                  <a:pt x="501281" y="1524"/>
                </a:moveTo>
                <a:lnTo>
                  <a:pt x="493661" y="1524"/>
                </a:lnTo>
                <a:lnTo>
                  <a:pt x="493661" y="0"/>
                </a:lnTo>
                <a:lnTo>
                  <a:pt x="501281" y="0"/>
                </a:lnTo>
                <a:lnTo>
                  <a:pt x="501281" y="1524"/>
                </a:lnTo>
                <a:close/>
              </a:path>
              <a:path w="3106420" h="4471035">
                <a:moveTo>
                  <a:pt x="501281" y="7619"/>
                </a:moveTo>
                <a:lnTo>
                  <a:pt x="493661" y="7619"/>
                </a:lnTo>
                <a:lnTo>
                  <a:pt x="493661" y="3048"/>
                </a:lnTo>
                <a:lnTo>
                  <a:pt x="501281" y="3048"/>
                </a:lnTo>
                <a:lnTo>
                  <a:pt x="501281" y="7619"/>
                </a:lnTo>
                <a:close/>
              </a:path>
              <a:path w="3106420" h="4471035">
                <a:moveTo>
                  <a:pt x="516521" y="1524"/>
                </a:moveTo>
                <a:lnTo>
                  <a:pt x="508901" y="1524"/>
                </a:lnTo>
                <a:lnTo>
                  <a:pt x="508901" y="0"/>
                </a:lnTo>
                <a:lnTo>
                  <a:pt x="516521" y="0"/>
                </a:lnTo>
                <a:lnTo>
                  <a:pt x="516521" y="1524"/>
                </a:lnTo>
                <a:close/>
              </a:path>
              <a:path w="3106420" h="4471035">
                <a:moveTo>
                  <a:pt x="516521" y="7619"/>
                </a:moveTo>
                <a:lnTo>
                  <a:pt x="508901" y="7619"/>
                </a:lnTo>
                <a:lnTo>
                  <a:pt x="508901" y="3048"/>
                </a:lnTo>
                <a:lnTo>
                  <a:pt x="516521" y="3048"/>
                </a:lnTo>
                <a:lnTo>
                  <a:pt x="516521" y="7619"/>
                </a:lnTo>
                <a:close/>
              </a:path>
              <a:path w="3106420" h="4471035">
                <a:moveTo>
                  <a:pt x="531761" y="1524"/>
                </a:moveTo>
                <a:lnTo>
                  <a:pt x="524141" y="1524"/>
                </a:lnTo>
                <a:lnTo>
                  <a:pt x="524141" y="0"/>
                </a:lnTo>
                <a:lnTo>
                  <a:pt x="531761" y="0"/>
                </a:lnTo>
                <a:lnTo>
                  <a:pt x="531761" y="1524"/>
                </a:lnTo>
                <a:close/>
              </a:path>
              <a:path w="3106420" h="4471035">
                <a:moveTo>
                  <a:pt x="531761" y="7619"/>
                </a:moveTo>
                <a:lnTo>
                  <a:pt x="524141" y="7619"/>
                </a:lnTo>
                <a:lnTo>
                  <a:pt x="524141" y="3048"/>
                </a:lnTo>
                <a:lnTo>
                  <a:pt x="531761" y="3048"/>
                </a:lnTo>
                <a:lnTo>
                  <a:pt x="531761" y="7619"/>
                </a:lnTo>
                <a:close/>
              </a:path>
              <a:path w="3106420" h="4471035">
                <a:moveTo>
                  <a:pt x="547001" y="1524"/>
                </a:moveTo>
                <a:lnTo>
                  <a:pt x="539381" y="1524"/>
                </a:lnTo>
                <a:lnTo>
                  <a:pt x="539381" y="0"/>
                </a:lnTo>
                <a:lnTo>
                  <a:pt x="547001" y="0"/>
                </a:lnTo>
                <a:lnTo>
                  <a:pt x="547001" y="1524"/>
                </a:lnTo>
                <a:close/>
              </a:path>
              <a:path w="3106420" h="4471035">
                <a:moveTo>
                  <a:pt x="547001" y="7619"/>
                </a:moveTo>
                <a:lnTo>
                  <a:pt x="539381" y="7619"/>
                </a:lnTo>
                <a:lnTo>
                  <a:pt x="539381" y="3048"/>
                </a:lnTo>
                <a:lnTo>
                  <a:pt x="547001" y="3048"/>
                </a:lnTo>
                <a:lnTo>
                  <a:pt x="547001" y="7619"/>
                </a:lnTo>
                <a:close/>
              </a:path>
              <a:path w="3106420" h="4471035">
                <a:moveTo>
                  <a:pt x="562241" y="1524"/>
                </a:moveTo>
                <a:lnTo>
                  <a:pt x="554621" y="1524"/>
                </a:lnTo>
                <a:lnTo>
                  <a:pt x="554621" y="0"/>
                </a:lnTo>
                <a:lnTo>
                  <a:pt x="562241" y="0"/>
                </a:lnTo>
                <a:lnTo>
                  <a:pt x="562241" y="1524"/>
                </a:lnTo>
                <a:close/>
              </a:path>
              <a:path w="3106420" h="4471035">
                <a:moveTo>
                  <a:pt x="562241" y="7619"/>
                </a:moveTo>
                <a:lnTo>
                  <a:pt x="554621" y="7619"/>
                </a:lnTo>
                <a:lnTo>
                  <a:pt x="554621" y="3048"/>
                </a:lnTo>
                <a:lnTo>
                  <a:pt x="562241" y="3048"/>
                </a:lnTo>
                <a:lnTo>
                  <a:pt x="562241" y="7619"/>
                </a:lnTo>
                <a:close/>
              </a:path>
              <a:path w="3106420" h="4471035">
                <a:moveTo>
                  <a:pt x="577481" y="1524"/>
                </a:moveTo>
                <a:lnTo>
                  <a:pt x="569861" y="1524"/>
                </a:lnTo>
                <a:lnTo>
                  <a:pt x="569861" y="0"/>
                </a:lnTo>
                <a:lnTo>
                  <a:pt x="577481" y="0"/>
                </a:lnTo>
                <a:lnTo>
                  <a:pt x="577481" y="1524"/>
                </a:lnTo>
                <a:close/>
              </a:path>
              <a:path w="3106420" h="4471035">
                <a:moveTo>
                  <a:pt x="577481" y="7619"/>
                </a:moveTo>
                <a:lnTo>
                  <a:pt x="569861" y="7619"/>
                </a:lnTo>
                <a:lnTo>
                  <a:pt x="569861" y="3048"/>
                </a:lnTo>
                <a:lnTo>
                  <a:pt x="577481" y="3048"/>
                </a:lnTo>
                <a:lnTo>
                  <a:pt x="577481" y="7619"/>
                </a:lnTo>
                <a:close/>
              </a:path>
              <a:path w="3106420" h="4471035">
                <a:moveTo>
                  <a:pt x="592721" y="1524"/>
                </a:moveTo>
                <a:lnTo>
                  <a:pt x="585101" y="1524"/>
                </a:lnTo>
                <a:lnTo>
                  <a:pt x="585101" y="0"/>
                </a:lnTo>
                <a:lnTo>
                  <a:pt x="592721" y="0"/>
                </a:lnTo>
                <a:lnTo>
                  <a:pt x="592721" y="1524"/>
                </a:lnTo>
                <a:close/>
              </a:path>
              <a:path w="3106420" h="4471035">
                <a:moveTo>
                  <a:pt x="592721" y="7619"/>
                </a:moveTo>
                <a:lnTo>
                  <a:pt x="585101" y="7619"/>
                </a:lnTo>
                <a:lnTo>
                  <a:pt x="585101" y="3048"/>
                </a:lnTo>
                <a:lnTo>
                  <a:pt x="592721" y="3048"/>
                </a:lnTo>
                <a:lnTo>
                  <a:pt x="592721" y="7619"/>
                </a:lnTo>
                <a:close/>
              </a:path>
              <a:path w="3106420" h="4471035">
                <a:moveTo>
                  <a:pt x="607961" y="1524"/>
                </a:moveTo>
                <a:lnTo>
                  <a:pt x="600341" y="1524"/>
                </a:lnTo>
                <a:lnTo>
                  <a:pt x="600341" y="0"/>
                </a:lnTo>
                <a:lnTo>
                  <a:pt x="607961" y="0"/>
                </a:lnTo>
                <a:lnTo>
                  <a:pt x="607961" y="1524"/>
                </a:lnTo>
                <a:close/>
              </a:path>
              <a:path w="3106420" h="4471035">
                <a:moveTo>
                  <a:pt x="607961" y="7619"/>
                </a:moveTo>
                <a:lnTo>
                  <a:pt x="600341" y="7619"/>
                </a:lnTo>
                <a:lnTo>
                  <a:pt x="600341" y="3048"/>
                </a:lnTo>
                <a:lnTo>
                  <a:pt x="607961" y="3048"/>
                </a:lnTo>
                <a:lnTo>
                  <a:pt x="607961" y="7619"/>
                </a:lnTo>
                <a:close/>
              </a:path>
              <a:path w="3106420" h="4471035">
                <a:moveTo>
                  <a:pt x="623201" y="1524"/>
                </a:moveTo>
                <a:lnTo>
                  <a:pt x="615581" y="1524"/>
                </a:lnTo>
                <a:lnTo>
                  <a:pt x="615581" y="0"/>
                </a:lnTo>
                <a:lnTo>
                  <a:pt x="623201" y="0"/>
                </a:lnTo>
                <a:lnTo>
                  <a:pt x="623201" y="1524"/>
                </a:lnTo>
                <a:close/>
              </a:path>
              <a:path w="3106420" h="4471035">
                <a:moveTo>
                  <a:pt x="623201" y="7619"/>
                </a:moveTo>
                <a:lnTo>
                  <a:pt x="615581" y="7619"/>
                </a:lnTo>
                <a:lnTo>
                  <a:pt x="615581" y="3048"/>
                </a:lnTo>
                <a:lnTo>
                  <a:pt x="623201" y="3048"/>
                </a:lnTo>
                <a:lnTo>
                  <a:pt x="623201" y="7619"/>
                </a:lnTo>
                <a:close/>
              </a:path>
              <a:path w="3106420" h="4471035">
                <a:moveTo>
                  <a:pt x="638441" y="1524"/>
                </a:moveTo>
                <a:lnTo>
                  <a:pt x="630821" y="1524"/>
                </a:lnTo>
                <a:lnTo>
                  <a:pt x="630821" y="0"/>
                </a:lnTo>
                <a:lnTo>
                  <a:pt x="638441" y="0"/>
                </a:lnTo>
                <a:lnTo>
                  <a:pt x="638441" y="1524"/>
                </a:lnTo>
                <a:close/>
              </a:path>
              <a:path w="3106420" h="4471035">
                <a:moveTo>
                  <a:pt x="638441" y="7619"/>
                </a:moveTo>
                <a:lnTo>
                  <a:pt x="630821" y="7619"/>
                </a:lnTo>
                <a:lnTo>
                  <a:pt x="630821" y="3048"/>
                </a:lnTo>
                <a:lnTo>
                  <a:pt x="638441" y="3048"/>
                </a:lnTo>
                <a:lnTo>
                  <a:pt x="638441" y="7619"/>
                </a:lnTo>
                <a:close/>
              </a:path>
              <a:path w="3106420" h="4471035">
                <a:moveTo>
                  <a:pt x="653681" y="1524"/>
                </a:moveTo>
                <a:lnTo>
                  <a:pt x="646061" y="1524"/>
                </a:lnTo>
                <a:lnTo>
                  <a:pt x="646061" y="0"/>
                </a:lnTo>
                <a:lnTo>
                  <a:pt x="653681" y="0"/>
                </a:lnTo>
                <a:lnTo>
                  <a:pt x="653681" y="1524"/>
                </a:lnTo>
                <a:close/>
              </a:path>
              <a:path w="3106420" h="4471035">
                <a:moveTo>
                  <a:pt x="653681" y="7619"/>
                </a:moveTo>
                <a:lnTo>
                  <a:pt x="646061" y="7619"/>
                </a:lnTo>
                <a:lnTo>
                  <a:pt x="646061" y="3048"/>
                </a:lnTo>
                <a:lnTo>
                  <a:pt x="653681" y="3048"/>
                </a:lnTo>
                <a:lnTo>
                  <a:pt x="653681" y="7619"/>
                </a:lnTo>
                <a:close/>
              </a:path>
              <a:path w="3106420" h="4471035">
                <a:moveTo>
                  <a:pt x="668921" y="1524"/>
                </a:moveTo>
                <a:lnTo>
                  <a:pt x="661301" y="1524"/>
                </a:lnTo>
                <a:lnTo>
                  <a:pt x="661301" y="0"/>
                </a:lnTo>
                <a:lnTo>
                  <a:pt x="668921" y="0"/>
                </a:lnTo>
                <a:lnTo>
                  <a:pt x="668921" y="1524"/>
                </a:lnTo>
                <a:close/>
              </a:path>
              <a:path w="3106420" h="4471035">
                <a:moveTo>
                  <a:pt x="668921" y="7619"/>
                </a:moveTo>
                <a:lnTo>
                  <a:pt x="661301" y="7619"/>
                </a:lnTo>
                <a:lnTo>
                  <a:pt x="661301" y="3048"/>
                </a:lnTo>
                <a:lnTo>
                  <a:pt x="668921" y="3048"/>
                </a:lnTo>
                <a:lnTo>
                  <a:pt x="668921" y="7619"/>
                </a:lnTo>
                <a:close/>
              </a:path>
              <a:path w="3106420" h="4471035">
                <a:moveTo>
                  <a:pt x="684161" y="1524"/>
                </a:moveTo>
                <a:lnTo>
                  <a:pt x="676541" y="1524"/>
                </a:lnTo>
                <a:lnTo>
                  <a:pt x="676541" y="0"/>
                </a:lnTo>
                <a:lnTo>
                  <a:pt x="684161" y="0"/>
                </a:lnTo>
                <a:lnTo>
                  <a:pt x="684161" y="1524"/>
                </a:lnTo>
                <a:close/>
              </a:path>
              <a:path w="3106420" h="4471035">
                <a:moveTo>
                  <a:pt x="684161" y="7619"/>
                </a:moveTo>
                <a:lnTo>
                  <a:pt x="676541" y="7619"/>
                </a:lnTo>
                <a:lnTo>
                  <a:pt x="676541" y="3048"/>
                </a:lnTo>
                <a:lnTo>
                  <a:pt x="684161" y="3048"/>
                </a:lnTo>
                <a:lnTo>
                  <a:pt x="684161" y="7619"/>
                </a:lnTo>
                <a:close/>
              </a:path>
              <a:path w="3106420" h="4471035">
                <a:moveTo>
                  <a:pt x="699401" y="1524"/>
                </a:moveTo>
                <a:lnTo>
                  <a:pt x="691781" y="1524"/>
                </a:lnTo>
                <a:lnTo>
                  <a:pt x="691781" y="0"/>
                </a:lnTo>
                <a:lnTo>
                  <a:pt x="699401" y="0"/>
                </a:lnTo>
                <a:lnTo>
                  <a:pt x="699401" y="1524"/>
                </a:lnTo>
                <a:close/>
              </a:path>
              <a:path w="3106420" h="4471035">
                <a:moveTo>
                  <a:pt x="699401" y="7619"/>
                </a:moveTo>
                <a:lnTo>
                  <a:pt x="691781" y="7619"/>
                </a:lnTo>
                <a:lnTo>
                  <a:pt x="691781" y="3048"/>
                </a:lnTo>
                <a:lnTo>
                  <a:pt x="699401" y="3048"/>
                </a:lnTo>
                <a:lnTo>
                  <a:pt x="699401" y="7619"/>
                </a:lnTo>
                <a:close/>
              </a:path>
              <a:path w="3106420" h="4471035">
                <a:moveTo>
                  <a:pt x="714641" y="1524"/>
                </a:moveTo>
                <a:lnTo>
                  <a:pt x="707021" y="1524"/>
                </a:lnTo>
                <a:lnTo>
                  <a:pt x="707021" y="0"/>
                </a:lnTo>
                <a:lnTo>
                  <a:pt x="714641" y="0"/>
                </a:lnTo>
                <a:lnTo>
                  <a:pt x="714641" y="1524"/>
                </a:lnTo>
                <a:close/>
              </a:path>
              <a:path w="3106420" h="4471035">
                <a:moveTo>
                  <a:pt x="714641" y="7619"/>
                </a:moveTo>
                <a:lnTo>
                  <a:pt x="707021" y="7619"/>
                </a:lnTo>
                <a:lnTo>
                  <a:pt x="707021" y="3048"/>
                </a:lnTo>
                <a:lnTo>
                  <a:pt x="714641" y="3048"/>
                </a:lnTo>
                <a:lnTo>
                  <a:pt x="714641" y="7619"/>
                </a:lnTo>
                <a:close/>
              </a:path>
              <a:path w="3106420" h="4471035">
                <a:moveTo>
                  <a:pt x="729881" y="1524"/>
                </a:moveTo>
                <a:lnTo>
                  <a:pt x="722261" y="1524"/>
                </a:lnTo>
                <a:lnTo>
                  <a:pt x="722261" y="0"/>
                </a:lnTo>
                <a:lnTo>
                  <a:pt x="729881" y="0"/>
                </a:lnTo>
                <a:lnTo>
                  <a:pt x="729881" y="1524"/>
                </a:lnTo>
                <a:close/>
              </a:path>
              <a:path w="3106420" h="4471035">
                <a:moveTo>
                  <a:pt x="729881" y="7619"/>
                </a:moveTo>
                <a:lnTo>
                  <a:pt x="722261" y="7619"/>
                </a:lnTo>
                <a:lnTo>
                  <a:pt x="722261" y="3048"/>
                </a:lnTo>
                <a:lnTo>
                  <a:pt x="729881" y="3048"/>
                </a:lnTo>
                <a:lnTo>
                  <a:pt x="729881" y="7619"/>
                </a:lnTo>
                <a:close/>
              </a:path>
              <a:path w="3106420" h="4471035">
                <a:moveTo>
                  <a:pt x="745121" y="1524"/>
                </a:moveTo>
                <a:lnTo>
                  <a:pt x="737501" y="1524"/>
                </a:lnTo>
                <a:lnTo>
                  <a:pt x="737501" y="0"/>
                </a:lnTo>
                <a:lnTo>
                  <a:pt x="745121" y="0"/>
                </a:lnTo>
                <a:lnTo>
                  <a:pt x="745121" y="1524"/>
                </a:lnTo>
                <a:close/>
              </a:path>
              <a:path w="3106420" h="4471035">
                <a:moveTo>
                  <a:pt x="745121" y="7619"/>
                </a:moveTo>
                <a:lnTo>
                  <a:pt x="737501" y="7619"/>
                </a:lnTo>
                <a:lnTo>
                  <a:pt x="737501" y="3048"/>
                </a:lnTo>
                <a:lnTo>
                  <a:pt x="745121" y="3048"/>
                </a:lnTo>
                <a:lnTo>
                  <a:pt x="745121" y="7619"/>
                </a:lnTo>
                <a:close/>
              </a:path>
              <a:path w="3106420" h="4471035">
                <a:moveTo>
                  <a:pt x="760361" y="1524"/>
                </a:moveTo>
                <a:lnTo>
                  <a:pt x="752741" y="1524"/>
                </a:lnTo>
                <a:lnTo>
                  <a:pt x="752741" y="0"/>
                </a:lnTo>
                <a:lnTo>
                  <a:pt x="760361" y="0"/>
                </a:lnTo>
                <a:lnTo>
                  <a:pt x="760361" y="1524"/>
                </a:lnTo>
                <a:close/>
              </a:path>
              <a:path w="3106420" h="4471035">
                <a:moveTo>
                  <a:pt x="760361" y="7619"/>
                </a:moveTo>
                <a:lnTo>
                  <a:pt x="752741" y="7619"/>
                </a:lnTo>
                <a:lnTo>
                  <a:pt x="752741" y="3048"/>
                </a:lnTo>
                <a:lnTo>
                  <a:pt x="760361" y="3048"/>
                </a:lnTo>
                <a:lnTo>
                  <a:pt x="760361" y="7619"/>
                </a:lnTo>
                <a:close/>
              </a:path>
              <a:path w="3106420" h="4471035">
                <a:moveTo>
                  <a:pt x="775601" y="1524"/>
                </a:moveTo>
                <a:lnTo>
                  <a:pt x="767981" y="1524"/>
                </a:lnTo>
                <a:lnTo>
                  <a:pt x="767981" y="0"/>
                </a:lnTo>
                <a:lnTo>
                  <a:pt x="775601" y="0"/>
                </a:lnTo>
                <a:lnTo>
                  <a:pt x="775601" y="1524"/>
                </a:lnTo>
                <a:close/>
              </a:path>
              <a:path w="3106420" h="4471035">
                <a:moveTo>
                  <a:pt x="775601" y="7619"/>
                </a:moveTo>
                <a:lnTo>
                  <a:pt x="767981" y="7619"/>
                </a:lnTo>
                <a:lnTo>
                  <a:pt x="767981" y="3048"/>
                </a:lnTo>
                <a:lnTo>
                  <a:pt x="775601" y="3048"/>
                </a:lnTo>
                <a:lnTo>
                  <a:pt x="775601" y="7619"/>
                </a:lnTo>
                <a:close/>
              </a:path>
              <a:path w="3106420" h="4471035">
                <a:moveTo>
                  <a:pt x="790841" y="1524"/>
                </a:moveTo>
                <a:lnTo>
                  <a:pt x="783221" y="1524"/>
                </a:lnTo>
                <a:lnTo>
                  <a:pt x="783221" y="0"/>
                </a:lnTo>
                <a:lnTo>
                  <a:pt x="790841" y="0"/>
                </a:lnTo>
                <a:lnTo>
                  <a:pt x="790841" y="1524"/>
                </a:lnTo>
                <a:close/>
              </a:path>
              <a:path w="3106420" h="4471035">
                <a:moveTo>
                  <a:pt x="790841" y="7619"/>
                </a:moveTo>
                <a:lnTo>
                  <a:pt x="783221" y="7619"/>
                </a:lnTo>
                <a:lnTo>
                  <a:pt x="783221" y="3048"/>
                </a:lnTo>
                <a:lnTo>
                  <a:pt x="790841" y="3048"/>
                </a:lnTo>
                <a:lnTo>
                  <a:pt x="790841" y="7619"/>
                </a:lnTo>
                <a:close/>
              </a:path>
              <a:path w="3106420" h="4471035">
                <a:moveTo>
                  <a:pt x="806081" y="1524"/>
                </a:moveTo>
                <a:lnTo>
                  <a:pt x="798461" y="1524"/>
                </a:lnTo>
                <a:lnTo>
                  <a:pt x="798461" y="0"/>
                </a:lnTo>
                <a:lnTo>
                  <a:pt x="806081" y="0"/>
                </a:lnTo>
                <a:lnTo>
                  <a:pt x="806081" y="1524"/>
                </a:lnTo>
                <a:close/>
              </a:path>
              <a:path w="3106420" h="4471035">
                <a:moveTo>
                  <a:pt x="806081" y="7619"/>
                </a:moveTo>
                <a:lnTo>
                  <a:pt x="798461" y="7619"/>
                </a:lnTo>
                <a:lnTo>
                  <a:pt x="798461" y="3048"/>
                </a:lnTo>
                <a:lnTo>
                  <a:pt x="806081" y="3048"/>
                </a:lnTo>
                <a:lnTo>
                  <a:pt x="806081" y="7619"/>
                </a:lnTo>
                <a:close/>
              </a:path>
              <a:path w="3106420" h="4471035">
                <a:moveTo>
                  <a:pt x="821321" y="1524"/>
                </a:moveTo>
                <a:lnTo>
                  <a:pt x="813701" y="1524"/>
                </a:lnTo>
                <a:lnTo>
                  <a:pt x="813701" y="0"/>
                </a:lnTo>
                <a:lnTo>
                  <a:pt x="821321" y="0"/>
                </a:lnTo>
                <a:lnTo>
                  <a:pt x="821321" y="1524"/>
                </a:lnTo>
                <a:close/>
              </a:path>
              <a:path w="3106420" h="4471035">
                <a:moveTo>
                  <a:pt x="821321" y="7619"/>
                </a:moveTo>
                <a:lnTo>
                  <a:pt x="813701" y="7619"/>
                </a:lnTo>
                <a:lnTo>
                  <a:pt x="813701" y="3048"/>
                </a:lnTo>
                <a:lnTo>
                  <a:pt x="821321" y="3048"/>
                </a:lnTo>
                <a:lnTo>
                  <a:pt x="821321" y="7619"/>
                </a:lnTo>
                <a:close/>
              </a:path>
              <a:path w="3106420" h="4471035">
                <a:moveTo>
                  <a:pt x="836561" y="1524"/>
                </a:moveTo>
                <a:lnTo>
                  <a:pt x="828941" y="1524"/>
                </a:lnTo>
                <a:lnTo>
                  <a:pt x="828941" y="0"/>
                </a:lnTo>
                <a:lnTo>
                  <a:pt x="836561" y="0"/>
                </a:lnTo>
                <a:lnTo>
                  <a:pt x="836561" y="1524"/>
                </a:lnTo>
                <a:close/>
              </a:path>
              <a:path w="3106420" h="4471035">
                <a:moveTo>
                  <a:pt x="836561" y="7619"/>
                </a:moveTo>
                <a:lnTo>
                  <a:pt x="828941" y="7619"/>
                </a:lnTo>
                <a:lnTo>
                  <a:pt x="828941" y="3048"/>
                </a:lnTo>
                <a:lnTo>
                  <a:pt x="836561" y="3048"/>
                </a:lnTo>
                <a:lnTo>
                  <a:pt x="836561" y="7619"/>
                </a:lnTo>
                <a:close/>
              </a:path>
              <a:path w="3106420" h="4471035">
                <a:moveTo>
                  <a:pt x="851801" y="1524"/>
                </a:moveTo>
                <a:lnTo>
                  <a:pt x="844181" y="1524"/>
                </a:lnTo>
                <a:lnTo>
                  <a:pt x="844181" y="0"/>
                </a:lnTo>
                <a:lnTo>
                  <a:pt x="851801" y="0"/>
                </a:lnTo>
                <a:lnTo>
                  <a:pt x="851801" y="1524"/>
                </a:lnTo>
                <a:close/>
              </a:path>
              <a:path w="3106420" h="4471035">
                <a:moveTo>
                  <a:pt x="851801" y="7619"/>
                </a:moveTo>
                <a:lnTo>
                  <a:pt x="844181" y="7619"/>
                </a:lnTo>
                <a:lnTo>
                  <a:pt x="844181" y="3048"/>
                </a:lnTo>
                <a:lnTo>
                  <a:pt x="851801" y="3048"/>
                </a:lnTo>
                <a:lnTo>
                  <a:pt x="851801" y="7619"/>
                </a:lnTo>
                <a:close/>
              </a:path>
              <a:path w="3106420" h="4471035">
                <a:moveTo>
                  <a:pt x="867041" y="1524"/>
                </a:moveTo>
                <a:lnTo>
                  <a:pt x="859421" y="1524"/>
                </a:lnTo>
                <a:lnTo>
                  <a:pt x="859421" y="0"/>
                </a:lnTo>
                <a:lnTo>
                  <a:pt x="867041" y="0"/>
                </a:lnTo>
                <a:lnTo>
                  <a:pt x="867041" y="1524"/>
                </a:lnTo>
                <a:close/>
              </a:path>
              <a:path w="3106420" h="4471035">
                <a:moveTo>
                  <a:pt x="867041" y="7619"/>
                </a:moveTo>
                <a:lnTo>
                  <a:pt x="859421" y="7619"/>
                </a:lnTo>
                <a:lnTo>
                  <a:pt x="859421" y="3048"/>
                </a:lnTo>
                <a:lnTo>
                  <a:pt x="867041" y="3048"/>
                </a:lnTo>
                <a:lnTo>
                  <a:pt x="867041" y="7619"/>
                </a:lnTo>
                <a:close/>
              </a:path>
              <a:path w="3106420" h="4471035">
                <a:moveTo>
                  <a:pt x="882281" y="1524"/>
                </a:moveTo>
                <a:lnTo>
                  <a:pt x="874661" y="1524"/>
                </a:lnTo>
                <a:lnTo>
                  <a:pt x="874661" y="0"/>
                </a:lnTo>
                <a:lnTo>
                  <a:pt x="882281" y="0"/>
                </a:lnTo>
                <a:lnTo>
                  <a:pt x="882281" y="1524"/>
                </a:lnTo>
                <a:close/>
              </a:path>
              <a:path w="3106420" h="4471035">
                <a:moveTo>
                  <a:pt x="882281" y="7619"/>
                </a:moveTo>
                <a:lnTo>
                  <a:pt x="874661" y="7619"/>
                </a:lnTo>
                <a:lnTo>
                  <a:pt x="874661" y="3048"/>
                </a:lnTo>
                <a:lnTo>
                  <a:pt x="882281" y="3048"/>
                </a:lnTo>
                <a:lnTo>
                  <a:pt x="882281" y="7619"/>
                </a:lnTo>
                <a:close/>
              </a:path>
              <a:path w="3106420" h="4471035">
                <a:moveTo>
                  <a:pt x="897521" y="1524"/>
                </a:moveTo>
                <a:lnTo>
                  <a:pt x="889901" y="1524"/>
                </a:lnTo>
                <a:lnTo>
                  <a:pt x="889901" y="0"/>
                </a:lnTo>
                <a:lnTo>
                  <a:pt x="897521" y="0"/>
                </a:lnTo>
                <a:lnTo>
                  <a:pt x="897521" y="1524"/>
                </a:lnTo>
                <a:close/>
              </a:path>
              <a:path w="3106420" h="4471035">
                <a:moveTo>
                  <a:pt x="897521" y="7619"/>
                </a:moveTo>
                <a:lnTo>
                  <a:pt x="889901" y="7619"/>
                </a:lnTo>
                <a:lnTo>
                  <a:pt x="889901" y="3048"/>
                </a:lnTo>
                <a:lnTo>
                  <a:pt x="897521" y="3048"/>
                </a:lnTo>
                <a:lnTo>
                  <a:pt x="897521" y="7619"/>
                </a:lnTo>
                <a:close/>
              </a:path>
              <a:path w="3106420" h="4471035">
                <a:moveTo>
                  <a:pt x="912761" y="1524"/>
                </a:moveTo>
                <a:lnTo>
                  <a:pt x="905141" y="1524"/>
                </a:lnTo>
                <a:lnTo>
                  <a:pt x="905141" y="0"/>
                </a:lnTo>
                <a:lnTo>
                  <a:pt x="912761" y="0"/>
                </a:lnTo>
                <a:lnTo>
                  <a:pt x="912761" y="1524"/>
                </a:lnTo>
                <a:close/>
              </a:path>
              <a:path w="3106420" h="4471035">
                <a:moveTo>
                  <a:pt x="912761" y="7619"/>
                </a:moveTo>
                <a:lnTo>
                  <a:pt x="905141" y="7619"/>
                </a:lnTo>
                <a:lnTo>
                  <a:pt x="905141" y="3048"/>
                </a:lnTo>
                <a:lnTo>
                  <a:pt x="912761" y="3048"/>
                </a:lnTo>
                <a:lnTo>
                  <a:pt x="912761" y="7619"/>
                </a:lnTo>
                <a:close/>
              </a:path>
              <a:path w="3106420" h="4471035">
                <a:moveTo>
                  <a:pt x="928001" y="1524"/>
                </a:moveTo>
                <a:lnTo>
                  <a:pt x="920381" y="1524"/>
                </a:lnTo>
                <a:lnTo>
                  <a:pt x="920381" y="0"/>
                </a:lnTo>
                <a:lnTo>
                  <a:pt x="928001" y="0"/>
                </a:lnTo>
                <a:lnTo>
                  <a:pt x="928001" y="1524"/>
                </a:lnTo>
                <a:close/>
              </a:path>
              <a:path w="3106420" h="4471035">
                <a:moveTo>
                  <a:pt x="928001" y="7619"/>
                </a:moveTo>
                <a:lnTo>
                  <a:pt x="920381" y="7619"/>
                </a:lnTo>
                <a:lnTo>
                  <a:pt x="920381" y="3048"/>
                </a:lnTo>
                <a:lnTo>
                  <a:pt x="928001" y="3048"/>
                </a:lnTo>
                <a:lnTo>
                  <a:pt x="928001" y="7619"/>
                </a:lnTo>
                <a:close/>
              </a:path>
              <a:path w="3106420" h="4471035">
                <a:moveTo>
                  <a:pt x="943241" y="1524"/>
                </a:moveTo>
                <a:lnTo>
                  <a:pt x="935621" y="1524"/>
                </a:lnTo>
                <a:lnTo>
                  <a:pt x="935621" y="0"/>
                </a:lnTo>
                <a:lnTo>
                  <a:pt x="943241" y="0"/>
                </a:lnTo>
                <a:lnTo>
                  <a:pt x="943241" y="1524"/>
                </a:lnTo>
                <a:close/>
              </a:path>
              <a:path w="3106420" h="4471035">
                <a:moveTo>
                  <a:pt x="943241" y="7619"/>
                </a:moveTo>
                <a:lnTo>
                  <a:pt x="935621" y="7619"/>
                </a:lnTo>
                <a:lnTo>
                  <a:pt x="935621" y="3048"/>
                </a:lnTo>
                <a:lnTo>
                  <a:pt x="943241" y="3048"/>
                </a:lnTo>
                <a:lnTo>
                  <a:pt x="943241" y="7619"/>
                </a:lnTo>
                <a:close/>
              </a:path>
              <a:path w="3106420" h="4471035">
                <a:moveTo>
                  <a:pt x="958481" y="1524"/>
                </a:moveTo>
                <a:lnTo>
                  <a:pt x="950861" y="1524"/>
                </a:lnTo>
                <a:lnTo>
                  <a:pt x="950861" y="0"/>
                </a:lnTo>
                <a:lnTo>
                  <a:pt x="958481" y="0"/>
                </a:lnTo>
                <a:lnTo>
                  <a:pt x="958481" y="1524"/>
                </a:lnTo>
                <a:close/>
              </a:path>
              <a:path w="3106420" h="4471035">
                <a:moveTo>
                  <a:pt x="958481" y="7619"/>
                </a:moveTo>
                <a:lnTo>
                  <a:pt x="950861" y="7619"/>
                </a:lnTo>
                <a:lnTo>
                  <a:pt x="950861" y="3048"/>
                </a:lnTo>
                <a:lnTo>
                  <a:pt x="958481" y="3048"/>
                </a:lnTo>
                <a:lnTo>
                  <a:pt x="958481" y="7619"/>
                </a:lnTo>
                <a:close/>
              </a:path>
              <a:path w="3106420" h="4471035">
                <a:moveTo>
                  <a:pt x="973721" y="1524"/>
                </a:moveTo>
                <a:lnTo>
                  <a:pt x="966101" y="1524"/>
                </a:lnTo>
                <a:lnTo>
                  <a:pt x="966101" y="0"/>
                </a:lnTo>
                <a:lnTo>
                  <a:pt x="973721" y="0"/>
                </a:lnTo>
                <a:lnTo>
                  <a:pt x="973721" y="1524"/>
                </a:lnTo>
                <a:close/>
              </a:path>
              <a:path w="3106420" h="4471035">
                <a:moveTo>
                  <a:pt x="973721" y="7619"/>
                </a:moveTo>
                <a:lnTo>
                  <a:pt x="966101" y="7619"/>
                </a:lnTo>
                <a:lnTo>
                  <a:pt x="966101" y="3048"/>
                </a:lnTo>
                <a:lnTo>
                  <a:pt x="973721" y="3048"/>
                </a:lnTo>
                <a:lnTo>
                  <a:pt x="973721" y="7619"/>
                </a:lnTo>
                <a:close/>
              </a:path>
              <a:path w="3106420" h="4471035">
                <a:moveTo>
                  <a:pt x="988961" y="1524"/>
                </a:moveTo>
                <a:lnTo>
                  <a:pt x="981341" y="1524"/>
                </a:lnTo>
                <a:lnTo>
                  <a:pt x="981341" y="0"/>
                </a:lnTo>
                <a:lnTo>
                  <a:pt x="988961" y="0"/>
                </a:lnTo>
                <a:lnTo>
                  <a:pt x="988961" y="1524"/>
                </a:lnTo>
                <a:close/>
              </a:path>
              <a:path w="3106420" h="4471035">
                <a:moveTo>
                  <a:pt x="988961" y="7619"/>
                </a:moveTo>
                <a:lnTo>
                  <a:pt x="981341" y="7619"/>
                </a:lnTo>
                <a:lnTo>
                  <a:pt x="981341" y="3048"/>
                </a:lnTo>
                <a:lnTo>
                  <a:pt x="988961" y="3048"/>
                </a:lnTo>
                <a:lnTo>
                  <a:pt x="988961" y="7619"/>
                </a:lnTo>
                <a:close/>
              </a:path>
              <a:path w="3106420" h="4471035">
                <a:moveTo>
                  <a:pt x="1004201" y="1524"/>
                </a:moveTo>
                <a:lnTo>
                  <a:pt x="996581" y="1524"/>
                </a:lnTo>
                <a:lnTo>
                  <a:pt x="996581" y="0"/>
                </a:lnTo>
                <a:lnTo>
                  <a:pt x="1004201" y="0"/>
                </a:lnTo>
                <a:lnTo>
                  <a:pt x="1004201" y="1524"/>
                </a:lnTo>
                <a:close/>
              </a:path>
              <a:path w="3106420" h="4471035">
                <a:moveTo>
                  <a:pt x="1004201" y="7619"/>
                </a:moveTo>
                <a:lnTo>
                  <a:pt x="996581" y="7619"/>
                </a:lnTo>
                <a:lnTo>
                  <a:pt x="996581" y="3048"/>
                </a:lnTo>
                <a:lnTo>
                  <a:pt x="1004201" y="3048"/>
                </a:lnTo>
                <a:lnTo>
                  <a:pt x="1004201" y="7619"/>
                </a:lnTo>
                <a:close/>
              </a:path>
              <a:path w="3106420" h="4471035">
                <a:moveTo>
                  <a:pt x="1019441" y="1524"/>
                </a:moveTo>
                <a:lnTo>
                  <a:pt x="1011821" y="1524"/>
                </a:lnTo>
                <a:lnTo>
                  <a:pt x="1011821" y="0"/>
                </a:lnTo>
                <a:lnTo>
                  <a:pt x="1019441" y="0"/>
                </a:lnTo>
                <a:lnTo>
                  <a:pt x="1019441" y="1524"/>
                </a:lnTo>
                <a:close/>
              </a:path>
              <a:path w="3106420" h="4471035">
                <a:moveTo>
                  <a:pt x="1019441" y="7619"/>
                </a:moveTo>
                <a:lnTo>
                  <a:pt x="1011821" y="7619"/>
                </a:lnTo>
                <a:lnTo>
                  <a:pt x="1011821" y="3048"/>
                </a:lnTo>
                <a:lnTo>
                  <a:pt x="1019441" y="3048"/>
                </a:lnTo>
                <a:lnTo>
                  <a:pt x="1019441" y="7619"/>
                </a:lnTo>
                <a:close/>
              </a:path>
              <a:path w="3106420" h="4471035">
                <a:moveTo>
                  <a:pt x="1034681" y="1524"/>
                </a:moveTo>
                <a:lnTo>
                  <a:pt x="1027061" y="1524"/>
                </a:lnTo>
                <a:lnTo>
                  <a:pt x="1027061" y="0"/>
                </a:lnTo>
                <a:lnTo>
                  <a:pt x="1034681" y="0"/>
                </a:lnTo>
                <a:lnTo>
                  <a:pt x="1034681" y="1524"/>
                </a:lnTo>
                <a:close/>
              </a:path>
              <a:path w="3106420" h="4471035">
                <a:moveTo>
                  <a:pt x="1034681" y="7619"/>
                </a:moveTo>
                <a:lnTo>
                  <a:pt x="1027061" y="7619"/>
                </a:lnTo>
                <a:lnTo>
                  <a:pt x="1027061" y="3048"/>
                </a:lnTo>
                <a:lnTo>
                  <a:pt x="1034681" y="3048"/>
                </a:lnTo>
                <a:lnTo>
                  <a:pt x="1034681" y="7619"/>
                </a:lnTo>
                <a:close/>
              </a:path>
              <a:path w="3106420" h="4471035">
                <a:moveTo>
                  <a:pt x="1049921" y="1524"/>
                </a:moveTo>
                <a:lnTo>
                  <a:pt x="1042301" y="1524"/>
                </a:lnTo>
                <a:lnTo>
                  <a:pt x="1042301" y="0"/>
                </a:lnTo>
                <a:lnTo>
                  <a:pt x="1049921" y="0"/>
                </a:lnTo>
                <a:lnTo>
                  <a:pt x="1049921" y="1524"/>
                </a:lnTo>
                <a:close/>
              </a:path>
              <a:path w="3106420" h="4471035">
                <a:moveTo>
                  <a:pt x="1049921" y="7619"/>
                </a:moveTo>
                <a:lnTo>
                  <a:pt x="1042301" y="7619"/>
                </a:lnTo>
                <a:lnTo>
                  <a:pt x="1042301" y="3048"/>
                </a:lnTo>
                <a:lnTo>
                  <a:pt x="1049921" y="3048"/>
                </a:lnTo>
                <a:lnTo>
                  <a:pt x="1049921" y="7619"/>
                </a:lnTo>
                <a:close/>
              </a:path>
              <a:path w="3106420" h="4471035">
                <a:moveTo>
                  <a:pt x="1065161" y="1524"/>
                </a:moveTo>
                <a:lnTo>
                  <a:pt x="1057541" y="1524"/>
                </a:lnTo>
                <a:lnTo>
                  <a:pt x="1057541" y="0"/>
                </a:lnTo>
                <a:lnTo>
                  <a:pt x="1065161" y="0"/>
                </a:lnTo>
                <a:lnTo>
                  <a:pt x="1065161" y="1524"/>
                </a:lnTo>
                <a:close/>
              </a:path>
              <a:path w="3106420" h="4471035">
                <a:moveTo>
                  <a:pt x="1065161" y="7619"/>
                </a:moveTo>
                <a:lnTo>
                  <a:pt x="1057541" y="7619"/>
                </a:lnTo>
                <a:lnTo>
                  <a:pt x="1057541" y="3048"/>
                </a:lnTo>
                <a:lnTo>
                  <a:pt x="1065161" y="3048"/>
                </a:lnTo>
                <a:lnTo>
                  <a:pt x="1065161" y="7619"/>
                </a:lnTo>
                <a:close/>
              </a:path>
              <a:path w="3106420" h="4471035">
                <a:moveTo>
                  <a:pt x="1080401" y="1524"/>
                </a:moveTo>
                <a:lnTo>
                  <a:pt x="1072781" y="1524"/>
                </a:lnTo>
                <a:lnTo>
                  <a:pt x="1072781" y="0"/>
                </a:lnTo>
                <a:lnTo>
                  <a:pt x="1080401" y="0"/>
                </a:lnTo>
                <a:lnTo>
                  <a:pt x="1080401" y="1524"/>
                </a:lnTo>
                <a:close/>
              </a:path>
              <a:path w="3106420" h="4471035">
                <a:moveTo>
                  <a:pt x="1080401" y="7619"/>
                </a:moveTo>
                <a:lnTo>
                  <a:pt x="1072781" y="7619"/>
                </a:lnTo>
                <a:lnTo>
                  <a:pt x="1072781" y="3048"/>
                </a:lnTo>
                <a:lnTo>
                  <a:pt x="1080401" y="3048"/>
                </a:lnTo>
                <a:lnTo>
                  <a:pt x="1080401" y="7619"/>
                </a:lnTo>
                <a:close/>
              </a:path>
              <a:path w="3106420" h="4471035">
                <a:moveTo>
                  <a:pt x="1095641" y="1524"/>
                </a:moveTo>
                <a:lnTo>
                  <a:pt x="1088021" y="1524"/>
                </a:lnTo>
                <a:lnTo>
                  <a:pt x="1088021" y="0"/>
                </a:lnTo>
                <a:lnTo>
                  <a:pt x="1095641" y="0"/>
                </a:lnTo>
                <a:lnTo>
                  <a:pt x="1095641" y="1524"/>
                </a:lnTo>
                <a:close/>
              </a:path>
              <a:path w="3106420" h="4471035">
                <a:moveTo>
                  <a:pt x="1095641" y="7619"/>
                </a:moveTo>
                <a:lnTo>
                  <a:pt x="1088021" y="7619"/>
                </a:lnTo>
                <a:lnTo>
                  <a:pt x="1088021" y="3048"/>
                </a:lnTo>
                <a:lnTo>
                  <a:pt x="1095641" y="3048"/>
                </a:lnTo>
                <a:lnTo>
                  <a:pt x="1095641" y="7619"/>
                </a:lnTo>
                <a:close/>
              </a:path>
              <a:path w="3106420" h="4471035">
                <a:moveTo>
                  <a:pt x="1110881" y="1524"/>
                </a:moveTo>
                <a:lnTo>
                  <a:pt x="1103261" y="1524"/>
                </a:lnTo>
                <a:lnTo>
                  <a:pt x="1103261" y="0"/>
                </a:lnTo>
                <a:lnTo>
                  <a:pt x="1110881" y="0"/>
                </a:lnTo>
                <a:lnTo>
                  <a:pt x="1110881" y="1524"/>
                </a:lnTo>
                <a:close/>
              </a:path>
              <a:path w="3106420" h="4471035">
                <a:moveTo>
                  <a:pt x="1110881" y="7619"/>
                </a:moveTo>
                <a:lnTo>
                  <a:pt x="1103261" y="7619"/>
                </a:lnTo>
                <a:lnTo>
                  <a:pt x="1103261" y="3048"/>
                </a:lnTo>
                <a:lnTo>
                  <a:pt x="1110881" y="3048"/>
                </a:lnTo>
                <a:lnTo>
                  <a:pt x="1110881" y="7619"/>
                </a:lnTo>
                <a:close/>
              </a:path>
              <a:path w="3106420" h="4471035">
                <a:moveTo>
                  <a:pt x="1126121" y="1524"/>
                </a:moveTo>
                <a:lnTo>
                  <a:pt x="1118501" y="1524"/>
                </a:lnTo>
                <a:lnTo>
                  <a:pt x="1118501" y="0"/>
                </a:lnTo>
                <a:lnTo>
                  <a:pt x="1126121" y="0"/>
                </a:lnTo>
                <a:lnTo>
                  <a:pt x="1126121" y="1524"/>
                </a:lnTo>
                <a:close/>
              </a:path>
              <a:path w="3106420" h="4471035">
                <a:moveTo>
                  <a:pt x="1126121" y="7619"/>
                </a:moveTo>
                <a:lnTo>
                  <a:pt x="1118501" y="7619"/>
                </a:lnTo>
                <a:lnTo>
                  <a:pt x="1118501" y="3048"/>
                </a:lnTo>
                <a:lnTo>
                  <a:pt x="1126121" y="3048"/>
                </a:lnTo>
                <a:lnTo>
                  <a:pt x="1126121" y="7619"/>
                </a:lnTo>
                <a:close/>
              </a:path>
              <a:path w="3106420" h="4471035">
                <a:moveTo>
                  <a:pt x="1141361" y="1524"/>
                </a:moveTo>
                <a:lnTo>
                  <a:pt x="1133741" y="1524"/>
                </a:lnTo>
                <a:lnTo>
                  <a:pt x="1133741" y="0"/>
                </a:lnTo>
                <a:lnTo>
                  <a:pt x="1141361" y="0"/>
                </a:lnTo>
                <a:lnTo>
                  <a:pt x="1141361" y="1524"/>
                </a:lnTo>
                <a:close/>
              </a:path>
              <a:path w="3106420" h="4471035">
                <a:moveTo>
                  <a:pt x="1141361" y="7619"/>
                </a:moveTo>
                <a:lnTo>
                  <a:pt x="1133741" y="7619"/>
                </a:lnTo>
                <a:lnTo>
                  <a:pt x="1133741" y="3048"/>
                </a:lnTo>
                <a:lnTo>
                  <a:pt x="1141361" y="3048"/>
                </a:lnTo>
                <a:lnTo>
                  <a:pt x="1141361" y="7619"/>
                </a:lnTo>
                <a:close/>
              </a:path>
              <a:path w="3106420" h="4471035">
                <a:moveTo>
                  <a:pt x="1156601" y="1524"/>
                </a:moveTo>
                <a:lnTo>
                  <a:pt x="1148981" y="1524"/>
                </a:lnTo>
                <a:lnTo>
                  <a:pt x="1148981" y="0"/>
                </a:lnTo>
                <a:lnTo>
                  <a:pt x="1156601" y="0"/>
                </a:lnTo>
                <a:lnTo>
                  <a:pt x="1156601" y="1524"/>
                </a:lnTo>
                <a:close/>
              </a:path>
              <a:path w="3106420" h="4471035">
                <a:moveTo>
                  <a:pt x="1156601" y="7619"/>
                </a:moveTo>
                <a:lnTo>
                  <a:pt x="1148981" y="7619"/>
                </a:lnTo>
                <a:lnTo>
                  <a:pt x="1148981" y="3048"/>
                </a:lnTo>
                <a:lnTo>
                  <a:pt x="1156601" y="3048"/>
                </a:lnTo>
                <a:lnTo>
                  <a:pt x="1156601" y="7619"/>
                </a:lnTo>
                <a:close/>
              </a:path>
              <a:path w="3106420" h="4471035">
                <a:moveTo>
                  <a:pt x="1171841" y="1524"/>
                </a:moveTo>
                <a:lnTo>
                  <a:pt x="1164221" y="1524"/>
                </a:lnTo>
                <a:lnTo>
                  <a:pt x="1164221" y="0"/>
                </a:lnTo>
                <a:lnTo>
                  <a:pt x="1171841" y="0"/>
                </a:lnTo>
                <a:lnTo>
                  <a:pt x="1171841" y="1524"/>
                </a:lnTo>
                <a:close/>
              </a:path>
              <a:path w="3106420" h="4471035">
                <a:moveTo>
                  <a:pt x="1171841" y="7619"/>
                </a:moveTo>
                <a:lnTo>
                  <a:pt x="1164221" y="7619"/>
                </a:lnTo>
                <a:lnTo>
                  <a:pt x="1164221" y="3048"/>
                </a:lnTo>
                <a:lnTo>
                  <a:pt x="1171841" y="3048"/>
                </a:lnTo>
                <a:lnTo>
                  <a:pt x="1171841" y="7619"/>
                </a:lnTo>
                <a:close/>
              </a:path>
              <a:path w="3106420" h="4471035">
                <a:moveTo>
                  <a:pt x="1187081" y="1524"/>
                </a:moveTo>
                <a:lnTo>
                  <a:pt x="1179461" y="1524"/>
                </a:lnTo>
                <a:lnTo>
                  <a:pt x="1179461" y="0"/>
                </a:lnTo>
                <a:lnTo>
                  <a:pt x="1187081" y="0"/>
                </a:lnTo>
                <a:lnTo>
                  <a:pt x="1187081" y="1524"/>
                </a:lnTo>
                <a:close/>
              </a:path>
              <a:path w="3106420" h="4471035">
                <a:moveTo>
                  <a:pt x="1187081" y="7619"/>
                </a:moveTo>
                <a:lnTo>
                  <a:pt x="1179461" y="7619"/>
                </a:lnTo>
                <a:lnTo>
                  <a:pt x="1179461" y="3048"/>
                </a:lnTo>
                <a:lnTo>
                  <a:pt x="1187081" y="3048"/>
                </a:lnTo>
                <a:lnTo>
                  <a:pt x="1187081" y="7619"/>
                </a:lnTo>
                <a:close/>
              </a:path>
              <a:path w="3106420" h="4471035">
                <a:moveTo>
                  <a:pt x="1202321" y="1524"/>
                </a:moveTo>
                <a:lnTo>
                  <a:pt x="1194701" y="1524"/>
                </a:lnTo>
                <a:lnTo>
                  <a:pt x="1194701" y="0"/>
                </a:lnTo>
                <a:lnTo>
                  <a:pt x="1202321" y="0"/>
                </a:lnTo>
                <a:lnTo>
                  <a:pt x="1202321" y="1524"/>
                </a:lnTo>
                <a:close/>
              </a:path>
              <a:path w="3106420" h="4471035">
                <a:moveTo>
                  <a:pt x="1202321" y="7619"/>
                </a:moveTo>
                <a:lnTo>
                  <a:pt x="1194701" y="7619"/>
                </a:lnTo>
                <a:lnTo>
                  <a:pt x="1194701" y="3048"/>
                </a:lnTo>
                <a:lnTo>
                  <a:pt x="1202321" y="3048"/>
                </a:lnTo>
                <a:lnTo>
                  <a:pt x="1202321" y="7619"/>
                </a:lnTo>
                <a:close/>
              </a:path>
              <a:path w="3106420" h="4471035">
                <a:moveTo>
                  <a:pt x="1217561" y="1524"/>
                </a:moveTo>
                <a:lnTo>
                  <a:pt x="1209941" y="1524"/>
                </a:lnTo>
                <a:lnTo>
                  <a:pt x="1209941" y="0"/>
                </a:lnTo>
                <a:lnTo>
                  <a:pt x="1217561" y="0"/>
                </a:lnTo>
                <a:lnTo>
                  <a:pt x="1217561" y="1524"/>
                </a:lnTo>
                <a:close/>
              </a:path>
              <a:path w="3106420" h="4471035">
                <a:moveTo>
                  <a:pt x="1217561" y="7619"/>
                </a:moveTo>
                <a:lnTo>
                  <a:pt x="1209941" y="7619"/>
                </a:lnTo>
                <a:lnTo>
                  <a:pt x="1209941" y="3048"/>
                </a:lnTo>
                <a:lnTo>
                  <a:pt x="1217561" y="3048"/>
                </a:lnTo>
                <a:lnTo>
                  <a:pt x="1217561" y="7619"/>
                </a:lnTo>
                <a:close/>
              </a:path>
              <a:path w="3106420" h="4471035">
                <a:moveTo>
                  <a:pt x="1232801" y="1524"/>
                </a:moveTo>
                <a:lnTo>
                  <a:pt x="1225181" y="1524"/>
                </a:lnTo>
                <a:lnTo>
                  <a:pt x="1225181" y="0"/>
                </a:lnTo>
                <a:lnTo>
                  <a:pt x="1232801" y="0"/>
                </a:lnTo>
                <a:lnTo>
                  <a:pt x="1232801" y="1524"/>
                </a:lnTo>
                <a:close/>
              </a:path>
              <a:path w="3106420" h="4471035">
                <a:moveTo>
                  <a:pt x="1232801" y="7619"/>
                </a:moveTo>
                <a:lnTo>
                  <a:pt x="1225181" y="7619"/>
                </a:lnTo>
                <a:lnTo>
                  <a:pt x="1225181" y="3048"/>
                </a:lnTo>
                <a:lnTo>
                  <a:pt x="1232801" y="3048"/>
                </a:lnTo>
                <a:lnTo>
                  <a:pt x="1232801" y="7619"/>
                </a:lnTo>
                <a:close/>
              </a:path>
              <a:path w="3106420" h="4471035">
                <a:moveTo>
                  <a:pt x="1248041" y="1524"/>
                </a:moveTo>
                <a:lnTo>
                  <a:pt x="1240421" y="1524"/>
                </a:lnTo>
                <a:lnTo>
                  <a:pt x="1240421" y="0"/>
                </a:lnTo>
                <a:lnTo>
                  <a:pt x="1248041" y="0"/>
                </a:lnTo>
                <a:lnTo>
                  <a:pt x="1248041" y="1524"/>
                </a:lnTo>
                <a:close/>
              </a:path>
              <a:path w="3106420" h="4471035">
                <a:moveTo>
                  <a:pt x="1248041" y="7619"/>
                </a:moveTo>
                <a:lnTo>
                  <a:pt x="1240421" y="7619"/>
                </a:lnTo>
                <a:lnTo>
                  <a:pt x="1240421" y="3048"/>
                </a:lnTo>
                <a:lnTo>
                  <a:pt x="1248041" y="3048"/>
                </a:lnTo>
                <a:lnTo>
                  <a:pt x="1248041" y="7619"/>
                </a:lnTo>
                <a:close/>
              </a:path>
              <a:path w="3106420" h="4471035">
                <a:moveTo>
                  <a:pt x="1263281" y="1524"/>
                </a:moveTo>
                <a:lnTo>
                  <a:pt x="1255661" y="1524"/>
                </a:lnTo>
                <a:lnTo>
                  <a:pt x="1255661" y="0"/>
                </a:lnTo>
                <a:lnTo>
                  <a:pt x="1263281" y="0"/>
                </a:lnTo>
                <a:lnTo>
                  <a:pt x="1263281" y="1524"/>
                </a:lnTo>
                <a:close/>
              </a:path>
              <a:path w="3106420" h="4471035">
                <a:moveTo>
                  <a:pt x="1263281" y="7619"/>
                </a:moveTo>
                <a:lnTo>
                  <a:pt x="1255661" y="7619"/>
                </a:lnTo>
                <a:lnTo>
                  <a:pt x="1255661" y="3048"/>
                </a:lnTo>
                <a:lnTo>
                  <a:pt x="1263281" y="3048"/>
                </a:lnTo>
                <a:lnTo>
                  <a:pt x="1263281" y="7619"/>
                </a:lnTo>
                <a:close/>
              </a:path>
              <a:path w="3106420" h="4471035">
                <a:moveTo>
                  <a:pt x="1278521" y="1524"/>
                </a:moveTo>
                <a:lnTo>
                  <a:pt x="1270901" y="1524"/>
                </a:lnTo>
                <a:lnTo>
                  <a:pt x="1270901" y="0"/>
                </a:lnTo>
                <a:lnTo>
                  <a:pt x="1278521" y="0"/>
                </a:lnTo>
                <a:lnTo>
                  <a:pt x="1278521" y="1524"/>
                </a:lnTo>
                <a:close/>
              </a:path>
              <a:path w="3106420" h="4471035">
                <a:moveTo>
                  <a:pt x="1278521" y="7619"/>
                </a:moveTo>
                <a:lnTo>
                  <a:pt x="1270901" y="7619"/>
                </a:lnTo>
                <a:lnTo>
                  <a:pt x="1270901" y="3048"/>
                </a:lnTo>
                <a:lnTo>
                  <a:pt x="1278521" y="3048"/>
                </a:lnTo>
                <a:lnTo>
                  <a:pt x="1278521" y="7619"/>
                </a:lnTo>
                <a:close/>
              </a:path>
              <a:path w="3106420" h="4471035">
                <a:moveTo>
                  <a:pt x="1293761" y="1524"/>
                </a:moveTo>
                <a:lnTo>
                  <a:pt x="1286141" y="1524"/>
                </a:lnTo>
                <a:lnTo>
                  <a:pt x="1286141" y="0"/>
                </a:lnTo>
                <a:lnTo>
                  <a:pt x="1293761" y="0"/>
                </a:lnTo>
                <a:lnTo>
                  <a:pt x="1293761" y="1524"/>
                </a:lnTo>
                <a:close/>
              </a:path>
              <a:path w="3106420" h="4471035">
                <a:moveTo>
                  <a:pt x="1293761" y="7619"/>
                </a:moveTo>
                <a:lnTo>
                  <a:pt x="1286141" y="7619"/>
                </a:lnTo>
                <a:lnTo>
                  <a:pt x="1286141" y="3048"/>
                </a:lnTo>
                <a:lnTo>
                  <a:pt x="1293761" y="3048"/>
                </a:lnTo>
                <a:lnTo>
                  <a:pt x="1293761" y="7619"/>
                </a:lnTo>
                <a:close/>
              </a:path>
              <a:path w="3106420" h="4471035">
                <a:moveTo>
                  <a:pt x="1309001" y="1524"/>
                </a:moveTo>
                <a:lnTo>
                  <a:pt x="1301381" y="1524"/>
                </a:lnTo>
                <a:lnTo>
                  <a:pt x="1301381" y="0"/>
                </a:lnTo>
                <a:lnTo>
                  <a:pt x="1309001" y="0"/>
                </a:lnTo>
                <a:lnTo>
                  <a:pt x="1309001" y="1524"/>
                </a:lnTo>
                <a:close/>
              </a:path>
              <a:path w="3106420" h="4471035">
                <a:moveTo>
                  <a:pt x="1309001" y="7619"/>
                </a:moveTo>
                <a:lnTo>
                  <a:pt x="1301381" y="7619"/>
                </a:lnTo>
                <a:lnTo>
                  <a:pt x="1301381" y="3048"/>
                </a:lnTo>
                <a:lnTo>
                  <a:pt x="1309001" y="3048"/>
                </a:lnTo>
                <a:lnTo>
                  <a:pt x="1309001" y="7619"/>
                </a:lnTo>
                <a:close/>
              </a:path>
              <a:path w="3106420" h="4471035">
                <a:moveTo>
                  <a:pt x="1324241" y="1524"/>
                </a:moveTo>
                <a:lnTo>
                  <a:pt x="1316621" y="1524"/>
                </a:lnTo>
                <a:lnTo>
                  <a:pt x="1316621" y="0"/>
                </a:lnTo>
                <a:lnTo>
                  <a:pt x="1324241" y="0"/>
                </a:lnTo>
                <a:lnTo>
                  <a:pt x="1324241" y="1524"/>
                </a:lnTo>
                <a:close/>
              </a:path>
              <a:path w="3106420" h="4471035">
                <a:moveTo>
                  <a:pt x="1324241" y="7619"/>
                </a:moveTo>
                <a:lnTo>
                  <a:pt x="1316621" y="7619"/>
                </a:lnTo>
                <a:lnTo>
                  <a:pt x="1316621" y="3048"/>
                </a:lnTo>
                <a:lnTo>
                  <a:pt x="1324241" y="3048"/>
                </a:lnTo>
                <a:lnTo>
                  <a:pt x="1324241" y="7619"/>
                </a:lnTo>
                <a:close/>
              </a:path>
              <a:path w="3106420" h="4471035">
                <a:moveTo>
                  <a:pt x="1339481" y="1524"/>
                </a:moveTo>
                <a:lnTo>
                  <a:pt x="1331861" y="1524"/>
                </a:lnTo>
                <a:lnTo>
                  <a:pt x="1331861" y="0"/>
                </a:lnTo>
                <a:lnTo>
                  <a:pt x="1339481" y="0"/>
                </a:lnTo>
                <a:lnTo>
                  <a:pt x="1339481" y="1524"/>
                </a:lnTo>
                <a:close/>
              </a:path>
              <a:path w="3106420" h="4471035">
                <a:moveTo>
                  <a:pt x="1339481" y="7619"/>
                </a:moveTo>
                <a:lnTo>
                  <a:pt x="1331861" y="7619"/>
                </a:lnTo>
                <a:lnTo>
                  <a:pt x="1331861" y="3048"/>
                </a:lnTo>
                <a:lnTo>
                  <a:pt x="1339481" y="3048"/>
                </a:lnTo>
                <a:lnTo>
                  <a:pt x="1339481" y="7619"/>
                </a:lnTo>
                <a:close/>
              </a:path>
              <a:path w="3106420" h="4471035">
                <a:moveTo>
                  <a:pt x="1354721" y="1524"/>
                </a:moveTo>
                <a:lnTo>
                  <a:pt x="1347101" y="1524"/>
                </a:lnTo>
                <a:lnTo>
                  <a:pt x="1347101" y="0"/>
                </a:lnTo>
                <a:lnTo>
                  <a:pt x="1354721" y="0"/>
                </a:lnTo>
                <a:lnTo>
                  <a:pt x="1354721" y="1524"/>
                </a:lnTo>
                <a:close/>
              </a:path>
              <a:path w="3106420" h="4471035">
                <a:moveTo>
                  <a:pt x="1354721" y="7619"/>
                </a:moveTo>
                <a:lnTo>
                  <a:pt x="1347101" y="7619"/>
                </a:lnTo>
                <a:lnTo>
                  <a:pt x="1347101" y="3048"/>
                </a:lnTo>
                <a:lnTo>
                  <a:pt x="1354721" y="3048"/>
                </a:lnTo>
                <a:lnTo>
                  <a:pt x="1354721" y="7619"/>
                </a:lnTo>
                <a:close/>
              </a:path>
              <a:path w="3106420" h="4471035">
                <a:moveTo>
                  <a:pt x="1369961" y="1524"/>
                </a:moveTo>
                <a:lnTo>
                  <a:pt x="1362341" y="1524"/>
                </a:lnTo>
                <a:lnTo>
                  <a:pt x="1362341" y="0"/>
                </a:lnTo>
                <a:lnTo>
                  <a:pt x="1369961" y="0"/>
                </a:lnTo>
                <a:lnTo>
                  <a:pt x="1369961" y="1524"/>
                </a:lnTo>
                <a:close/>
              </a:path>
              <a:path w="3106420" h="4471035">
                <a:moveTo>
                  <a:pt x="1369961" y="7619"/>
                </a:moveTo>
                <a:lnTo>
                  <a:pt x="1362341" y="7619"/>
                </a:lnTo>
                <a:lnTo>
                  <a:pt x="1362341" y="3048"/>
                </a:lnTo>
                <a:lnTo>
                  <a:pt x="1369961" y="3048"/>
                </a:lnTo>
                <a:lnTo>
                  <a:pt x="1369961" y="7619"/>
                </a:lnTo>
                <a:close/>
              </a:path>
              <a:path w="3106420" h="4471035">
                <a:moveTo>
                  <a:pt x="1385201" y="1524"/>
                </a:moveTo>
                <a:lnTo>
                  <a:pt x="1377581" y="1524"/>
                </a:lnTo>
                <a:lnTo>
                  <a:pt x="1377581" y="0"/>
                </a:lnTo>
                <a:lnTo>
                  <a:pt x="1385201" y="0"/>
                </a:lnTo>
                <a:lnTo>
                  <a:pt x="1385201" y="1524"/>
                </a:lnTo>
                <a:close/>
              </a:path>
              <a:path w="3106420" h="4471035">
                <a:moveTo>
                  <a:pt x="1385201" y="7619"/>
                </a:moveTo>
                <a:lnTo>
                  <a:pt x="1377581" y="7619"/>
                </a:lnTo>
                <a:lnTo>
                  <a:pt x="1377581" y="3048"/>
                </a:lnTo>
                <a:lnTo>
                  <a:pt x="1385201" y="3048"/>
                </a:lnTo>
                <a:lnTo>
                  <a:pt x="1385201" y="7619"/>
                </a:lnTo>
                <a:close/>
              </a:path>
              <a:path w="3106420" h="4471035">
                <a:moveTo>
                  <a:pt x="1400441" y="1524"/>
                </a:moveTo>
                <a:lnTo>
                  <a:pt x="1392821" y="1524"/>
                </a:lnTo>
                <a:lnTo>
                  <a:pt x="1392821" y="0"/>
                </a:lnTo>
                <a:lnTo>
                  <a:pt x="1400441" y="0"/>
                </a:lnTo>
                <a:lnTo>
                  <a:pt x="1400441" y="1524"/>
                </a:lnTo>
                <a:close/>
              </a:path>
              <a:path w="3106420" h="4471035">
                <a:moveTo>
                  <a:pt x="1400441" y="7619"/>
                </a:moveTo>
                <a:lnTo>
                  <a:pt x="1392821" y="7619"/>
                </a:lnTo>
                <a:lnTo>
                  <a:pt x="1392821" y="3048"/>
                </a:lnTo>
                <a:lnTo>
                  <a:pt x="1400441" y="3048"/>
                </a:lnTo>
                <a:lnTo>
                  <a:pt x="1400441" y="7619"/>
                </a:lnTo>
                <a:close/>
              </a:path>
              <a:path w="3106420" h="4471035">
                <a:moveTo>
                  <a:pt x="1415681" y="1524"/>
                </a:moveTo>
                <a:lnTo>
                  <a:pt x="1408061" y="1524"/>
                </a:lnTo>
                <a:lnTo>
                  <a:pt x="1408061" y="0"/>
                </a:lnTo>
                <a:lnTo>
                  <a:pt x="1415681" y="0"/>
                </a:lnTo>
                <a:lnTo>
                  <a:pt x="1415681" y="1524"/>
                </a:lnTo>
                <a:close/>
              </a:path>
              <a:path w="3106420" h="4471035">
                <a:moveTo>
                  <a:pt x="1415681" y="7619"/>
                </a:moveTo>
                <a:lnTo>
                  <a:pt x="1408061" y="7619"/>
                </a:lnTo>
                <a:lnTo>
                  <a:pt x="1408061" y="3048"/>
                </a:lnTo>
                <a:lnTo>
                  <a:pt x="1415681" y="3048"/>
                </a:lnTo>
                <a:lnTo>
                  <a:pt x="1415681" y="7619"/>
                </a:lnTo>
                <a:close/>
              </a:path>
              <a:path w="3106420" h="4471035">
                <a:moveTo>
                  <a:pt x="1430921" y="1524"/>
                </a:moveTo>
                <a:lnTo>
                  <a:pt x="1423301" y="1524"/>
                </a:lnTo>
                <a:lnTo>
                  <a:pt x="1423301" y="0"/>
                </a:lnTo>
                <a:lnTo>
                  <a:pt x="1430921" y="0"/>
                </a:lnTo>
                <a:lnTo>
                  <a:pt x="1430921" y="1524"/>
                </a:lnTo>
                <a:close/>
              </a:path>
              <a:path w="3106420" h="4471035">
                <a:moveTo>
                  <a:pt x="1430921" y="7619"/>
                </a:moveTo>
                <a:lnTo>
                  <a:pt x="1423301" y="7619"/>
                </a:lnTo>
                <a:lnTo>
                  <a:pt x="1423301" y="3048"/>
                </a:lnTo>
                <a:lnTo>
                  <a:pt x="1430921" y="3048"/>
                </a:lnTo>
                <a:lnTo>
                  <a:pt x="1430921" y="7619"/>
                </a:lnTo>
                <a:close/>
              </a:path>
              <a:path w="3106420" h="4471035">
                <a:moveTo>
                  <a:pt x="1446161" y="1524"/>
                </a:moveTo>
                <a:lnTo>
                  <a:pt x="1438541" y="1524"/>
                </a:lnTo>
                <a:lnTo>
                  <a:pt x="1438541" y="0"/>
                </a:lnTo>
                <a:lnTo>
                  <a:pt x="1446161" y="0"/>
                </a:lnTo>
                <a:lnTo>
                  <a:pt x="1446161" y="1524"/>
                </a:lnTo>
                <a:close/>
              </a:path>
              <a:path w="3106420" h="4471035">
                <a:moveTo>
                  <a:pt x="1446161" y="7619"/>
                </a:moveTo>
                <a:lnTo>
                  <a:pt x="1438541" y="7619"/>
                </a:lnTo>
                <a:lnTo>
                  <a:pt x="1438541" y="3048"/>
                </a:lnTo>
                <a:lnTo>
                  <a:pt x="1446161" y="3048"/>
                </a:lnTo>
                <a:lnTo>
                  <a:pt x="1446161" y="7619"/>
                </a:lnTo>
                <a:close/>
              </a:path>
              <a:path w="3106420" h="4471035">
                <a:moveTo>
                  <a:pt x="1461401" y="1524"/>
                </a:moveTo>
                <a:lnTo>
                  <a:pt x="1453781" y="1524"/>
                </a:lnTo>
                <a:lnTo>
                  <a:pt x="1453781" y="0"/>
                </a:lnTo>
                <a:lnTo>
                  <a:pt x="1461401" y="0"/>
                </a:lnTo>
                <a:lnTo>
                  <a:pt x="1461401" y="1524"/>
                </a:lnTo>
                <a:close/>
              </a:path>
              <a:path w="3106420" h="4471035">
                <a:moveTo>
                  <a:pt x="1461401" y="7619"/>
                </a:moveTo>
                <a:lnTo>
                  <a:pt x="1453781" y="7619"/>
                </a:lnTo>
                <a:lnTo>
                  <a:pt x="1453781" y="3048"/>
                </a:lnTo>
                <a:lnTo>
                  <a:pt x="1461401" y="3048"/>
                </a:lnTo>
                <a:lnTo>
                  <a:pt x="1461401" y="7619"/>
                </a:lnTo>
                <a:close/>
              </a:path>
              <a:path w="3106420" h="4471035">
                <a:moveTo>
                  <a:pt x="1476641" y="1524"/>
                </a:moveTo>
                <a:lnTo>
                  <a:pt x="1469021" y="1524"/>
                </a:lnTo>
                <a:lnTo>
                  <a:pt x="1469021" y="0"/>
                </a:lnTo>
                <a:lnTo>
                  <a:pt x="1476641" y="0"/>
                </a:lnTo>
                <a:lnTo>
                  <a:pt x="1476641" y="1524"/>
                </a:lnTo>
                <a:close/>
              </a:path>
              <a:path w="3106420" h="4471035">
                <a:moveTo>
                  <a:pt x="1476641" y="7619"/>
                </a:moveTo>
                <a:lnTo>
                  <a:pt x="1469021" y="7619"/>
                </a:lnTo>
                <a:lnTo>
                  <a:pt x="1469021" y="3048"/>
                </a:lnTo>
                <a:lnTo>
                  <a:pt x="1476641" y="3048"/>
                </a:lnTo>
                <a:lnTo>
                  <a:pt x="1476641" y="7619"/>
                </a:lnTo>
                <a:close/>
              </a:path>
              <a:path w="3106420" h="4471035">
                <a:moveTo>
                  <a:pt x="1491881" y="1524"/>
                </a:moveTo>
                <a:lnTo>
                  <a:pt x="1484261" y="1524"/>
                </a:lnTo>
                <a:lnTo>
                  <a:pt x="1484261" y="0"/>
                </a:lnTo>
                <a:lnTo>
                  <a:pt x="1491881" y="0"/>
                </a:lnTo>
                <a:lnTo>
                  <a:pt x="1491881" y="1524"/>
                </a:lnTo>
                <a:close/>
              </a:path>
              <a:path w="3106420" h="4471035">
                <a:moveTo>
                  <a:pt x="1491881" y="7619"/>
                </a:moveTo>
                <a:lnTo>
                  <a:pt x="1484261" y="7619"/>
                </a:lnTo>
                <a:lnTo>
                  <a:pt x="1484261" y="3048"/>
                </a:lnTo>
                <a:lnTo>
                  <a:pt x="1491881" y="3048"/>
                </a:lnTo>
                <a:lnTo>
                  <a:pt x="1491881" y="7619"/>
                </a:lnTo>
                <a:close/>
              </a:path>
              <a:path w="3106420" h="4471035">
                <a:moveTo>
                  <a:pt x="1507121" y="1524"/>
                </a:moveTo>
                <a:lnTo>
                  <a:pt x="1499501" y="1524"/>
                </a:lnTo>
                <a:lnTo>
                  <a:pt x="1499501" y="0"/>
                </a:lnTo>
                <a:lnTo>
                  <a:pt x="1507121" y="0"/>
                </a:lnTo>
                <a:lnTo>
                  <a:pt x="1507121" y="1524"/>
                </a:lnTo>
                <a:close/>
              </a:path>
              <a:path w="3106420" h="4471035">
                <a:moveTo>
                  <a:pt x="1507121" y="7619"/>
                </a:moveTo>
                <a:lnTo>
                  <a:pt x="1499501" y="7619"/>
                </a:lnTo>
                <a:lnTo>
                  <a:pt x="1499501" y="3048"/>
                </a:lnTo>
                <a:lnTo>
                  <a:pt x="1507121" y="3048"/>
                </a:lnTo>
                <a:lnTo>
                  <a:pt x="1507121" y="7619"/>
                </a:lnTo>
                <a:close/>
              </a:path>
              <a:path w="3106420" h="4471035">
                <a:moveTo>
                  <a:pt x="1522361" y="1524"/>
                </a:moveTo>
                <a:lnTo>
                  <a:pt x="1514741" y="1524"/>
                </a:lnTo>
                <a:lnTo>
                  <a:pt x="1514741" y="0"/>
                </a:lnTo>
                <a:lnTo>
                  <a:pt x="1522361" y="0"/>
                </a:lnTo>
                <a:lnTo>
                  <a:pt x="1522361" y="1524"/>
                </a:lnTo>
                <a:close/>
              </a:path>
              <a:path w="3106420" h="4471035">
                <a:moveTo>
                  <a:pt x="1522361" y="7619"/>
                </a:moveTo>
                <a:lnTo>
                  <a:pt x="1514741" y="7619"/>
                </a:lnTo>
                <a:lnTo>
                  <a:pt x="1514741" y="3048"/>
                </a:lnTo>
                <a:lnTo>
                  <a:pt x="1522361" y="3048"/>
                </a:lnTo>
                <a:lnTo>
                  <a:pt x="1522361" y="7619"/>
                </a:lnTo>
                <a:close/>
              </a:path>
              <a:path w="3106420" h="4471035">
                <a:moveTo>
                  <a:pt x="1537601" y="1524"/>
                </a:moveTo>
                <a:lnTo>
                  <a:pt x="1529981" y="1524"/>
                </a:lnTo>
                <a:lnTo>
                  <a:pt x="1529981" y="0"/>
                </a:lnTo>
                <a:lnTo>
                  <a:pt x="1537601" y="0"/>
                </a:lnTo>
                <a:lnTo>
                  <a:pt x="1537601" y="1524"/>
                </a:lnTo>
                <a:close/>
              </a:path>
              <a:path w="3106420" h="4471035">
                <a:moveTo>
                  <a:pt x="1537601" y="7619"/>
                </a:moveTo>
                <a:lnTo>
                  <a:pt x="1529981" y="7619"/>
                </a:lnTo>
                <a:lnTo>
                  <a:pt x="1529981" y="3048"/>
                </a:lnTo>
                <a:lnTo>
                  <a:pt x="1537601" y="3048"/>
                </a:lnTo>
                <a:lnTo>
                  <a:pt x="1537601" y="7619"/>
                </a:lnTo>
                <a:close/>
              </a:path>
              <a:path w="3106420" h="4471035">
                <a:moveTo>
                  <a:pt x="1552841" y="1524"/>
                </a:moveTo>
                <a:lnTo>
                  <a:pt x="1545221" y="1524"/>
                </a:lnTo>
                <a:lnTo>
                  <a:pt x="1545221" y="0"/>
                </a:lnTo>
                <a:lnTo>
                  <a:pt x="1552841" y="0"/>
                </a:lnTo>
                <a:lnTo>
                  <a:pt x="1552841" y="1524"/>
                </a:lnTo>
                <a:close/>
              </a:path>
              <a:path w="3106420" h="4471035">
                <a:moveTo>
                  <a:pt x="1552841" y="7619"/>
                </a:moveTo>
                <a:lnTo>
                  <a:pt x="1545221" y="7619"/>
                </a:lnTo>
                <a:lnTo>
                  <a:pt x="1545221" y="3048"/>
                </a:lnTo>
                <a:lnTo>
                  <a:pt x="1552841" y="3048"/>
                </a:lnTo>
                <a:lnTo>
                  <a:pt x="1552841" y="7619"/>
                </a:lnTo>
                <a:close/>
              </a:path>
              <a:path w="3106420" h="4471035">
                <a:moveTo>
                  <a:pt x="1568081" y="1524"/>
                </a:moveTo>
                <a:lnTo>
                  <a:pt x="1560461" y="1524"/>
                </a:lnTo>
                <a:lnTo>
                  <a:pt x="1560461" y="0"/>
                </a:lnTo>
                <a:lnTo>
                  <a:pt x="1568081" y="0"/>
                </a:lnTo>
                <a:lnTo>
                  <a:pt x="1568081" y="1524"/>
                </a:lnTo>
                <a:close/>
              </a:path>
              <a:path w="3106420" h="4471035">
                <a:moveTo>
                  <a:pt x="1568081" y="7619"/>
                </a:moveTo>
                <a:lnTo>
                  <a:pt x="1560461" y="7619"/>
                </a:lnTo>
                <a:lnTo>
                  <a:pt x="1560461" y="3048"/>
                </a:lnTo>
                <a:lnTo>
                  <a:pt x="1568081" y="3048"/>
                </a:lnTo>
                <a:lnTo>
                  <a:pt x="1568081" y="7619"/>
                </a:lnTo>
                <a:close/>
              </a:path>
              <a:path w="3106420" h="4471035">
                <a:moveTo>
                  <a:pt x="1583321" y="1524"/>
                </a:moveTo>
                <a:lnTo>
                  <a:pt x="1575701" y="1524"/>
                </a:lnTo>
                <a:lnTo>
                  <a:pt x="1575701" y="0"/>
                </a:lnTo>
                <a:lnTo>
                  <a:pt x="1583321" y="0"/>
                </a:lnTo>
                <a:lnTo>
                  <a:pt x="1583321" y="1524"/>
                </a:lnTo>
                <a:close/>
              </a:path>
              <a:path w="3106420" h="4471035">
                <a:moveTo>
                  <a:pt x="1583321" y="7619"/>
                </a:moveTo>
                <a:lnTo>
                  <a:pt x="1575701" y="7619"/>
                </a:lnTo>
                <a:lnTo>
                  <a:pt x="1575701" y="3048"/>
                </a:lnTo>
                <a:lnTo>
                  <a:pt x="1583321" y="3048"/>
                </a:lnTo>
                <a:lnTo>
                  <a:pt x="1583321" y="7619"/>
                </a:lnTo>
                <a:close/>
              </a:path>
              <a:path w="3106420" h="4471035">
                <a:moveTo>
                  <a:pt x="1598561" y="1524"/>
                </a:moveTo>
                <a:lnTo>
                  <a:pt x="1590941" y="1524"/>
                </a:lnTo>
                <a:lnTo>
                  <a:pt x="1590941" y="0"/>
                </a:lnTo>
                <a:lnTo>
                  <a:pt x="1598561" y="0"/>
                </a:lnTo>
                <a:lnTo>
                  <a:pt x="1598561" y="1524"/>
                </a:lnTo>
                <a:close/>
              </a:path>
              <a:path w="3106420" h="4471035">
                <a:moveTo>
                  <a:pt x="1598561" y="7619"/>
                </a:moveTo>
                <a:lnTo>
                  <a:pt x="1590941" y="7619"/>
                </a:lnTo>
                <a:lnTo>
                  <a:pt x="1590941" y="3048"/>
                </a:lnTo>
                <a:lnTo>
                  <a:pt x="1598561" y="3048"/>
                </a:lnTo>
                <a:lnTo>
                  <a:pt x="1598561" y="7619"/>
                </a:lnTo>
                <a:close/>
              </a:path>
              <a:path w="3106420" h="4471035">
                <a:moveTo>
                  <a:pt x="1613801" y="1524"/>
                </a:moveTo>
                <a:lnTo>
                  <a:pt x="1606181" y="1524"/>
                </a:lnTo>
                <a:lnTo>
                  <a:pt x="1606181" y="0"/>
                </a:lnTo>
                <a:lnTo>
                  <a:pt x="1613801" y="0"/>
                </a:lnTo>
                <a:lnTo>
                  <a:pt x="1613801" y="1524"/>
                </a:lnTo>
                <a:close/>
              </a:path>
              <a:path w="3106420" h="4471035">
                <a:moveTo>
                  <a:pt x="1613801" y="7619"/>
                </a:moveTo>
                <a:lnTo>
                  <a:pt x="1606181" y="7619"/>
                </a:lnTo>
                <a:lnTo>
                  <a:pt x="1606181" y="3048"/>
                </a:lnTo>
                <a:lnTo>
                  <a:pt x="1613801" y="3048"/>
                </a:lnTo>
                <a:lnTo>
                  <a:pt x="1613801" y="7619"/>
                </a:lnTo>
                <a:close/>
              </a:path>
              <a:path w="3106420" h="4471035">
                <a:moveTo>
                  <a:pt x="1629041" y="1524"/>
                </a:moveTo>
                <a:lnTo>
                  <a:pt x="1621421" y="1524"/>
                </a:lnTo>
                <a:lnTo>
                  <a:pt x="1621421" y="0"/>
                </a:lnTo>
                <a:lnTo>
                  <a:pt x="1629041" y="0"/>
                </a:lnTo>
                <a:lnTo>
                  <a:pt x="1629041" y="1524"/>
                </a:lnTo>
                <a:close/>
              </a:path>
              <a:path w="3106420" h="4471035">
                <a:moveTo>
                  <a:pt x="1629041" y="7619"/>
                </a:moveTo>
                <a:lnTo>
                  <a:pt x="1621421" y="7619"/>
                </a:lnTo>
                <a:lnTo>
                  <a:pt x="1621421" y="3048"/>
                </a:lnTo>
                <a:lnTo>
                  <a:pt x="1629041" y="3048"/>
                </a:lnTo>
                <a:lnTo>
                  <a:pt x="1629041" y="7619"/>
                </a:lnTo>
                <a:close/>
              </a:path>
              <a:path w="3106420" h="4471035">
                <a:moveTo>
                  <a:pt x="1644281" y="1524"/>
                </a:moveTo>
                <a:lnTo>
                  <a:pt x="1636661" y="1524"/>
                </a:lnTo>
                <a:lnTo>
                  <a:pt x="1636661" y="0"/>
                </a:lnTo>
                <a:lnTo>
                  <a:pt x="1644281" y="0"/>
                </a:lnTo>
                <a:lnTo>
                  <a:pt x="1644281" y="1524"/>
                </a:lnTo>
                <a:close/>
              </a:path>
              <a:path w="3106420" h="4471035">
                <a:moveTo>
                  <a:pt x="1644281" y="7619"/>
                </a:moveTo>
                <a:lnTo>
                  <a:pt x="1636661" y="7619"/>
                </a:lnTo>
                <a:lnTo>
                  <a:pt x="1636661" y="3048"/>
                </a:lnTo>
                <a:lnTo>
                  <a:pt x="1644281" y="3048"/>
                </a:lnTo>
                <a:lnTo>
                  <a:pt x="1644281" y="7619"/>
                </a:lnTo>
                <a:close/>
              </a:path>
              <a:path w="3106420" h="4471035">
                <a:moveTo>
                  <a:pt x="1659521" y="1524"/>
                </a:moveTo>
                <a:lnTo>
                  <a:pt x="1651901" y="1524"/>
                </a:lnTo>
                <a:lnTo>
                  <a:pt x="1651901" y="0"/>
                </a:lnTo>
                <a:lnTo>
                  <a:pt x="1659521" y="0"/>
                </a:lnTo>
                <a:lnTo>
                  <a:pt x="1659521" y="1524"/>
                </a:lnTo>
                <a:close/>
              </a:path>
              <a:path w="3106420" h="4471035">
                <a:moveTo>
                  <a:pt x="1659521" y="7619"/>
                </a:moveTo>
                <a:lnTo>
                  <a:pt x="1651901" y="7619"/>
                </a:lnTo>
                <a:lnTo>
                  <a:pt x="1651901" y="3048"/>
                </a:lnTo>
                <a:lnTo>
                  <a:pt x="1659521" y="3048"/>
                </a:lnTo>
                <a:lnTo>
                  <a:pt x="1659521" y="7619"/>
                </a:lnTo>
                <a:close/>
              </a:path>
              <a:path w="3106420" h="4471035">
                <a:moveTo>
                  <a:pt x="1674761" y="1524"/>
                </a:moveTo>
                <a:lnTo>
                  <a:pt x="1667141" y="1524"/>
                </a:lnTo>
                <a:lnTo>
                  <a:pt x="1667141" y="0"/>
                </a:lnTo>
                <a:lnTo>
                  <a:pt x="1674761" y="0"/>
                </a:lnTo>
                <a:lnTo>
                  <a:pt x="1674761" y="1524"/>
                </a:lnTo>
                <a:close/>
              </a:path>
              <a:path w="3106420" h="4471035">
                <a:moveTo>
                  <a:pt x="1674761" y="7619"/>
                </a:moveTo>
                <a:lnTo>
                  <a:pt x="1667141" y="7619"/>
                </a:lnTo>
                <a:lnTo>
                  <a:pt x="1667141" y="3048"/>
                </a:lnTo>
                <a:lnTo>
                  <a:pt x="1674761" y="3048"/>
                </a:lnTo>
                <a:lnTo>
                  <a:pt x="1674761" y="7619"/>
                </a:lnTo>
                <a:close/>
              </a:path>
              <a:path w="3106420" h="4471035">
                <a:moveTo>
                  <a:pt x="1690001" y="1524"/>
                </a:moveTo>
                <a:lnTo>
                  <a:pt x="1682381" y="1524"/>
                </a:lnTo>
                <a:lnTo>
                  <a:pt x="1682381" y="0"/>
                </a:lnTo>
                <a:lnTo>
                  <a:pt x="1690001" y="0"/>
                </a:lnTo>
                <a:lnTo>
                  <a:pt x="1690001" y="1524"/>
                </a:lnTo>
                <a:close/>
              </a:path>
              <a:path w="3106420" h="4471035">
                <a:moveTo>
                  <a:pt x="1690001" y="7619"/>
                </a:moveTo>
                <a:lnTo>
                  <a:pt x="1682381" y="7619"/>
                </a:lnTo>
                <a:lnTo>
                  <a:pt x="1682381" y="3048"/>
                </a:lnTo>
                <a:lnTo>
                  <a:pt x="1690001" y="3048"/>
                </a:lnTo>
                <a:lnTo>
                  <a:pt x="1690001" y="7619"/>
                </a:lnTo>
                <a:close/>
              </a:path>
              <a:path w="3106420" h="4471035">
                <a:moveTo>
                  <a:pt x="1705241" y="1524"/>
                </a:moveTo>
                <a:lnTo>
                  <a:pt x="1697621" y="1524"/>
                </a:lnTo>
                <a:lnTo>
                  <a:pt x="1697621" y="0"/>
                </a:lnTo>
                <a:lnTo>
                  <a:pt x="1705241" y="0"/>
                </a:lnTo>
                <a:lnTo>
                  <a:pt x="1705241" y="1524"/>
                </a:lnTo>
                <a:close/>
              </a:path>
              <a:path w="3106420" h="4471035">
                <a:moveTo>
                  <a:pt x="1705241" y="7619"/>
                </a:moveTo>
                <a:lnTo>
                  <a:pt x="1697621" y="7619"/>
                </a:lnTo>
                <a:lnTo>
                  <a:pt x="1697621" y="3048"/>
                </a:lnTo>
                <a:lnTo>
                  <a:pt x="1705241" y="3048"/>
                </a:lnTo>
                <a:lnTo>
                  <a:pt x="1705241" y="7619"/>
                </a:lnTo>
                <a:close/>
              </a:path>
              <a:path w="3106420" h="4471035">
                <a:moveTo>
                  <a:pt x="1720481" y="1524"/>
                </a:moveTo>
                <a:lnTo>
                  <a:pt x="1712861" y="1524"/>
                </a:lnTo>
                <a:lnTo>
                  <a:pt x="1712861" y="0"/>
                </a:lnTo>
                <a:lnTo>
                  <a:pt x="1720481" y="0"/>
                </a:lnTo>
                <a:lnTo>
                  <a:pt x="1720481" y="1524"/>
                </a:lnTo>
                <a:close/>
              </a:path>
              <a:path w="3106420" h="4471035">
                <a:moveTo>
                  <a:pt x="1720481" y="7619"/>
                </a:moveTo>
                <a:lnTo>
                  <a:pt x="1712861" y="7619"/>
                </a:lnTo>
                <a:lnTo>
                  <a:pt x="1712861" y="3048"/>
                </a:lnTo>
                <a:lnTo>
                  <a:pt x="1720481" y="3048"/>
                </a:lnTo>
                <a:lnTo>
                  <a:pt x="1720481" y="7619"/>
                </a:lnTo>
                <a:close/>
              </a:path>
              <a:path w="3106420" h="4471035">
                <a:moveTo>
                  <a:pt x="1735721" y="1524"/>
                </a:moveTo>
                <a:lnTo>
                  <a:pt x="1728101" y="1524"/>
                </a:lnTo>
                <a:lnTo>
                  <a:pt x="1728101" y="0"/>
                </a:lnTo>
                <a:lnTo>
                  <a:pt x="1735721" y="0"/>
                </a:lnTo>
                <a:lnTo>
                  <a:pt x="1735721" y="1524"/>
                </a:lnTo>
                <a:close/>
              </a:path>
              <a:path w="3106420" h="4471035">
                <a:moveTo>
                  <a:pt x="1735721" y="7619"/>
                </a:moveTo>
                <a:lnTo>
                  <a:pt x="1728101" y="7619"/>
                </a:lnTo>
                <a:lnTo>
                  <a:pt x="1728101" y="3048"/>
                </a:lnTo>
                <a:lnTo>
                  <a:pt x="1735721" y="3048"/>
                </a:lnTo>
                <a:lnTo>
                  <a:pt x="1735721" y="7619"/>
                </a:lnTo>
                <a:close/>
              </a:path>
              <a:path w="3106420" h="4471035">
                <a:moveTo>
                  <a:pt x="1750961" y="1524"/>
                </a:moveTo>
                <a:lnTo>
                  <a:pt x="1743341" y="1524"/>
                </a:lnTo>
                <a:lnTo>
                  <a:pt x="1743341" y="0"/>
                </a:lnTo>
                <a:lnTo>
                  <a:pt x="1750961" y="0"/>
                </a:lnTo>
                <a:lnTo>
                  <a:pt x="1750961" y="1524"/>
                </a:lnTo>
                <a:close/>
              </a:path>
              <a:path w="3106420" h="4471035">
                <a:moveTo>
                  <a:pt x="1750961" y="7619"/>
                </a:moveTo>
                <a:lnTo>
                  <a:pt x="1743341" y="7619"/>
                </a:lnTo>
                <a:lnTo>
                  <a:pt x="1743341" y="3048"/>
                </a:lnTo>
                <a:lnTo>
                  <a:pt x="1750961" y="3048"/>
                </a:lnTo>
                <a:lnTo>
                  <a:pt x="1750961" y="7619"/>
                </a:lnTo>
                <a:close/>
              </a:path>
              <a:path w="3106420" h="4471035">
                <a:moveTo>
                  <a:pt x="1766201" y="1524"/>
                </a:moveTo>
                <a:lnTo>
                  <a:pt x="1758581" y="1524"/>
                </a:lnTo>
                <a:lnTo>
                  <a:pt x="1758581" y="0"/>
                </a:lnTo>
                <a:lnTo>
                  <a:pt x="1766201" y="0"/>
                </a:lnTo>
                <a:lnTo>
                  <a:pt x="1766201" y="1524"/>
                </a:lnTo>
                <a:close/>
              </a:path>
              <a:path w="3106420" h="4471035">
                <a:moveTo>
                  <a:pt x="1766201" y="7619"/>
                </a:moveTo>
                <a:lnTo>
                  <a:pt x="1758581" y="7619"/>
                </a:lnTo>
                <a:lnTo>
                  <a:pt x="1758581" y="3048"/>
                </a:lnTo>
                <a:lnTo>
                  <a:pt x="1766201" y="3048"/>
                </a:lnTo>
                <a:lnTo>
                  <a:pt x="1766201" y="7619"/>
                </a:lnTo>
                <a:close/>
              </a:path>
              <a:path w="3106420" h="4471035">
                <a:moveTo>
                  <a:pt x="1781441" y="1524"/>
                </a:moveTo>
                <a:lnTo>
                  <a:pt x="1773821" y="1524"/>
                </a:lnTo>
                <a:lnTo>
                  <a:pt x="1773821" y="0"/>
                </a:lnTo>
                <a:lnTo>
                  <a:pt x="1781441" y="0"/>
                </a:lnTo>
                <a:lnTo>
                  <a:pt x="1781441" y="1524"/>
                </a:lnTo>
                <a:close/>
              </a:path>
              <a:path w="3106420" h="4471035">
                <a:moveTo>
                  <a:pt x="1781441" y="7619"/>
                </a:moveTo>
                <a:lnTo>
                  <a:pt x="1773821" y="7619"/>
                </a:lnTo>
                <a:lnTo>
                  <a:pt x="1773821" y="3048"/>
                </a:lnTo>
                <a:lnTo>
                  <a:pt x="1781441" y="3048"/>
                </a:lnTo>
                <a:lnTo>
                  <a:pt x="1781441" y="7619"/>
                </a:lnTo>
                <a:close/>
              </a:path>
              <a:path w="3106420" h="4471035">
                <a:moveTo>
                  <a:pt x="1796681" y="1524"/>
                </a:moveTo>
                <a:lnTo>
                  <a:pt x="1789061" y="1524"/>
                </a:lnTo>
                <a:lnTo>
                  <a:pt x="1789061" y="0"/>
                </a:lnTo>
                <a:lnTo>
                  <a:pt x="1796681" y="0"/>
                </a:lnTo>
                <a:lnTo>
                  <a:pt x="1796681" y="1524"/>
                </a:lnTo>
                <a:close/>
              </a:path>
              <a:path w="3106420" h="4471035">
                <a:moveTo>
                  <a:pt x="1796681" y="7619"/>
                </a:moveTo>
                <a:lnTo>
                  <a:pt x="1789061" y="7619"/>
                </a:lnTo>
                <a:lnTo>
                  <a:pt x="1789061" y="3048"/>
                </a:lnTo>
                <a:lnTo>
                  <a:pt x="1796681" y="3048"/>
                </a:lnTo>
                <a:lnTo>
                  <a:pt x="1796681" y="7619"/>
                </a:lnTo>
                <a:close/>
              </a:path>
              <a:path w="3106420" h="4471035">
                <a:moveTo>
                  <a:pt x="1811921" y="1524"/>
                </a:moveTo>
                <a:lnTo>
                  <a:pt x="1804301" y="1524"/>
                </a:lnTo>
                <a:lnTo>
                  <a:pt x="1804301" y="0"/>
                </a:lnTo>
                <a:lnTo>
                  <a:pt x="1811921" y="0"/>
                </a:lnTo>
                <a:lnTo>
                  <a:pt x="1811921" y="1524"/>
                </a:lnTo>
                <a:close/>
              </a:path>
              <a:path w="3106420" h="4471035">
                <a:moveTo>
                  <a:pt x="1811921" y="7619"/>
                </a:moveTo>
                <a:lnTo>
                  <a:pt x="1804301" y="7619"/>
                </a:lnTo>
                <a:lnTo>
                  <a:pt x="1804301" y="3048"/>
                </a:lnTo>
                <a:lnTo>
                  <a:pt x="1811921" y="3048"/>
                </a:lnTo>
                <a:lnTo>
                  <a:pt x="1811921" y="7619"/>
                </a:lnTo>
                <a:close/>
              </a:path>
              <a:path w="3106420" h="4471035">
                <a:moveTo>
                  <a:pt x="1827161" y="1524"/>
                </a:moveTo>
                <a:lnTo>
                  <a:pt x="1819541" y="1524"/>
                </a:lnTo>
                <a:lnTo>
                  <a:pt x="1819541" y="0"/>
                </a:lnTo>
                <a:lnTo>
                  <a:pt x="1827161" y="0"/>
                </a:lnTo>
                <a:lnTo>
                  <a:pt x="1827161" y="1524"/>
                </a:lnTo>
                <a:close/>
              </a:path>
              <a:path w="3106420" h="4471035">
                <a:moveTo>
                  <a:pt x="1827161" y="7619"/>
                </a:moveTo>
                <a:lnTo>
                  <a:pt x="1819541" y="7619"/>
                </a:lnTo>
                <a:lnTo>
                  <a:pt x="1819541" y="3048"/>
                </a:lnTo>
                <a:lnTo>
                  <a:pt x="1827161" y="3048"/>
                </a:lnTo>
                <a:lnTo>
                  <a:pt x="1827161" y="7619"/>
                </a:lnTo>
                <a:close/>
              </a:path>
              <a:path w="3106420" h="4471035">
                <a:moveTo>
                  <a:pt x="1842401" y="1524"/>
                </a:moveTo>
                <a:lnTo>
                  <a:pt x="1834781" y="1524"/>
                </a:lnTo>
                <a:lnTo>
                  <a:pt x="1834781" y="0"/>
                </a:lnTo>
                <a:lnTo>
                  <a:pt x="1842401" y="0"/>
                </a:lnTo>
                <a:lnTo>
                  <a:pt x="1842401" y="1524"/>
                </a:lnTo>
                <a:close/>
              </a:path>
              <a:path w="3106420" h="4471035">
                <a:moveTo>
                  <a:pt x="1842401" y="7619"/>
                </a:moveTo>
                <a:lnTo>
                  <a:pt x="1834781" y="7619"/>
                </a:lnTo>
                <a:lnTo>
                  <a:pt x="1834781" y="3048"/>
                </a:lnTo>
                <a:lnTo>
                  <a:pt x="1842401" y="3048"/>
                </a:lnTo>
                <a:lnTo>
                  <a:pt x="1842401" y="7619"/>
                </a:lnTo>
                <a:close/>
              </a:path>
              <a:path w="3106420" h="4471035">
                <a:moveTo>
                  <a:pt x="1857641" y="1524"/>
                </a:moveTo>
                <a:lnTo>
                  <a:pt x="1850021" y="1524"/>
                </a:lnTo>
                <a:lnTo>
                  <a:pt x="1850021" y="0"/>
                </a:lnTo>
                <a:lnTo>
                  <a:pt x="1857641" y="0"/>
                </a:lnTo>
                <a:lnTo>
                  <a:pt x="1857641" y="1524"/>
                </a:lnTo>
                <a:close/>
              </a:path>
              <a:path w="3106420" h="4471035">
                <a:moveTo>
                  <a:pt x="1857641" y="7619"/>
                </a:moveTo>
                <a:lnTo>
                  <a:pt x="1850021" y="7619"/>
                </a:lnTo>
                <a:lnTo>
                  <a:pt x="1850021" y="3048"/>
                </a:lnTo>
                <a:lnTo>
                  <a:pt x="1857641" y="3048"/>
                </a:lnTo>
                <a:lnTo>
                  <a:pt x="1857641" y="7619"/>
                </a:lnTo>
                <a:close/>
              </a:path>
              <a:path w="3106420" h="4471035">
                <a:moveTo>
                  <a:pt x="1872881" y="1524"/>
                </a:moveTo>
                <a:lnTo>
                  <a:pt x="1865261" y="1524"/>
                </a:lnTo>
                <a:lnTo>
                  <a:pt x="1865261" y="0"/>
                </a:lnTo>
                <a:lnTo>
                  <a:pt x="1872881" y="0"/>
                </a:lnTo>
                <a:lnTo>
                  <a:pt x="1872881" y="1524"/>
                </a:lnTo>
                <a:close/>
              </a:path>
              <a:path w="3106420" h="4471035">
                <a:moveTo>
                  <a:pt x="1872881" y="7619"/>
                </a:moveTo>
                <a:lnTo>
                  <a:pt x="1865261" y="7619"/>
                </a:lnTo>
                <a:lnTo>
                  <a:pt x="1865261" y="3048"/>
                </a:lnTo>
                <a:lnTo>
                  <a:pt x="1872881" y="3048"/>
                </a:lnTo>
                <a:lnTo>
                  <a:pt x="1872881" y="7619"/>
                </a:lnTo>
                <a:close/>
              </a:path>
              <a:path w="3106420" h="4471035">
                <a:moveTo>
                  <a:pt x="1888121" y="1524"/>
                </a:moveTo>
                <a:lnTo>
                  <a:pt x="1880501" y="1524"/>
                </a:lnTo>
                <a:lnTo>
                  <a:pt x="1880501" y="0"/>
                </a:lnTo>
                <a:lnTo>
                  <a:pt x="1888121" y="0"/>
                </a:lnTo>
                <a:lnTo>
                  <a:pt x="1888121" y="1524"/>
                </a:lnTo>
                <a:close/>
              </a:path>
              <a:path w="3106420" h="4471035">
                <a:moveTo>
                  <a:pt x="1888121" y="7619"/>
                </a:moveTo>
                <a:lnTo>
                  <a:pt x="1880501" y="7619"/>
                </a:lnTo>
                <a:lnTo>
                  <a:pt x="1880501" y="3048"/>
                </a:lnTo>
                <a:lnTo>
                  <a:pt x="1888121" y="3048"/>
                </a:lnTo>
                <a:lnTo>
                  <a:pt x="1888121" y="7619"/>
                </a:lnTo>
                <a:close/>
              </a:path>
              <a:path w="3106420" h="4471035">
                <a:moveTo>
                  <a:pt x="1903361" y="1524"/>
                </a:moveTo>
                <a:lnTo>
                  <a:pt x="1895741" y="1524"/>
                </a:lnTo>
                <a:lnTo>
                  <a:pt x="1895741" y="0"/>
                </a:lnTo>
                <a:lnTo>
                  <a:pt x="1903361" y="0"/>
                </a:lnTo>
                <a:lnTo>
                  <a:pt x="1903361" y="1524"/>
                </a:lnTo>
                <a:close/>
              </a:path>
              <a:path w="3106420" h="4471035">
                <a:moveTo>
                  <a:pt x="1903361" y="7619"/>
                </a:moveTo>
                <a:lnTo>
                  <a:pt x="1895741" y="7619"/>
                </a:lnTo>
                <a:lnTo>
                  <a:pt x="1895741" y="3048"/>
                </a:lnTo>
                <a:lnTo>
                  <a:pt x="1903361" y="3048"/>
                </a:lnTo>
                <a:lnTo>
                  <a:pt x="1903361" y="7619"/>
                </a:lnTo>
                <a:close/>
              </a:path>
              <a:path w="3106420" h="4471035">
                <a:moveTo>
                  <a:pt x="1918601" y="1524"/>
                </a:moveTo>
                <a:lnTo>
                  <a:pt x="1910981" y="1524"/>
                </a:lnTo>
                <a:lnTo>
                  <a:pt x="1910981" y="0"/>
                </a:lnTo>
                <a:lnTo>
                  <a:pt x="1918601" y="0"/>
                </a:lnTo>
                <a:lnTo>
                  <a:pt x="1918601" y="1524"/>
                </a:lnTo>
                <a:close/>
              </a:path>
              <a:path w="3106420" h="4471035">
                <a:moveTo>
                  <a:pt x="1918601" y="7619"/>
                </a:moveTo>
                <a:lnTo>
                  <a:pt x="1910981" y="7619"/>
                </a:lnTo>
                <a:lnTo>
                  <a:pt x="1910981" y="3048"/>
                </a:lnTo>
                <a:lnTo>
                  <a:pt x="1918601" y="3048"/>
                </a:lnTo>
                <a:lnTo>
                  <a:pt x="1918601" y="7619"/>
                </a:lnTo>
                <a:close/>
              </a:path>
              <a:path w="3106420" h="4471035">
                <a:moveTo>
                  <a:pt x="1933841" y="1524"/>
                </a:moveTo>
                <a:lnTo>
                  <a:pt x="1926221" y="1524"/>
                </a:lnTo>
                <a:lnTo>
                  <a:pt x="1926221" y="0"/>
                </a:lnTo>
                <a:lnTo>
                  <a:pt x="1933841" y="0"/>
                </a:lnTo>
                <a:lnTo>
                  <a:pt x="1933841" y="1524"/>
                </a:lnTo>
                <a:close/>
              </a:path>
              <a:path w="3106420" h="4471035">
                <a:moveTo>
                  <a:pt x="1933841" y="7619"/>
                </a:moveTo>
                <a:lnTo>
                  <a:pt x="1926221" y="7619"/>
                </a:lnTo>
                <a:lnTo>
                  <a:pt x="1926221" y="3048"/>
                </a:lnTo>
                <a:lnTo>
                  <a:pt x="1933841" y="3048"/>
                </a:lnTo>
                <a:lnTo>
                  <a:pt x="1933841" y="7619"/>
                </a:lnTo>
                <a:close/>
              </a:path>
              <a:path w="3106420" h="4471035">
                <a:moveTo>
                  <a:pt x="1949081" y="1524"/>
                </a:moveTo>
                <a:lnTo>
                  <a:pt x="1941461" y="1524"/>
                </a:lnTo>
                <a:lnTo>
                  <a:pt x="1941461" y="0"/>
                </a:lnTo>
                <a:lnTo>
                  <a:pt x="1949081" y="0"/>
                </a:lnTo>
                <a:lnTo>
                  <a:pt x="1949081" y="1524"/>
                </a:lnTo>
                <a:close/>
              </a:path>
              <a:path w="3106420" h="4471035">
                <a:moveTo>
                  <a:pt x="1949081" y="7619"/>
                </a:moveTo>
                <a:lnTo>
                  <a:pt x="1941461" y="7619"/>
                </a:lnTo>
                <a:lnTo>
                  <a:pt x="1941461" y="3048"/>
                </a:lnTo>
                <a:lnTo>
                  <a:pt x="1949081" y="3048"/>
                </a:lnTo>
                <a:lnTo>
                  <a:pt x="1949081" y="7619"/>
                </a:lnTo>
                <a:close/>
              </a:path>
              <a:path w="3106420" h="4471035">
                <a:moveTo>
                  <a:pt x="1964321" y="1524"/>
                </a:moveTo>
                <a:lnTo>
                  <a:pt x="1956701" y="1524"/>
                </a:lnTo>
                <a:lnTo>
                  <a:pt x="1956701" y="0"/>
                </a:lnTo>
                <a:lnTo>
                  <a:pt x="1964321" y="0"/>
                </a:lnTo>
                <a:lnTo>
                  <a:pt x="1964321" y="1524"/>
                </a:lnTo>
                <a:close/>
              </a:path>
              <a:path w="3106420" h="4471035">
                <a:moveTo>
                  <a:pt x="1964321" y="7619"/>
                </a:moveTo>
                <a:lnTo>
                  <a:pt x="1956701" y="7619"/>
                </a:lnTo>
                <a:lnTo>
                  <a:pt x="1956701" y="3048"/>
                </a:lnTo>
                <a:lnTo>
                  <a:pt x="1964321" y="3048"/>
                </a:lnTo>
                <a:lnTo>
                  <a:pt x="1964321" y="7619"/>
                </a:lnTo>
                <a:close/>
              </a:path>
              <a:path w="3106420" h="4471035">
                <a:moveTo>
                  <a:pt x="1979561" y="1524"/>
                </a:moveTo>
                <a:lnTo>
                  <a:pt x="1971941" y="1524"/>
                </a:lnTo>
                <a:lnTo>
                  <a:pt x="1971941" y="0"/>
                </a:lnTo>
                <a:lnTo>
                  <a:pt x="1979561" y="0"/>
                </a:lnTo>
                <a:lnTo>
                  <a:pt x="1979561" y="1524"/>
                </a:lnTo>
                <a:close/>
              </a:path>
              <a:path w="3106420" h="4471035">
                <a:moveTo>
                  <a:pt x="1979561" y="7619"/>
                </a:moveTo>
                <a:lnTo>
                  <a:pt x="1971941" y="7619"/>
                </a:lnTo>
                <a:lnTo>
                  <a:pt x="1971941" y="3048"/>
                </a:lnTo>
                <a:lnTo>
                  <a:pt x="1979561" y="3048"/>
                </a:lnTo>
                <a:lnTo>
                  <a:pt x="1979561" y="7619"/>
                </a:lnTo>
                <a:close/>
              </a:path>
              <a:path w="3106420" h="4471035">
                <a:moveTo>
                  <a:pt x="1994801" y="1524"/>
                </a:moveTo>
                <a:lnTo>
                  <a:pt x="1987181" y="1524"/>
                </a:lnTo>
                <a:lnTo>
                  <a:pt x="1987181" y="0"/>
                </a:lnTo>
                <a:lnTo>
                  <a:pt x="1994801" y="0"/>
                </a:lnTo>
                <a:lnTo>
                  <a:pt x="1994801" y="1524"/>
                </a:lnTo>
                <a:close/>
              </a:path>
              <a:path w="3106420" h="4471035">
                <a:moveTo>
                  <a:pt x="1994801" y="7619"/>
                </a:moveTo>
                <a:lnTo>
                  <a:pt x="1987181" y="7619"/>
                </a:lnTo>
                <a:lnTo>
                  <a:pt x="1987181" y="3048"/>
                </a:lnTo>
                <a:lnTo>
                  <a:pt x="1994801" y="3048"/>
                </a:lnTo>
                <a:lnTo>
                  <a:pt x="1994801" y="7619"/>
                </a:lnTo>
                <a:close/>
              </a:path>
              <a:path w="3106420" h="4471035">
                <a:moveTo>
                  <a:pt x="2010041" y="1524"/>
                </a:moveTo>
                <a:lnTo>
                  <a:pt x="2002421" y="1524"/>
                </a:lnTo>
                <a:lnTo>
                  <a:pt x="2002421" y="0"/>
                </a:lnTo>
                <a:lnTo>
                  <a:pt x="2010041" y="0"/>
                </a:lnTo>
                <a:lnTo>
                  <a:pt x="2010041" y="1524"/>
                </a:lnTo>
                <a:close/>
              </a:path>
              <a:path w="3106420" h="4471035">
                <a:moveTo>
                  <a:pt x="2010041" y="7619"/>
                </a:moveTo>
                <a:lnTo>
                  <a:pt x="2002421" y="7619"/>
                </a:lnTo>
                <a:lnTo>
                  <a:pt x="2002421" y="3048"/>
                </a:lnTo>
                <a:lnTo>
                  <a:pt x="2010041" y="3048"/>
                </a:lnTo>
                <a:lnTo>
                  <a:pt x="2010041" y="7619"/>
                </a:lnTo>
                <a:close/>
              </a:path>
              <a:path w="3106420" h="4471035">
                <a:moveTo>
                  <a:pt x="2025281" y="1524"/>
                </a:moveTo>
                <a:lnTo>
                  <a:pt x="2017661" y="1524"/>
                </a:lnTo>
                <a:lnTo>
                  <a:pt x="2017661" y="0"/>
                </a:lnTo>
                <a:lnTo>
                  <a:pt x="2025281" y="0"/>
                </a:lnTo>
                <a:lnTo>
                  <a:pt x="2025281" y="1524"/>
                </a:lnTo>
                <a:close/>
              </a:path>
              <a:path w="3106420" h="4471035">
                <a:moveTo>
                  <a:pt x="2025281" y="7619"/>
                </a:moveTo>
                <a:lnTo>
                  <a:pt x="2017661" y="7619"/>
                </a:lnTo>
                <a:lnTo>
                  <a:pt x="2017661" y="3048"/>
                </a:lnTo>
                <a:lnTo>
                  <a:pt x="2025281" y="3048"/>
                </a:lnTo>
                <a:lnTo>
                  <a:pt x="2025281" y="7619"/>
                </a:lnTo>
                <a:close/>
              </a:path>
              <a:path w="3106420" h="4471035">
                <a:moveTo>
                  <a:pt x="2040521" y="1524"/>
                </a:moveTo>
                <a:lnTo>
                  <a:pt x="2032901" y="1524"/>
                </a:lnTo>
                <a:lnTo>
                  <a:pt x="2032901" y="0"/>
                </a:lnTo>
                <a:lnTo>
                  <a:pt x="2040521" y="0"/>
                </a:lnTo>
                <a:lnTo>
                  <a:pt x="2040521" y="1524"/>
                </a:lnTo>
                <a:close/>
              </a:path>
              <a:path w="3106420" h="4471035">
                <a:moveTo>
                  <a:pt x="2040521" y="7619"/>
                </a:moveTo>
                <a:lnTo>
                  <a:pt x="2032901" y="7619"/>
                </a:lnTo>
                <a:lnTo>
                  <a:pt x="2032901" y="3048"/>
                </a:lnTo>
                <a:lnTo>
                  <a:pt x="2040521" y="3048"/>
                </a:lnTo>
                <a:lnTo>
                  <a:pt x="2040521" y="7619"/>
                </a:lnTo>
                <a:close/>
              </a:path>
              <a:path w="3106420" h="4471035">
                <a:moveTo>
                  <a:pt x="2055761" y="1524"/>
                </a:moveTo>
                <a:lnTo>
                  <a:pt x="2048141" y="1524"/>
                </a:lnTo>
                <a:lnTo>
                  <a:pt x="2048141" y="0"/>
                </a:lnTo>
                <a:lnTo>
                  <a:pt x="2055761" y="0"/>
                </a:lnTo>
                <a:lnTo>
                  <a:pt x="2055761" y="1524"/>
                </a:lnTo>
                <a:close/>
              </a:path>
              <a:path w="3106420" h="4471035">
                <a:moveTo>
                  <a:pt x="2055761" y="7619"/>
                </a:moveTo>
                <a:lnTo>
                  <a:pt x="2048141" y="7619"/>
                </a:lnTo>
                <a:lnTo>
                  <a:pt x="2048141" y="3048"/>
                </a:lnTo>
                <a:lnTo>
                  <a:pt x="2055761" y="3048"/>
                </a:lnTo>
                <a:lnTo>
                  <a:pt x="2055761" y="7619"/>
                </a:lnTo>
                <a:close/>
              </a:path>
              <a:path w="3106420" h="4471035">
                <a:moveTo>
                  <a:pt x="2071001" y="1524"/>
                </a:moveTo>
                <a:lnTo>
                  <a:pt x="2063381" y="1524"/>
                </a:lnTo>
                <a:lnTo>
                  <a:pt x="2063381" y="0"/>
                </a:lnTo>
                <a:lnTo>
                  <a:pt x="2071001" y="0"/>
                </a:lnTo>
                <a:lnTo>
                  <a:pt x="2071001" y="1524"/>
                </a:lnTo>
                <a:close/>
              </a:path>
              <a:path w="3106420" h="4471035">
                <a:moveTo>
                  <a:pt x="2071001" y="7619"/>
                </a:moveTo>
                <a:lnTo>
                  <a:pt x="2063381" y="7619"/>
                </a:lnTo>
                <a:lnTo>
                  <a:pt x="2063381" y="3048"/>
                </a:lnTo>
                <a:lnTo>
                  <a:pt x="2071001" y="3048"/>
                </a:lnTo>
                <a:lnTo>
                  <a:pt x="2071001" y="7619"/>
                </a:lnTo>
                <a:close/>
              </a:path>
              <a:path w="3106420" h="4471035">
                <a:moveTo>
                  <a:pt x="2086241" y="1524"/>
                </a:moveTo>
                <a:lnTo>
                  <a:pt x="2078621" y="1524"/>
                </a:lnTo>
                <a:lnTo>
                  <a:pt x="2078621" y="0"/>
                </a:lnTo>
                <a:lnTo>
                  <a:pt x="2086241" y="0"/>
                </a:lnTo>
                <a:lnTo>
                  <a:pt x="2086241" y="1524"/>
                </a:lnTo>
                <a:close/>
              </a:path>
              <a:path w="3106420" h="4471035">
                <a:moveTo>
                  <a:pt x="2086241" y="7619"/>
                </a:moveTo>
                <a:lnTo>
                  <a:pt x="2078621" y="7619"/>
                </a:lnTo>
                <a:lnTo>
                  <a:pt x="2078621" y="3048"/>
                </a:lnTo>
                <a:lnTo>
                  <a:pt x="2086241" y="3048"/>
                </a:lnTo>
                <a:lnTo>
                  <a:pt x="2086241" y="7619"/>
                </a:lnTo>
                <a:close/>
              </a:path>
              <a:path w="3106420" h="4471035">
                <a:moveTo>
                  <a:pt x="2101481" y="1524"/>
                </a:moveTo>
                <a:lnTo>
                  <a:pt x="2093861" y="1524"/>
                </a:lnTo>
                <a:lnTo>
                  <a:pt x="2093861" y="0"/>
                </a:lnTo>
                <a:lnTo>
                  <a:pt x="2101481" y="0"/>
                </a:lnTo>
                <a:lnTo>
                  <a:pt x="2101481" y="1524"/>
                </a:lnTo>
                <a:close/>
              </a:path>
              <a:path w="3106420" h="4471035">
                <a:moveTo>
                  <a:pt x="2101481" y="7619"/>
                </a:moveTo>
                <a:lnTo>
                  <a:pt x="2093861" y="7619"/>
                </a:lnTo>
                <a:lnTo>
                  <a:pt x="2093861" y="3048"/>
                </a:lnTo>
                <a:lnTo>
                  <a:pt x="2101481" y="3048"/>
                </a:lnTo>
                <a:lnTo>
                  <a:pt x="2101481" y="7619"/>
                </a:lnTo>
                <a:close/>
              </a:path>
              <a:path w="3106420" h="4471035">
                <a:moveTo>
                  <a:pt x="2116721" y="1524"/>
                </a:moveTo>
                <a:lnTo>
                  <a:pt x="2109101" y="1524"/>
                </a:lnTo>
                <a:lnTo>
                  <a:pt x="2109101" y="0"/>
                </a:lnTo>
                <a:lnTo>
                  <a:pt x="2116721" y="0"/>
                </a:lnTo>
                <a:lnTo>
                  <a:pt x="2116721" y="1524"/>
                </a:lnTo>
                <a:close/>
              </a:path>
              <a:path w="3106420" h="4471035">
                <a:moveTo>
                  <a:pt x="2116721" y="7619"/>
                </a:moveTo>
                <a:lnTo>
                  <a:pt x="2109101" y="7619"/>
                </a:lnTo>
                <a:lnTo>
                  <a:pt x="2109101" y="3048"/>
                </a:lnTo>
                <a:lnTo>
                  <a:pt x="2116721" y="3048"/>
                </a:lnTo>
                <a:lnTo>
                  <a:pt x="2116721" y="7619"/>
                </a:lnTo>
                <a:close/>
              </a:path>
              <a:path w="3106420" h="4471035">
                <a:moveTo>
                  <a:pt x="2131961" y="1524"/>
                </a:moveTo>
                <a:lnTo>
                  <a:pt x="2124341" y="1524"/>
                </a:lnTo>
                <a:lnTo>
                  <a:pt x="2124341" y="0"/>
                </a:lnTo>
                <a:lnTo>
                  <a:pt x="2131961" y="0"/>
                </a:lnTo>
                <a:lnTo>
                  <a:pt x="2131961" y="1524"/>
                </a:lnTo>
                <a:close/>
              </a:path>
              <a:path w="3106420" h="4471035">
                <a:moveTo>
                  <a:pt x="2131961" y="7619"/>
                </a:moveTo>
                <a:lnTo>
                  <a:pt x="2124341" y="7619"/>
                </a:lnTo>
                <a:lnTo>
                  <a:pt x="2124341" y="3048"/>
                </a:lnTo>
                <a:lnTo>
                  <a:pt x="2131961" y="3048"/>
                </a:lnTo>
                <a:lnTo>
                  <a:pt x="2131961" y="7619"/>
                </a:lnTo>
                <a:close/>
              </a:path>
              <a:path w="3106420" h="4471035">
                <a:moveTo>
                  <a:pt x="2147201" y="1524"/>
                </a:moveTo>
                <a:lnTo>
                  <a:pt x="2139581" y="1524"/>
                </a:lnTo>
                <a:lnTo>
                  <a:pt x="2139581" y="0"/>
                </a:lnTo>
                <a:lnTo>
                  <a:pt x="2147201" y="0"/>
                </a:lnTo>
                <a:lnTo>
                  <a:pt x="2147201" y="1524"/>
                </a:lnTo>
                <a:close/>
              </a:path>
              <a:path w="3106420" h="4471035">
                <a:moveTo>
                  <a:pt x="2147201" y="7619"/>
                </a:moveTo>
                <a:lnTo>
                  <a:pt x="2139581" y="7619"/>
                </a:lnTo>
                <a:lnTo>
                  <a:pt x="2139581" y="3048"/>
                </a:lnTo>
                <a:lnTo>
                  <a:pt x="2147201" y="3048"/>
                </a:lnTo>
                <a:lnTo>
                  <a:pt x="2147201" y="7619"/>
                </a:lnTo>
                <a:close/>
              </a:path>
              <a:path w="3106420" h="4471035">
                <a:moveTo>
                  <a:pt x="2162441" y="1524"/>
                </a:moveTo>
                <a:lnTo>
                  <a:pt x="2154821" y="1524"/>
                </a:lnTo>
                <a:lnTo>
                  <a:pt x="2154821" y="0"/>
                </a:lnTo>
                <a:lnTo>
                  <a:pt x="2162441" y="0"/>
                </a:lnTo>
                <a:lnTo>
                  <a:pt x="2162441" y="1524"/>
                </a:lnTo>
                <a:close/>
              </a:path>
              <a:path w="3106420" h="4471035">
                <a:moveTo>
                  <a:pt x="2162441" y="7619"/>
                </a:moveTo>
                <a:lnTo>
                  <a:pt x="2154821" y="7619"/>
                </a:lnTo>
                <a:lnTo>
                  <a:pt x="2154821" y="3048"/>
                </a:lnTo>
                <a:lnTo>
                  <a:pt x="2162441" y="3048"/>
                </a:lnTo>
                <a:lnTo>
                  <a:pt x="2162441" y="7619"/>
                </a:lnTo>
                <a:close/>
              </a:path>
              <a:path w="3106420" h="4471035">
                <a:moveTo>
                  <a:pt x="2177681" y="1524"/>
                </a:moveTo>
                <a:lnTo>
                  <a:pt x="2170061" y="1524"/>
                </a:lnTo>
                <a:lnTo>
                  <a:pt x="2170061" y="0"/>
                </a:lnTo>
                <a:lnTo>
                  <a:pt x="2177681" y="0"/>
                </a:lnTo>
                <a:lnTo>
                  <a:pt x="2177681" y="1524"/>
                </a:lnTo>
                <a:close/>
              </a:path>
              <a:path w="3106420" h="4471035">
                <a:moveTo>
                  <a:pt x="2177681" y="7619"/>
                </a:moveTo>
                <a:lnTo>
                  <a:pt x="2170061" y="7619"/>
                </a:lnTo>
                <a:lnTo>
                  <a:pt x="2170061" y="3048"/>
                </a:lnTo>
                <a:lnTo>
                  <a:pt x="2177681" y="3048"/>
                </a:lnTo>
                <a:lnTo>
                  <a:pt x="2177681" y="7619"/>
                </a:lnTo>
                <a:close/>
              </a:path>
              <a:path w="3106420" h="4471035">
                <a:moveTo>
                  <a:pt x="2192921" y="1524"/>
                </a:moveTo>
                <a:lnTo>
                  <a:pt x="2185301" y="1524"/>
                </a:lnTo>
                <a:lnTo>
                  <a:pt x="2185301" y="0"/>
                </a:lnTo>
                <a:lnTo>
                  <a:pt x="2192921" y="0"/>
                </a:lnTo>
                <a:lnTo>
                  <a:pt x="2192921" y="1524"/>
                </a:lnTo>
                <a:close/>
              </a:path>
              <a:path w="3106420" h="4471035">
                <a:moveTo>
                  <a:pt x="2192921" y="7619"/>
                </a:moveTo>
                <a:lnTo>
                  <a:pt x="2185301" y="7619"/>
                </a:lnTo>
                <a:lnTo>
                  <a:pt x="2185301" y="3048"/>
                </a:lnTo>
                <a:lnTo>
                  <a:pt x="2192921" y="3048"/>
                </a:lnTo>
                <a:lnTo>
                  <a:pt x="2192921" y="7619"/>
                </a:lnTo>
                <a:close/>
              </a:path>
              <a:path w="3106420" h="4471035">
                <a:moveTo>
                  <a:pt x="2208161" y="1524"/>
                </a:moveTo>
                <a:lnTo>
                  <a:pt x="2200541" y="1524"/>
                </a:lnTo>
                <a:lnTo>
                  <a:pt x="2200541" y="0"/>
                </a:lnTo>
                <a:lnTo>
                  <a:pt x="2208161" y="0"/>
                </a:lnTo>
                <a:lnTo>
                  <a:pt x="2208161" y="1524"/>
                </a:lnTo>
                <a:close/>
              </a:path>
              <a:path w="3106420" h="4471035">
                <a:moveTo>
                  <a:pt x="2208161" y="7619"/>
                </a:moveTo>
                <a:lnTo>
                  <a:pt x="2200541" y="7619"/>
                </a:lnTo>
                <a:lnTo>
                  <a:pt x="2200541" y="3048"/>
                </a:lnTo>
                <a:lnTo>
                  <a:pt x="2208161" y="3048"/>
                </a:lnTo>
                <a:lnTo>
                  <a:pt x="2208161" y="7619"/>
                </a:lnTo>
                <a:close/>
              </a:path>
              <a:path w="3106420" h="4471035">
                <a:moveTo>
                  <a:pt x="2223401" y="1524"/>
                </a:moveTo>
                <a:lnTo>
                  <a:pt x="2215781" y="1524"/>
                </a:lnTo>
                <a:lnTo>
                  <a:pt x="2215781" y="0"/>
                </a:lnTo>
                <a:lnTo>
                  <a:pt x="2223401" y="0"/>
                </a:lnTo>
                <a:lnTo>
                  <a:pt x="2223401" y="1524"/>
                </a:lnTo>
                <a:close/>
              </a:path>
              <a:path w="3106420" h="4471035">
                <a:moveTo>
                  <a:pt x="2223401" y="7619"/>
                </a:moveTo>
                <a:lnTo>
                  <a:pt x="2215781" y="7619"/>
                </a:lnTo>
                <a:lnTo>
                  <a:pt x="2215781" y="3048"/>
                </a:lnTo>
                <a:lnTo>
                  <a:pt x="2223401" y="3048"/>
                </a:lnTo>
                <a:lnTo>
                  <a:pt x="2223401" y="7619"/>
                </a:lnTo>
                <a:close/>
              </a:path>
              <a:path w="3106420" h="4471035">
                <a:moveTo>
                  <a:pt x="2238641" y="1524"/>
                </a:moveTo>
                <a:lnTo>
                  <a:pt x="2231021" y="1524"/>
                </a:lnTo>
                <a:lnTo>
                  <a:pt x="2231021" y="0"/>
                </a:lnTo>
                <a:lnTo>
                  <a:pt x="2238641" y="0"/>
                </a:lnTo>
                <a:lnTo>
                  <a:pt x="2238641" y="1524"/>
                </a:lnTo>
                <a:close/>
              </a:path>
              <a:path w="3106420" h="4471035">
                <a:moveTo>
                  <a:pt x="2238641" y="7619"/>
                </a:moveTo>
                <a:lnTo>
                  <a:pt x="2231021" y="7619"/>
                </a:lnTo>
                <a:lnTo>
                  <a:pt x="2231021" y="3048"/>
                </a:lnTo>
                <a:lnTo>
                  <a:pt x="2238641" y="3048"/>
                </a:lnTo>
                <a:lnTo>
                  <a:pt x="2238641" y="7619"/>
                </a:lnTo>
                <a:close/>
              </a:path>
              <a:path w="3106420" h="4471035">
                <a:moveTo>
                  <a:pt x="2253881" y="1524"/>
                </a:moveTo>
                <a:lnTo>
                  <a:pt x="2246261" y="1524"/>
                </a:lnTo>
                <a:lnTo>
                  <a:pt x="2246261" y="0"/>
                </a:lnTo>
                <a:lnTo>
                  <a:pt x="2253881" y="0"/>
                </a:lnTo>
                <a:lnTo>
                  <a:pt x="2253881" y="1524"/>
                </a:lnTo>
                <a:close/>
              </a:path>
              <a:path w="3106420" h="4471035">
                <a:moveTo>
                  <a:pt x="2253881" y="7619"/>
                </a:moveTo>
                <a:lnTo>
                  <a:pt x="2246261" y="7619"/>
                </a:lnTo>
                <a:lnTo>
                  <a:pt x="2246261" y="3048"/>
                </a:lnTo>
                <a:lnTo>
                  <a:pt x="2253881" y="3048"/>
                </a:lnTo>
                <a:lnTo>
                  <a:pt x="2253881" y="7619"/>
                </a:lnTo>
                <a:close/>
              </a:path>
              <a:path w="3106420" h="4471035">
                <a:moveTo>
                  <a:pt x="2269121" y="1524"/>
                </a:moveTo>
                <a:lnTo>
                  <a:pt x="2261501" y="1524"/>
                </a:lnTo>
                <a:lnTo>
                  <a:pt x="2261501" y="0"/>
                </a:lnTo>
                <a:lnTo>
                  <a:pt x="2269121" y="0"/>
                </a:lnTo>
                <a:lnTo>
                  <a:pt x="2269121" y="1524"/>
                </a:lnTo>
                <a:close/>
              </a:path>
              <a:path w="3106420" h="4471035">
                <a:moveTo>
                  <a:pt x="2269121" y="7619"/>
                </a:moveTo>
                <a:lnTo>
                  <a:pt x="2261501" y="7619"/>
                </a:lnTo>
                <a:lnTo>
                  <a:pt x="2261501" y="3048"/>
                </a:lnTo>
                <a:lnTo>
                  <a:pt x="2269121" y="3048"/>
                </a:lnTo>
                <a:lnTo>
                  <a:pt x="2269121" y="7619"/>
                </a:lnTo>
                <a:close/>
              </a:path>
              <a:path w="3106420" h="4471035">
                <a:moveTo>
                  <a:pt x="2284361" y="1524"/>
                </a:moveTo>
                <a:lnTo>
                  <a:pt x="2276741" y="1524"/>
                </a:lnTo>
                <a:lnTo>
                  <a:pt x="2276741" y="0"/>
                </a:lnTo>
                <a:lnTo>
                  <a:pt x="2284361" y="0"/>
                </a:lnTo>
                <a:lnTo>
                  <a:pt x="2284361" y="1524"/>
                </a:lnTo>
                <a:close/>
              </a:path>
              <a:path w="3106420" h="4471035">
                <a:moveTo>
                  <a:pt x="2284361" y="7619"/>
                </a:moveTo>
                <a:lnTo>
                  <a:pt x="2276741" y="7619"/>
                </a:lnTo>
                <a:lnTo>
                  <a:pt x="2276741" y="3048"/>
                </a:lnTo>
                <a:lnTo>
                  <a:pt x="2284361" y="3048"/>
                </a:lnTo>
                <a:lnTo>
                  <a:pt x="2284361" y="7619"/>
                </a:lnTo>
                <a:close/>
              </a:path>
              <a:path w="3106420" h="4471035">
                <a:moveTo>
                  <a:pt x="2299601" y="1524"/>
                </a:moveTo>
                <a:lnTo>
                  <a:pt x="2291981" y="1524"/>
                </a:lnTo>
                <a:lnTo>
                  <a:pt x="2291981" y="0"/>
                </a:lnTo>
                <a:lnTo>
                  <a:pt x="2299601" y="0"/>
                </a:lnTo>
                <a:lnTo>
                  <a:pt x="2299601" y="1524"/>
                </a:lnTo>
                <a:close/>
              </a:path>
              <a:path w="3106420" h="4471035">
                <a:moveTo>
                  <a:pt x="2299601" y="7619"/>
                </a:moveTo>
                <a:lnTo>
                  <a:pt x="2291981" y="7619"/>
                </a:lnTo>
                <a:lnTo>
                  <a:pt x="2291981" y="3048"/>
                </a:lnTo>
                <a:lnTo>
                  <a:pt x="2299601" y="3048"/>
                </a:lnTo>
                <a:lnTo>
                  <a:pt x="2299601" y="7619"/>
                </a:lnTo>
                <a:close/>
              </a:path>
              <a:path w="3106420" h="4471035">
                <a:moveTo>
                  <a:pt x="2314841" y="1524"/>
                </a:moveTo>
                <a:lnTo>
                  <a:pt x="2307221" y="1524"/>
                </a:lnTo>
                <a:lnTo>
                  <a:pt x="2307221" y="0"/>
                </a:lnTo>
                <a:lnTo>
                  <a:pt x="2314841" y="0"/>
                </a:lnTo>
                <a:lnTo>
                  <a:pt x="2314841" y="1524"/>
                </a:lnTo>
                <a:close/>
              </a:path>
              <a:path w="3106420" h="4471035">
                <a:moveTo>
                  <a:pt x="2314841" y="7619"/>
                </a:moveTo>
                <a:lnTo>
                  <a:pt x="2307221" y="7619"/>
                </a:lnTo>
                <a:lnTo>
                  <a:pt x="2307221" y="3048"/>
                </a:lnTo>
                <a:lnTo>
                  <a:pt x="2314841" y="3048"/>
                </a:lnTo>
                <a:lnTo>
                  <a:pt x="2314841" y="7619"/>
                </a:lnTo>
                <a:close/>
              </a:path>
              <a:path w="3106420" h="4471035">
                <a:moveTo>
                  <a:pt x="2330081" y="1524"/>
                </a:moveTo>
                <a:lnTo>
                  <a:pt x="2322461" y="1524"/>
                </a:lnTo>
                <a:lnTo>
                  <a:pt x="2322461" y="0"/>
                </a:lnTo>
                <a:lnTo>
                  <a:pt x="2330081" y="0"/>
                </a:lnTo>
                <a:lnTo>
                  <a:pt x="2330081" y="1524"/>
                </a:lnTo>
                <a:close/>
              </a:path>
              <a:path w="3106420" h="4471035">
                <a:moveTo>
                  <a:pt x="2330081" y="7619"/>
                </a:moveTo>
                <a:lnTo>
                  <a:pt x="2322461" y="7619"/>
                </a:lnTo>
                <a:lnTo>
                  <a:pt x="2322461" y="3048"/>
                </a:lnTo>
                <a:lnTo>
                  <a:pt x="2330081" y="3048"/>
                </a:lnTo>
                <a:lnTo>
                  <a:pt x="2330081" y="7619"/>
                </a:lnTo>
                <a:close/>
              </a:path>
              <a:path w="3106420" h="4471035">
                <a:moveTo>
                  <a:pt x="2345321" y="1524"/>
                </a:moveTo>
                <a:lnTo>
                  <a:pt x="2337701" y="1524"/>
                </a:lnTo>
                <a:lnTo>
                  <a:pt x="2337701" y="0"/>
                </a:lnTo>
                <a:lnTo>
                  <a:pt x="2345321" y="0"/>
                </a:lnTo>
                <a:lnTo>
                  <a:pt x="2345321" y="1524"/>
                </a:lnTo>
                <a:close/>
              </a:path>
              <a:path w="3106420" h="4471035">
                <a:moveTo>
                  <a:pt x="2345321" y="7619"/>
                </a:moveTo>
                <a:lnTo>
                  <a:pt x="2337701" y="7619"/>
                </a:lnTo>
                <a:lnTo>
                  <a:pt x="2337701" y="3048"/>
                </a:lnTo>
                <a:lnTo>
                  <a:pt x="2345321" y="3048"/>
                </a:lnTo>
                <a:lnTo>
                  <a:pt x="2345321" y="7619"/>
                </a:lnTo>
                <a:close/>
              </a:path>
              <a:path w="3106420" h="4471035">
                <a:moveTo>
                  <a:pt x="2360561" y="1524"/>
                </a:moveTo>
                <a:lnTo>
                  <a:pt x="2352941" y="1524"/>
                </a:lnTo>
                <a:lnTo>
                  <a:pt x="2352941" y="0"/>
                </a:lnTo>
                <a:lnTo>
                  <a:pt x="2360561" y="0"/>
                </a:lnTo>
                <a:lnTo>
                  <a:pt x="2360561" y="1524"/>
                </a:lnTo>
                <a:close/>
              </a:path>
              <a:path w="3106420" h="4471035">
                <a:moveTo>
                  <a:pt x="2360561" y="7619"/>
                </a:moveTo>
                <a:lnTo>
                  <a:pt x="2352941" y="7619"/>
                </a:lnTo>
                <a:lnTo>
                  <a:pt x="2352941" y="3048"/>
                </a:lnTo>
                <a:lnTo>
                  <a:pt x="2360561" y="3048"/>
                </a:lnTo>
                <a:lnTo>
                  <a:pt x="2360561" y="7619"/>
                </a:lnTo>
                <a:close/>
              </a:path>
              <a:path w="3106420" h="4471035">
                <a:moveTo>
                  <a:pt x="2375801" y="1524"/>
                </a:moveTo>
                <a:lnTo>
                  <a:pt x="2368181" y="1524"/>
                </a:lnTo>
                <a:lnTo>
                  <a:pt x="2368181" y="0"/>
                </a:lnTo>
                <a:lnTo>
                  <a:pt x="2375801" y="0"/>
                </a:lnTo>
                <a:lnTo>
                  <a:pt x="2375801" y="1524"/>
                </a:lnTo>
                <a:close/>
              </a:path>
              <a:path w="3106420" h="4471035">
                <a:moveTo>
                  <a:pt x="2375801" y="7619"/>
                </a:moveTo>
                <a:lnTo>
                  <a:pt x="2368181" y="7619"/>
                </a:lnTo>
                <a:lnTo>
                  <a:pt x="2368181" y="3048"/>
                </a:lnTo>
                <a:lnTo>
                  <a:pt x="2375801" y="3048"/>
                </a:lnTo>
                <a:lnTo>
                  <a:pt x="2375801" y="7619"/>
                </a:lnTo>
                <a:close/>
              </a:path>
              <a:path w="3106420" h="4471035">
                <a:moveTo>
                  <a:pt x="2391041" y="1524"/>
                </a:moveTo>
                <a:lnTo>
                  <a:pt x="2383421" y="1524"/>
                </a:lnTo>
                <a:lnTo>
                  <a:pt x="2383421" y="0"/>
                </a:lnTo>
                <a:lnTo>
                  <a:pt x="2391041" y="0"/>
                </a:lnTo>
                <a:lnTo>
                  <a:pt x="2391041" y="1524"/>
                </a:lnTo>
                <a:close/>
              </a:path>
              <a:path w="3106420" h="4471035">
                <a:moveTo>
                  <a:pt x="2391041" y="7619"/>
                </a:moveTo>
                <a:lnTo>
                  <a:pt x="2383421" y="7619"/>
                </a:lnTo>
                <a:lnTo>
                  <a:pt x="2383421" y="3048"/>
                </a:lnTo>
                <a:lnTo>
                  <a:pt x="2391041" y="3048"/>
                </a:lnTo>
                <a:lnTo>
                  <a:pt x="2391041" y="7619"/>
                </a:lnTo>
                <a:close/>
              </a:path>
              <a:path w="3106420" h="4471035">
                <a:moveTo>
                  <a:pt x="2406281" y="1524"/>
                </a:moveTo>
                <a:lnTo>
                  <a:pt x="2398661" y="1524"/>
                </a:lnTo>
                <a:lnTo>
                  <a:pt x="2398661" y="0"/>
                </a:lnTo>
                <a:lnTo>
                  <a:pt x="2406281" y="0"/>
                </a:lnTo>
                <a:lnTo>
                  <a:pt x="2406281" y="1524"/>
                </a:lnTo>
                <a:close/>
              </a:path>
              <a:path w="3106420" h="4471035">
                <a:moveTo>
                  <a:pt x="2406281" y="7619"/>
                </a:moveTo>
                <a:lnTo>
                  <a:pt x="2398661" y="7619"/>
                </a:lnTo>
                <a:lnTo>
                  <a:pt x="2398661" y="3048"/>
                </a:lnTo>
                <a:lnTo>
                  <a:pt x="2406281" y="3048"/>
                </a:lnTo>
                <a:lnTo>
                  <a:pt x="2406281" y="7619"/>
                </a:lnTo>
                <a:close/>
              </a:path>
              <a:path w="3106420" h="4471035">
                <a:moveTo>
                  <a:pt x="2421521" y="1524"/>
                </a:moveTo>
                <a:lnTo>
                  <a:pt x="2413901" y="1524"/>
                </a:lnTo>
                <a:lnTo>
                  <a:pt x="2413901" y="0"/>
                </a:lnTo>
                <a:lnTo>
                  <a:pt x="2421521" y="0"/>
                </a:lnTo>
                <a:lnTo>
                  <a:pt x="2421521" y="1524"/>
                </a:lnTo>
                <a:close/>
              </a:path>
              <a:path w="3106420" h="4471035">
                <a:moveTo>
                  <a:pt x="2421521" y="7619"/>
                </a:moveTo>
                <a:lnTo>
                  <a:pt x="2413901" y="7619"/>
                </a:lnTo>
                <a:lnTo>
                  <a:pt x="2413901" y="3048"/>
                </a:lnTo>
                <a:lnTo>
                  <a:pt x="2421521" y="3048"/>
                </a:lnTo>
                <a:lnTo>
                  <a:pt x="2421521" y="7619"/>
                </a:lnTo>
                <a:close/>
              </a:path>
              <a:path w="3106420" h="4471035">
                <a:moveTo>
                  <a:pt x="2436761" y="1524"/>
                </a:moveTo>
                <a:lnTo>
                  <a:pt x="2429141" y="1524"/>
                </a:lnTo>
                <a:lnTo>
                  <a:pt x="2429141" y="0"/>
                </a:lnTo>
                <a:lnTo>
                  <a:pt x="2436761" y="0"/>
                </a:lnTo>
                <a:lnTo>
                  <a:pt x="2436761" y="1524"/>
                </a:lnTo>
                <a:close/>
              </a:path>
              <a:path w="3106420" h="4471035">
                <a:moveTo>
                  <a:pt x="2436761" y="7619"/>
                </a:moveTo>
                <a:lnTo>
                  <a:pt x="2429141" y="7619"/>
                </a:lnTo>
                <a:lnTo>
                  <a:pt x="2429141" y="3048"/>
                </a:lnTo>
                <a:lnTo>
                  <a:pt x="2436761" y="3048"/>
                </a:lnTo>
                <a:lnTo>
                  <a:pt x="2436761" y="7619"/>
                </a:lnTo>
                <a:close/>
              </a:path>
              <a:path w="3106420" h="4471035">
                <a:moveTo>
                  <a:pt x="2452001" y="1524"/>
                </a:moveTo>
                <a:lnTo>
                  <a:pt x="2444381" y="1524"/>
                </a:lnTo>
                <a:lnTo>
                  <a:pt x="2444381" y="0"/>
                </a:lnTo>
                <a:lnTo>
                  <a:pt x="2452001" y="0"/>
                </a:lnTo>
                <a:lnTo>
                  <a:pt x="2452001" y="1524"/>
                </a:lnTo>
                <a:close/>
              </a:path>
              <a:path w="3106420" h="4471035">
                <a:moveTo>
                  <a:pt x="2452001" y="7619"/>
                </a:moveTo>
                <a:lnTo>
                  <a:pt x="2444381" y="7619"/>
                </a:lnTo>
                <a:lnTo>
                  <a:pt x="2444381" y="3048"/>
                </a:lnTo>
                <a:lnTo>
                  <a:pt x="2452001" y="3048"/>
                </a:lnTo>
                <a:lnTo>
                  <a:pt x="2452001" y="7619"/>
                </a:lnTo>
                <a:close/>
              </a:path>
              <a:path w="3106420" h="4471035">
                <a:moveTo>
                  <a:pt x="2467241" y="1524"/>
                </a:moveTo>
                <a:lnTo>
                  <a:pt x="2459621" y="1524"/>
                </a:lnTo>
                <a:lnTo>
                  <a:pt x="2459621" y="0"/>
                </a:lnTo>
                <a:lnTo>
                  <a:pt x="2467241" y="0"/>
                </a:lnTo>
                <a:lnTo>
                  <a:pt x="2467241" y="1524"/>
                </a:lnTo>
                <a:close/>
              </a:path>
              <a:path w="3106420" h="4471035">
                <a:moveTo>
                  <a:pt x="2467241" y="7619"/>
                </a:moveTo>
                <a:lnTo>
                  <a:pt x="2459621" y="7619"/>
                </a:lnTo>
                <a:lnTo>
                  <a:pt x="2459621" y="3048"/>
                </a:lnTo>
                <a:lnTo>
                  <a:pt x="2467241" y="3048"/>
                </a:lnTo>
                <a:lnTo>
                  <a:pt x="2467241" y="7619"/>
                </a:lnTo>
                <a:close/>
              </a:path>
              <a:path w="3106420" h="4471035">
                <a:moveTo>
                  <a:pt x="2482481" y="1524"/>
                </a:moveTo>
                <a:lnTo>
                  <a:pt x="2474861" y="1524"/>
                </a:lnTo>
                <a:lnTo>
                  <a:pt x="2474861" y="0"/>
                </a:lnTo>
                <a:lnTo>
                  <a:pt x="2482481" y="0"/>
                </a:lnTo>
                <a:lnTo>
                  <a:pt x="2482481" y="1524"/>
                </a:lnTo>
                <a:close/>
              </a:path>
              <a:path w="3106420" h="4471035">
                <a:moveTo>
                  <a:pt x="2482481" y="7619"/>
                </a:moveTo>
                <a:lnTo>
                  <a:pt x="2474861" y="7619"/>
                </a:lnTo>
                <a:lnTo>
                  <a:pt x="2474861" y="3048"/>
                </a:lnTo>
                <a:lnTo>
                  <a:pt x="2482481" y="3048"/>
                </a:lnTo>
                <a:lnTo>
                  <a:pt x="2482481" y="7619"/>
                </a:lnTo>
                <a:close/>
              </a:path>
              <a:path w="3106420" h="4471035">
                <a:moveTo>
                  <a:pt x="2497721" y="1524"/>
                </a:moveTo>
                <a:lnTo>
                  <a:pt x="2490101" y="1524"/>
                </a:lnTo>
                <a:lnTo>
                  <a:pt x="2490101" y="0"/>
                </a:lnTo>
                <a:lnTo>
                  <a:pt x="2497721" y="0"/>
                </a:lnTo>
                <a:lnTo>
                  <a:pt x="2497721" y="1524"/>
                </a:lnTo>
                <a:close/>
              </a:path>
              <a:path w="3106420" h="4471035">
                <a:moveTo>
                  <a:pt x="2497721" y="7619"/>
                </a:moveTo>
                <a:lnTo>
                  <a:pt x="2490101" y="7619"/>
                </a:lnTo>
                <a:lnTo>
                  <a:pt x="2490101" y="3048"/>
                </a:lnTo>
                <a:lnTo>
                  <a:pt x="2497721" y="3048"/>
                </a:lnTo>
                <a:lnTo>
                  <a:pt x="2497721" y="7619"/>
                </a:lnTo>
                <a:close/>
              </a:path>
              <a:path w="3106420" h="4471035">
                <a:moveTo>
                  <a:pt x="2512961" y="1524"/>
                </a:moveTo>
                <a:lnTo>
                  <a:pt x="2505341" y="1524"/>
                </a:lnTo>
                <a:lnTo>
                  <a:pt x="2505341" y="0"/>
                </a:lnTo>
                <a:lnTo>
                  <a:pt x="2512961" y="0"/>
                </a:lnTo>
                <a:lnTo>
                  <a:pt x="2512961" y="1524"/>
                </a:lnTo>
                <a:close/>
              </a:path>
              <a:path w="3106420" h="4471035">
                <a:moveTo>
                  <a:pt x="2512961" y="7619"/>
                </a:moveTo>
                <a:lnTo>
                  <a:pt x="2505341" y="7619"/>
                </a:lnTo>
                <a:lnTo>
                  <a:pt x="2505341" y="3048"/>
                </a:lnTo>
                <a:lnTo>
                  <a:pt x="2512961" y="3048"/>
                </a:lnTo>
                <a:lnTo>
                  <a:pt x="2512961" y="7619"/>
                </a:lnTo>
                <a:close/>
              </a:path>
              <a:path w="3106420" h="4471035">
                <a:moveTo>
                  <a:pt x="2528201" y="1524"/>
                </a:moveTo>
                <a:lnTo>
                  <a:pt x="2520581" y="1524"/>
                </a:lnTo>
                <a:lnTo>
                  <a:pt x="2520581" y="0"/>
                </a:lnTo>
                <a:lnTo>
                  <a:pt x="2528201" y="0"/>
                </a:lnTo>
                <a:lnTo>
                  <a:pt x="2528201" y="1524"/>
                </a:lnTo>
                <a:close/>
              </a:path>
              <a:path w="3106420" h="4471035">
                <a:moveTo>
                  <a:pt x="2528201" y="7619"/>
                </a:moveTo>
                <a:lnTo>
                  <a:pt x="2520581" y="7619"/>
                </a:lnTo>
                <a:lnTo>
                  <a:pt x="2520581" y="3048"/>
                </a:lnTo>
                <a:lnTo>
                  <a:pt x="2528201" y="3048"/>
                </a:lnTo>
                <a:lnTo>
                  <a:pt x="2528201" y="7619"/>
                </a:lnTo>
                <a:close/>
              </a:path>
              <a:path w="3106420" h="4471035">
                <a:moveTo>
                  <a:pt x="2543441" y="1524"/>
                </a:moveTo>
                <a:lnTo>
                  <a:pt x="2535821" y="1524"/>
                </a:lnTo>
                <a:lnTo>
                  <a:pt x="2535821" y="0"/>
                </a:lnTo>
                <a:lnTo>
                  <a:pt x="2543441" y="0"/>
                </a:lnTo>
                <a:lnTo>
                  <a:pt x="2543441" y="1524"/>
                </a:lnTo>
                <a:close/>
              </a:path>
              <a:path w="3106420" h="4471035">
                <a:moveTo>
                  <a:pt x="2543441" y="7619"/>
                </a:moveTo>
                <a:lnTo>
                  <a:pt x="2535821" y="7619"/>
                </a:lnTo>
                <a:lnTo>
                  <a:pt x="2535821" y="3048"/>
                </a:lnTo>
                <a:lnTo>
                  <a:pt x="2543441" y="3048"/>
                </a:lnTo>
                <a:lnTo>
                  <a:pt x="2543441" y="7619"/>
                </a:lnTo>
                <a:close/>
              </a:path>
              <a:path w="3106420" h="4471035">
                <a:moveTo>
                  <a:pt x="2558681" y="1524"/>
                </a:moveTo>
                <a:lnTo>
                  <a:pt x="2551061" y="1524"/>
                </a:lnTo>
                <a:lnTo>
                  <a:pt x="2551061" y="0"/>
                </a:lnTo>
                <a:lnTo>
                  <a:pt x="2558681" y="0"/>
                </a:lnTo>
                <a:lnTo>
                  <a:pt x="2558681" y="1524"/>
                </a:lnTo>
                <a:close/>
              </a:path>
              <a:path w="3106420" h="4471035">
                <a:moveTo>
                  <a:pt x="2558681" y="7619"/>
                </a:moveTo>
                <a:lnTo>
                  <a:pt x="2551061" y="7619"/>
                </a:lnTo>
                <a:lnTo>
                  <a:pt x="2551061" y="3048"/>
                </a:lnTo>
                <a:lnTo>
                  <a:pt x="2558681" y="3048"/>
                </a:lnTo>
                <a:lnTo>
                  <a:pt x="2558681" y="7619"/>
                </a:lnTo>
                <a:close/>
              </a:path>
              <a:path w="3106420" h="4471035">
                <a:moveTo>
                  <a:pt x="2573921" y="1524"/>
                </a:moveTo>
                <a:lnTo>
                  <a:pt x="2566301" y="1524"/>
                </a:lnTo>
                <a:lnTo>
                  <a:pt x="2566301" y="0"/>
                </a:lnTo>
                <a:lnTo>
                  <a:pt x="2573921" y="0"/>
                </a:lnTo>
                <a:lnTo>
                  <a:pt x="2573921" y="1524"/>
                </a:lnTo>
                <a:close/>
              </a:path>
              <a:path w="3106420" h="4471035">
                <a:moveTo>
                  <a:pt x="2573921" y="7619"/>
                </a:moveTo>
                <a:lnTo>
                  <a:pt x="2566301" y="7619"/>
                </a:lnTo>
                <a:lnTo>
                  <a:pt x="2566301" y="3048"/>
                </a:lnTo>
                <a:lnTo>
                  <a:pt x="2573921" y="3048"/>
                </a:lnTo>
                <a:lnTo>
                  <a:pt x="2573921" y="7619"/>
                </a:lnTo>
                <a:close/>
              </a:path>
              <a:path w="3106420" h="4471035">
                <a:moveTo>
                  <a:pt x="2589161" y="1524"/>
                </a:moveTo>
                <a:lnTo>
                  <a:pt x="2581541" y="1524"/>
                </a:lnTo>
                <a:lnTo>
                  <a:pt x="2581541" y="0"/>
                </a:lnTo>
                <a:lnTo>
                  <a:pt x="2589161" y="0"/>
                </a:lnTo>
                <a:lnTo>
                  <a:pt x="2589161" y="1524"/>
                </a:lnTo>
                <a:close/>
              </a:path>
              <a:path w="3106420" h="4471035">
                <a:moveTo>
                  <a:pt x="2589161" y="7619"/>
                </a:moveTo>
                <a:lnTo>
                  <a:pt x="2581541" y="7619"/>
                </a:lnTo>
                <a:lnTo>
                  <a:pt x="2581541" y="3048"/>
                </a:lnTo>
                <a:lnTo>
                  <a:pt x="2589161" y="3048"/>
                </a:lnTo>
                <a:lnTo>
                  <a:pt x="2589161" y="7619"/>
                </a:lnTo>
                <a:close/>
              </a:path>
              <a:path w="3106420" h="4471035">
                <a:moveTo>
                  <a:pt x="2604401" y="1524"/>
                </a:moveTo>
                <a:lnTo>
                  <a:pt x="2596781" y="1524"/>
                </a:lnTo>
                <a:lnTo>
                  <a:pt x="2596781" y="0"/>
                </a:lnTo>
                <a:lnTo>
                  <a:pt x="2604401" y="0"/>
                </a:lnTo>
                <a:lnTo>
                  <a:pt x="2604401" y="1524"/>
                </a:lnTo>
                <a:close/>
              </a:path>
              <a:path w="3106420" h="4471035">
                <a:moveTo>
                  <a:pt x="2604401" y="7619"/>
                </a:moveTo>
                <a:lnTo>
                  <a:pt x="2596781" y="7619"/>
                </a:lnTo>
                <a:lnTo>
                  <a:pt x="2596781" y="3048"/>
                </a:lnTo>
                <a:lnTo>
                  <a:pt x="2604401" y="3048"/>
                </a:lnTo>
                <a:lnTo>
                  <a:pt x="2604401" y="7619"/>
                </a:lnTo>
                <a:close/>
              </a:path>
              <a:path w="3106420" h="4471035">
                <a:moveTo>
                  <a:pt x="2619641" y="1524"/>
                </a:moveTo>
                <a:lnTo>
                  <a:pt x="2612021" y="1524"/>
                </a:lnTo>
                <a:lnTo>
                  <a:pt x="2612021" y="0"/>
                </a:lnTo>
                <a:lnTo>
                  <a:pt x="2619641" y="0"/>
                </a:lnTo>
                <a:lnTo>
                  <a:pt x="2619641" y="1524"/>
                </a:lnTo>
                <a:close/>
              </a:path>
              <a:path w="3106420" h="4471035">
                <a:moveTo>
                  <a:pt x="2619641" y="7619"/>
                </a:moveTo>
                <a:lnTo>
                  <a:pt x="2612021" y="7619"/>
                </a:lnTo>
                <a:lnTo>
                  <a:pt x="2612021" y="3048"/>
                </a:lnTo>
                <a:lnTo>
                  <a:pt x="2619641" y="3048"/>
                </a:lnTo>
                <a:lnTo>
                  <a:pt x="2619641" y="7619"/>
                </a:lnTo>
                <a:close/>
              </a:path>
              <a:path w="3106420" h="4471035">
                <a:moveTo>
                  <a:pt x="2634881" y="1524"/>
                </a:moveTo>
                <a:lnTo>
                  <a:pt x="2627261" y="1524"/>
                </a:lnTo>
                <a:lnTo>
                  <a:pt x="2627261" y="0"/>
                </a:lnTo>
                <a:lnTo>
                  <a:pt x="2634881" y="0"/>
                </a:lnTo>
                <a:lnTo>
                  <a:pt x="2634881" y="1524"/>
                </a:lnTo>
                <a:close/>
              </a:path>
              <a:path w="3106420" h="4471035">
                <a:moveTo>
                  <a:pt x="2634881" y="7619"/>
                </a:moveTo>
                <a:lnTo>
                  <a:pt x="2627261" y="7619"/>
                </a:lnTo>
                <a:lnTo>
                  <a:pt x="2627261" y="3048"/>
                </a:lnTo>
                <a:lnTo>
                  <a:pt x="2634881" y="3048"/>
                </a:lnTo>
                <a:lnTo>
                  <a:pt x="2634881" y="7619"/>
                </a:lnTo>
                <a:close/>
              </a:path>
              <a:path w="3106420" h="4471035">
                <a:moveTo>
                  <a:pt x="2650121" y="1524"/>
                </a:moveTo>
                <a:lnTo>
                  <a:pt x="2642501" y="1524"/>
                </a:lnTo>
                <a:lnTo>
                  <a:pt x="2642501" y="0"/>
                </a:lnTo>
                <a:lnTo>
                  <a:pt x="2650121" y="0"/>
                </a:lnTo>
                <a:lnTo>
                  <a:pt x="2650121" y="1524"/>
                </a:lnTo>
                <a:close/>
              </a:path>
              <a:path w="3106420" h="4471035">
                <a:moveTo>
                  <a:pt x="2650121" y="7619"/>
                </a:moveTo>
                <a:lnTo>
                  <a:pt x="2642501" y="7619"/>
                </a:lnTo>
                <a:lnTo>
                  <a:pt x="2642501" y="3048"/>
                </a:lnTo>
                <a:lnTo>
                  <a:pt x="2650121" y="3048"/>
                </a:lnTo>
                <a:lnTo>
                  <a:pt x="2650121" y="7619"/>
                </a:lnTo>
                <a:close/>
              </a:path>
              <a:path w="3106420" h="4471035">
                <a:moveTo>
                  <a:pt x="2665361" y="1524"/>
                </a:moveTo>
                <a:lnTo>
                  <a:pt x="2657741" y="1524"/>
                </a:lnTo>
                <a:lnTo>
                  <a:pt x="2657741" y="0"/>
                </a:lnTo>
                <a:lnTo>
                  <a:pt x="2665361" y="0"/>
                </a:lnTo>
                <a:lnTo>
                  <a:pt x="2665361" y="1524"/>
                </a:lnTo>
                <a:close/>
              </a:path>
              <a:path w="3106420" h="4471035">
                <a:moveTo>
                  <a:pt x="2665361" y="7619"/>
                </a:moveTo>
                <a:lnTo>
                  <a:pt x="2657741" y="7619"/>
                </a:lnTo>
                <a:lnTo>
                  <a:pt x="2657741" y="3048"/>
                </a:lnTo>
                <a:lnTo>
                  <a:pt x="2665361" y="3048"/>
                </a:lnTo>
                <a:lnTo>
                  <a:pt x="2665361" y="7619"/>
                </a:lnTo>
                <a:close/>
              </a:path>
              <a:path w="3106420" h="4471035">
                <a:moveTo>
                  <a:pt x="2680601" y="1524"/>
                </a:moveTo>
                <a:lnTo>
                  <a:pt x="2672981" y="1524"/>
                </a:lnTo>
                <a:lnTo>
                  <a:pt x="2672981" y="0"/>
                </a:lnTo>
                <a:lnTo>
                  <a:pt x="2680601" y="0"/>
                </a:lnTo>
                <a:lnTo>
                  <a:pt x="2680601" y="1524"/>
                </a:lnTo>
                <a:close/>
              </a:path>
              <a:path w="3106420" h="4471035">
                <a:moveTo>
                  <a:pt x="2680601" y="7619"/>
                </a:moveTo>
                <a:lnTo>
                  <a:pt x="2672981" y="7619"/>
                </a:lnTo>
                <a:lnTo>
                  <a:pt x="2672981" y="3048"/>
                </a:lnTo>
                <a:lnTo>
                  <a:pt x="2680601" y="3048"/>
                </a:lnTo>
                <a:lnTo>
                  <a:pt x="2680601" y="7619"/>
                </a:lnTo>
                <a:close/>
              </a:path>
              <a:path w="3106420" h="4471035">
                <a:moveTo>
                  <a:pt x="2695841" y="1524"/>
                </a:moveTo>
                <a:lnTo>
                  <a:pt x="2688221" y="1524"/>
                </a:lnTo>
                <a:lnTo>
                  <a:pt x="2688221" y="0"/>
                </a:lnTo>
                <a:lnTo>
                  <a:pt x="2695841" y="0"/>
                </a:lnTo>
                <a:lnTo>
                  <a:pt x="2695841" y="1524"/>
                </a:lnTo>
                <a:close/>
              </a:path>
              <a:path w="3106420" h="4471035">
                <a:moveTo>
                  <a:pt x="2695841" y="7619"/>
                </a:moveTo>
                <a:lnTo>
                  <a:pt x="2688221" y="7619"/>
                </a:lnTo>
                <a:lnTo>
                  <a:pt x="2688221" y="3048"/>
                </a:lnTo>
                <a:lnTo>
                  <a:pt x="2695841" y="3048"/>
                </a:lnTo>
                <a:lnTo>
                  <a:pt x="2695841" y="7619"/>
                </a:lnTo>
                <a:close/>
              </a:path>
              <a:path w="3106420" h="4471035">
                <a:moveTo>
                  <a:pt x="2711081" y="1524"/>
                </a:moveTo>
                <a:lnTo>
                  <a:pt x="2703461" y="1524"/>
                </a:lnTo>
                <a:lnTo>
                  <a:pt x="2703461" y="0"/>
                </a:lnTo>
                <a:lnTo>
                  <a:pt x="2711081" y="0"/>
                </a:lnTo>
                <a:lnTo>
                  <a:pt x="2711081" y="1524"/>
                </a:lnTo>
                <a:close/>
              </a:path>
              <a:path w="3106420" h="4471035">
                <a:moveTo>
                  <a:pt x="2711081" y="7619"/>
                </a:moveTo>
                <a:lnTo>
                  <a:pt x="2703461" y="7619"/>
                </a:lnTo>
                <a:lnTo>
                  <a:pt x="2703461" y="3048"/>
                </a:lnTo>
                <a:lnTo>
                  <a:pt x="2711081" y="3048"/>
                </a:lnTo>
                <a:lnTo>
                  <a:pt x="2711081" y="7619"/>
                </a:lnTo>
                <a:close/>
              </a:path>
              <a:path w="3106420" h="4471035">
                <a:moveTo>
                  <a:pt x="2726321" y="1524"/>
                </a:moveTo>
                <a:lnTo>
                  <a:pt x="2718701" y="1524"/>
                </a:lnTo>
                <a:lnTo>
                  <a:pt x="2718701" y="0"/>
                </a:lnTo>
                <a:lnTo>
                  <a:pt x="2726321" y="0"/>
                </a:lnTo>
                <a:lnTo>
                  <a:pt x="2726321" y="1524"/>
                </a:lnTo>
                <a:close/>
              </a:path>
              <a:path w="3106420" h="4471035">
                <a:moveTo>
                  <a:pt x="2726321" y="7619"/>
                </a:moveTo>
                <a:lnTo>
                  <a:pt x="2718701" y="7619"/>
                </a:lnTo>
                <a:lnTo>
                  <a:pt x="2718701" y="3048"/>
                </a:lnTo>
                <a:lnTo>
                  <a:pt x="2726321" y="3048"/>
                </a:lnTo>
                <a:lnTo>
                  <a:pt x="2726321" y="7619"/>
                </a:lnTo>
                <a:close/>
              </a:path>
              <a:path w="3106420" h="4471035">
                <a:moveTo>
                  <a:pt x="2741561" y="1524"/>
                </a:moveTo>
                <a:lnTo>
                  <a:pt x="2733941" y="1524"/>
                </a:lnTo>
                <a:lnTo>
                  <a:pt x="2733941" y="0"/>
                </a:lnTo>
                <a:lnTo>
                  <a:pt x="2741561" y="0"/>
                </a:lnTo>
                <a:lnTo>
                  <a:pt x="2741561" y="1524"/>
                </a:lnTo>
                <a:close/>
              </a:path>
              <a:path w="3106420" h="4471035">
                <a:moveTo>
                  <a:pt x="2741561" y="7619"/>
                </a:moveTo>
                <a:lnTo>
                  <a:pt x="2733941" y="7619"/>
                </a:lnTo>
                <a:lnTo>
                  <a:pt x="2733941" y="3048"/>
                </a:lnTo>
                <a:lnTo>
                  <a:pt x="2741561" y="3048"/>
                </a:lnTo>
                <a:lnTo>
                  <a:pt x="2741561" y="7619"/>
                </a:lnTo>
                <a:close/>
              </a:path>
              <a:path w="3106420" h="4471035">
                <a:moveTo>
                  <a:pt x="2756801" y="1524"/>
                </a:moveTo>
                <a:lnTo>
                  <a:pt x="2749181" y="1524"/>
                </a:lnTo>
                <a:lnTo>
                  <a:pt x="2749181" y="0"/>
                </a:lnTo>
                <a:lnTo>
                  <a:pt x="2756801" y="0"/>
                </a:lnTo>
                <a:lnTo>
                  <a:pt x="2756801" y="1524"/>
                </a:lnTo>
                <a:close/>
              </a:path>
              <a:path w="3106420" h="4471035">
                <a:moveTo>
                  <a:pt x="2756801" y="7619"/>
                </a:moveTo>
                <a:lnTo>
                  <a:pt x="2749181" y="7619"/>
                </a:lnTo>
                <a:lnTo>
                  <a:pt x="2749181" y="3048"/>
                </a:lnTo>
                <a:lnTo>
                  <a:pt x="2756801" y="3048"/>
                </a:lnTo>
                <a:lnTo>
                  <a:pt x="2756801" y="7619"/>
                </a:lnTo>
                <a:close/>
              </a:path>
              <a:path w="3106420" h="4471035">
                <a:moveTo>
                  <a:pt x="2772041" y="1524"/>
                </a:moveTo>
                <a:lnTo>
                  <a:pt x="2764421" y="1524"/>
                </a:lnTo>
                <a:lnTo>
                  <a:pt x="2764421" y="0"/>
                </a:lnTo>
                <a:lnTo>
                  <a:pt x="2772041" y="0"/>
                </a:lnTo>
                <a:lnTo>
                  <a:pt x="2772041" y="1524"/>
                </a:lnTo>
                <a:close/>
              </a:path>
              <a:path w="3106420" h="4471035">
                <a:moveTo>
                  <a:pt x="2772041" y="7619"/>
                </a:moveTo>
                <a:lnTo>
                  <a:pt x="2764421" y="7619"/>
                </a:lnTo>
                <a:lnTo>
                  <a:pt x="2764421" y="3048"/>
                </a:lnTo>
                <a:lnTo>
                  <a:pt x="2772041" y="3048"/>
                </a:lnTo>
                <a:lnTo>
                  <a:pt x="2772041" y="7619"/>
                </a:lnTo>
                <a:close/>
              </a:path>
              <a:path w="3106420" h="4471035">
                <a:moveTo>
                  <a:pt x="2787281" y="1524"/>
                </a:moveTo>
                <a:lnTo>
                  <a:pt x="2779661" y="1524"/>
                </a:lnTo>
                <a:lnTo>
                  <a:pt x="2779661" y="0"/>
                </a:lnTo>
                <a:lnTo>
                  <a:pt x="2787281" y="0"/>
                </a:lnTo>
                <a:lnTo>
                  <a:pt x="2787281" y="1524"/>
                </a:lnTo>
                <a:close/>
              </a:path>
              <a:path w="3106420" h="4471035">
                <a:moveTo>
                  <a:pt x="2787281" y="7619"/>
                </a:moveTo>
                <a:lnTo>
                  <a:pt x="2779661" y="7619"/>
                </a:lnTo>
                <a:lnTo>
                  <a:pt x="2779661" y="3048"/>
                </a:lnTo>
                <a:lnTo>
                  <a:pt x="2787281" y="3048"/>
                </a:lnTo>
                <a:lnTo>
                  <a:pt x="2787281" y="7619"/>
                </a:lnTo>
                <a:close/>
              </a:path>
              <a:path w="3106420" h="4471035">
                <a:moveTo>
                  <a:pt x="2802521" y="1524"/>
                </a:moveTo>
                <a:lnTo>
                  <a:pt x="2794901" y="1524"/>
                </a:lnTo>
                <a:lnTo>
                  <a:pt x="2794901" y="0"/>
                </a:lnTo>
                <a:lnTo>
                  <a:pt x="2802521" y="0"/>
                </a:lnTo>
                <a:lnTo>
                  <a:pt x="2802521" y="1524"/>
                </a:lnTo>
                <a:close/>
              </a:path>
              <a:path w="3106420" h="4471035">
                <a:moveTo>
                  <a:pt x="2802521" y="7619"/>
                </a:moveTo>
                <a:lnTo>
                  <a:pt x="2794901" y="7619"/>
                </a:lnTo>
                <a:lnTo>
                  <a:pt x="2794901" y="3048"/>
                </a:lnTo>
                <a:lnTo>
                  <a:pt x="2802521" y="3048"/>
                </a:lnTo>
                <a:lnTo>
                  <a:pt x="2802521" y="7619"/>
                </a:lnTo>
                <a:close/>
              </a:path>
              <a:path w="3106420" h="4471035">
                <a:moveTo>
                  <a:pt x="2817761" y="1524"/>
                </a:moveTo>
                <a:lnTo>
                  <a:pt x="2810141" y="1524"/>
                </a:lnTo>
                <a:lnTo>
                  <a:pt x="2810141" y="0"/>
                </a:lnTo>
                <a:lnTo>
                  <a:pt x="2817761" y="0"/>
                </a:lnTo>
                <a:lnTo>
                  <a:pt x="2817761" y="1524"/>
                </a:lnTo>
                <a:close/>
              </a:path>
              <a:path w="3106420" h="4471035">
                <a:moveTo>
                  <a:pt x="2817761" y="7619"/>
                </a:moveTo>
                <a:lnTo>
                  <a:pt x="2810141" y="7619"/>
                </a:lnTo>
                <a:lnTo>
                  <a:pt x="2810141" y="3048"/>
                </a:lnTo>
                <a:lnTo>
                  <a:pt x="2817761" y="3048"/>
                </a:lnTo>
                <a:lnTo>
                  <a:pt x="2817761" y="7619"/>
                </a:lnTo>
                <a:close/>
              </a:path>
              <a:path w="3106420" h="4471035">
                <a:moveTo>
                  <a:pt x="2833001" y="1524"/>
                </a:moveTo>
                <a:lnTo>
                  <a:pt x="2825381" y="1524"/>
                </a:lnTo>
                <a:lnTo>
                  <a:pt x="2825381" y="0"/>
                </a:lnTo>
                <a:lnTo>
                  <a:pt x="2833001" y="0"/>
                </a:lnTo>
                <a:lnTo>
                  <a:pt x="2833001" y="1524"/>
                </a:lnTo>
                <a:close/>
              </a:path>
              <a:path w="3106420" h="4471035">
                <a:moveTo>
                  <a:pt x="2833001" y="7619"/>
                </a:moveTo>
                <a:lnTo>
                  <a:pt x="2825381" y="7619"/>
                </a:lnTo>
                <a:lnTo>
                  <a:pt x="2825381" y="3048"/>
                </a:lnTo>
                <a:lnTo>
                  <a:pt x="2833001" y="3048"/>
                </a:lnTo>
                <a:lnTo>
                  <a:pt x="2833001" y="7619"/>
                </a:lnTo>
                <a:close/>
              </a:path>
              <a:path w="3106420" h="4471035">
                <a:moveTo>
                  <a:pt x="2848241" y="1524"/>
                </a:moveTo>
                <a:lnTo>
                  <a:pt x="2840621" y="1524"/>
                </a:lnTo>
                <a:lnTo>
                  <a:pt x="2840621" y="0"/>
                </a:lnTo>
                <a:lnTo>
                  <a:pt x="2848241" y="0"/>
                </a:lnTo>
                <a:lnTo>
                  <a:pt x="2848241" y="1524"/>
                </a:lnTo>
                <a:close/>
              </a:path>
              <a:path w="3106420" h="4471035">
                <a:moveTo>
                  <a:pt x="2848241" y="7619"/>
                </a:moveTo>
                <a:lnTo>
                  <a:pt x="2840621" y="7619"/>
                </a:lnTo>
                <a:lnTo>
                  <a:pt x="2840621" y="3048"/>
                </a:lnTo>
                <a:lnTo>
                  <a:pt x="2848241" y="3048"/>
                </a:lnTo>
                <a:lnTo>
                  <a:pt x="2848241" y="7619"/>
                </a:lnTo>
                <a:close/>
              </a:path>
              <a:path w="3106420" h="4471035">
                <a:moveTo>
                  <a:pt x="2863481" y="1524"/>
                </a:moveTo>
                <a:lnTo>
                  <a:pt x="2855861" y="1524"/>
                </a:lnTo>
                <a:lnTo>
                  <a:pt x="2855861" y="0"/>
                </a:lnTo>
                <a:lnTo>
                  <a:pt x="2863481" y="0"/>
                </a:lnTo>
                <a:lnTo>
                  <a:pt x="2863481" y="1524"/>
                </a:lnTo>
                <a:close/>
              </a:path>
              <a:path w="3106420" h="4471035">
                <a:moveTo>
                  <a:pt x="2863481" y="7619"/>
                </a:moveTo>
                <a:lnTo>
                  <a:pt x="2855861" y="7619"/>
                </a:lnTo>
                <a:lnTo>
                  <a:pt x="2855861" y="3048"/>
                </a:lnTo>
                <a:lnTo>
                  <a:pt x="2863481" y="3048"/>
                </a:lnTo>
                <a:lnTo>
                  <a:pt x="2863481" y="7619"/>
                </a:lnTo>
                <a:close/>
              </a:path>
              <a:path w="3106420" h="4471035">
                <a:moveTo>
                  <a:pt x="2878721" y="1524"/>
                </a:moveTo>
                <a:lnTo>
                  <a:pt x="2871101" y="1524"/>
                </a:lnTo>
                <a:lnTo>
                  <a:pt x="2871101" y="0"/>
                </a:lnTo>
                <a:lnTo>
                  <a:pt x="2878721" y="0"/>
                </a:lnTo>
                <a:lnTo>
                  <a:pt x="2878721" y="1524"/>
                </a:lnTo>
                <a:close/>
              </a:path>
              <a:path w="3106420" h="4471035">
                <a:moveTo>
                  <a:pt x="2878721" y="7619"/>
                </a:moveTo>
                <a:lnTo>
                  <a:pt x="2871101" y="7619"/>
                </a:lnTo>
                <a:lnTo>
                  <a:pt x="2871101" y="3048"/>
                </a:lnTo>
                <a:lnTo>
                  <a:pt x="2878721" y="3048"/>
                </a:lnTo>
                <a:lnTo>
                  <a:pt x="2878721" y="7619"/>
                </a:lnTo>
                <a:close/>
              </a:path>
              <a:path w="3106420" h="4471035">
                <a:moveTo>
                  <a:pt x="2893961" y="1524"/>
                </a:moveTo>
                <a:lnTo>
                  <a:pt x="2886341" y="1524"/>
                </a:lnTo>
                <a:lnTo>
                  <a:pt x="2886341" y="0"/>
                </a:lnTo>
                <a:lnTo>
                  <a:pt x="2893961" y="0"/>
                </a:lnTo>
                <a:lnTo>
                  <a:pt x="2893961" y="1524"/>
                </a:lnTo>
                <a:close/>
              </a:path>
              <a:path w="3106420" h="4471035">
                <a:moveTo>
                  <a:pt x="2893961" y="7619"/>
                </a:moveTo>
                <a:lnTo>
                  <a:pt x="2886341" y="7619"/>
                </a:lnTo>
                <a:lnTo>
                  <a:pt x="2886341" y="3048"/>
                </a:lnTo>
                <a:lnTo>
                  <a:pt x="2893961" y="3048"/>
                </a:lnTo>
                <a:lnTo>
                  <a:pt x="2893961" y="7619"/>
                </a:lnTo>
                <a:close/>
              </a:path>
              <a:path w="3106420" h="4471035">
                <a:moveTo>
                  <a:pt x="2909201" y="1524"/>
                </a:moveTo>
                <a:lnTo>
                  <a:pt x="2901581" y="1524"/>
                </a:lnTo>
                <a:lnTo>
                  <a:pt x="2901581" y="0"/>
                </a:lnTo>
                <a:lnTo>
                  <a:pt x="2909201" y="0"/>
                </a:lnTo>
                <a:lnTo>
                  <a:pt x="2909201" y="1524"/>
                </a:lnTo>
                <a:close/>
              </a:path>
              <a:path w="3106420" h="4471035">
                <a:moveTo>
                  <a:pt x="2909201" y="7619"/>
                </a:moveTo>
                <a:lnTo>
                  <a:pt x="2901581" y="7619"/>
                </a:lnTo>
                <a:lnTo>
                  <a:pt x="2901581" y="3048"/>
                </a:lnTo>
                <a:lnTo>
                  <a:pt x="2909201" y="3048"/>
                </a:lnTo>
                <a:lnTo>
                  <a:pt x="2909201" y="7619"/>
                </a:lnTo>
                <a:close/>
              </a:path>
              <a:path w="3106420" h="4471035">
                <a:moveTo>
                  <a:pt x="2924441" y="1524"/>
                </a:moveTo>
                <a:lnTo>
                  <a:pt x="2916821" y="1524"/>
                </a:lnTo>
                <a:lnTo>
                  <a:pt x="2916821" y="0"/>
                </a:lnTo>
                <a:lnTo>
                  <a:pt x="2924441" y="0"/>
                </a:lnTo>
                <a:lnTo>
                  <a:pt x="2924441" y="1524"/>
                </a:lnTo>
                <a:close/>
              </a:path>
              <a:path w="3106420" h="4471035">
                <a:moveTo>
                  <a:pt x="2924441" y="7619"/>
                </a:moveTo>
                <a:lnTo>
                  <a:pt x="2916821" y="7619"/>
                </a:lnTo>
                <a:lnTo>
                  <a:pt x="2916821" y="3048"/>
                </a:lnTo>
                <a:lnTo>
                  <a:pt x="2924441" y="3048"/>
                </a:lnTo>
                <a:lnTo>
                  <a:pt x="2924441" y="7619"/>
                </a:lnTo>
                <a:close/>
              </a:path>
              <a:path w="3106420" h="4471035">
                <a:moveTo>
                  <a:pt x="2939681" y="1524"/>
                </a:moveTo>
                <a:lnTo>
                  <a:pt x="2932061" y="1524"/>
                </a:lnTo>
                <a:lnTo>
                  <a:pt x="2932061" y="0"/>
                </a:lnTo>
                <a:lnTo>
                  <a:pt x="2939681" y="0"/>
                </a:lnTo>
                <a:lnTo>
                  <a:pt x="2939681" y="1524"/>
                </a:lnTo>
                <a:close/>
              </a:path>
              <a:path w="3106420" h="4471035">
                <a:moveTo>
                  <a:pt x="2939681" y="7619"/>
                </a:moveTo>
                <a:lnTo>
                  <a:pt x="2932061" y="7619"/>
                </a:lnTo>
                <a:lnTo>
                  <a:pt x="2932061" y="3048"/>
                </a:lnTo>
                <a:lnTo>
                  <a:pt x="2939681" y="3048"/>
                </a:lnTo>
                <a:lnTo>
                  <a:pt x="2939681" y="7619"/>
                </a:lnTo>
                <a:close/>
              </a:path>
              <a:path w="3106420" h="4471035">
                <a:moveTo>
                  <a:pt x="2954921" y="1524"/>
                </a:moveTo>
                <a:lnTo>
                  <a:pt x="2947301" y="1524"/>
                </a:lnTo>
                <a:lnTo>
                  <a:pt x="2947301" y="0"/>
                </a:lnTo>
                <a:lnTo>
                  <a:pt x="2954921" y="0"/>
                </a:lnTo>
                <a:lnTo>
                  <a:pt x="2954921" y="1524"/>
                </a:lnTo>
                <a:close/>
              </a:path>
              <a:path w="3106420" h="4471035">
                <a:moveTo>
                  <a:pt x="2954921" y="7619"/>
                </a:moveTo>
                <a:lnTo>
                  <a:pt x="2947301" y="7619"/>
                </a:lnTo>
                <a:lnTo>
                  <a:pt x="2947301" y="3048"/>
                </a:lnTo>
                <a:lnTo>
                  <a:pt x="2954921" y="3048"/>
                </a:lnTo>
                <a:lnTo>
                  <a:pt x="2954921" y="7619"/>
                </a:lnTo>
                <a:close/>
              </a:path>
              <a:path w="3106420" h="4471035">
                <a:moveTo>
                  <a:pt x="2970161" y="1524"/>
                </a:moveTo>
                <a:lnTo>
                  <a:pt x="2962541" y="1524"/>
                </a:lnTo>
                <a:lnTo>
                  <a:pt x="2962541" y="0"/>
                </a:lnTo>
                <a:lnTo>
                  <a:pt x="2970161" y="0"/>
                </a:lnTo>
                <a:lnTo>
                  <a:pt x="2970161" y="1524"/>
                </a:lnTo>
                <a:close/>
              </a:path>
              <a:path w="3106420" h="4471035">
                <a:moveTo>
                  <a:pt x="2970161" y="7619"/>
                </a:moveTo>
                <a:lnTo>
                  <a:pt x="2962541" y="7619"/>
                </a:lnTo>
                <a:lnTo>
                  <a:pt x="2962541" y="3048"/>
                </a:lnTo>
                <a:lnTo>
                  <a:pt x="2970161" y="3048"/>
                </a:lnTo>
                <a:lnTo>
                  <a:pt x="2970161" y="7619"/>
                </a:lnTo>
                <a:close/>
              </a:path>
              <a:path w="3106420" h="4471035">
                <a:moveTo>
                  <a:pt x="2985401" y="1524"/>
                </a:moveTo>
                <a:lnTo>
                  <a:pt x="2977781" y="1524"/>
                </a:lnTo>
                <a:lnTo>
                  <a:pt x="2977781" y="0"/>
                </a:lnTo>
                <a:lnTo>
                  <a:pt x="2985401" y="0"/>
                </a:lnTo>
                <a:lnTo>
                  <a:pt x="2985401" y="1524"/>
                </a:lnTo>
                <a:close/>
              </a:path>
              <a:path w="3106420" h="4471035">
                <a:moveTo>
                  <a:pt x="2985401" y="7619"/>
                </a:moveTo>
                <a:lnTo>
                  <a:pt x="2977781" y="7619"/>
                </a:lnTo>
                <a:lnTo>
                  <a:pt x="2977781" y="3048"/>
                </a:lnTo>
                <a:lnTo>
                  <a:pt x="2985401" y="3048"/>
                </a:lnTo>
                <a:lnTo>
                  <a:pt x="2985401" y="7619"/>
                </a:lnTo>
                <a:close/>
              </a:path>
              <a:path w="3106420" h="4471035">
                <a:moveTo>
                  <a:pt x="3000641" y="1524"/>
                </a:moveTo>
                <a:lnTo>
                  <a:pt x="2993021" y="1524"/>
                </a:lnTo>
                <a:lnTo>
                  <a:pt x="2993021" y="0"/>
                </a:lnTo>
                <a:lnTo>
                  <a:pt x="3000641" y="0"/>
                </a:lnTo>
                <a:lnTo>
                  <a:pt x="3000641" y="1524"/>
                </a:lnTo>
                <a:close/>
              </a:path>
              <a:path w="3106420" h="4471035">
                <a:moveTo>
                  <a:pt x="3000641" y="7619"/>
                </a:moveTo>
                <a:lnTo>
                  <a:pt x="2993021" y="7619"/>
                </a:lnTo>
                <a:lnTo>
                  <a:pt x="2993021" y="3048"/>
                </a:lnTo>
                <a:lnTo>
                  <a:pt x="3000641" y="3048"/>
                </a:lnTo>
                <a:lnTo>
                  <a:pt x="3000641" y="7619"/>
                </a:lnTo>
                <a:close/>
              </a:path>
              <a:path w="3106420" h="4471035">
                <a:moveTo>
                  <a:pt x="3015881" y="1524"/>
                </a:moveTo>
                <a:lnTo>
                  <a:pt x="3008261" y="1524"/>
                </a:lnTo>
                <a:lnTo>
                  <a:pt x="3008261" y="0"/>
                </a:lnTo>
                <a:lnTo>
                  <a:pt x="3015881" y="0"/>
                </a:lnTo>
                <a:lnTo>
                  <a:pt x="3015881" y="1524"/>
                </a:lnTo>
                <a:close/>
              </a:path>
              <a:path w="3106420" h="4471035">
                <a:moveTo>
                  <a:pt x="3015881" y="7619"/>
                </a:moveTo>
                <a:lnTo>
                  <a:pt x="3008261" y="7619"/>
                </a:lnTo>
                <a:lnTo>
                  <a:pt x="3008261" y="3048"/>
                </a:lnTo>
                <a:lnTo>
                  <a:pt x="3015881" y="3048"/>
                </a:lnTo>
                <a:lnTo>
                  <a:pt x="3015881" y="7619"/>
                </a:lnTo>
                <a:close/>
              </a:path>
              <a:path w="3106420" h="4471035">
                <a:moveTo>
                  <a:pt x="3031121" y="1524"/>
                </a:moveTo>
                <a:lnTo>
                  <a:pt x="3023501" y="1524"/>
                </a:lnTo>
                <a:lnTo>
                  <a:pt x="3023501" y="0"/>
                </a:lnTo>
                <a:lnTo>
                  <a:pt x="3031121" y="0"/>
                </a:lnTo>
                <a:lnTo>
                  <a:pt x="3031121" y="1524"/>
                </a:lnTo>
                <a:close/>
              </a:path>
              <a:path w="3106420" h="4471035">
                <a:moveTo>
                  <a:pt x="3031121" y="7619"/>
                </a:moveTo>
                <a:lnTo>
                  <a:pt x="3023501" y="7619"/>
                </a:lnTo>
                <a:lnTo>
                  <a:pt x="3023501" y="3048"/>
                </a:lnTo>
                <a:lnTo>
                  <a:pt x="3031121" y="3048"/>
                </a:lnTo>
                <a:lnTo>
                  <a:pt x="3031121" y="7619"/>
                </a:lnTo>
                <a:close/>
              </a:path>
              <a:path w="3106420" h="4471035">
                <a:moveTo>
                  <a:pt x="3046361" y="1524"/>
                </a:moveTo>
                <a:lnTo>
                  <a:pt x="3038741" y="1524"/>
                </a:lnTo>
                <a:lnTo>
                  <a:pt x="3038741" y="0"/>
                </a:lnTo>
                <a:lnTo>
                  <a:pt x="3046361" y="0"/>
                </a:lnTo>
                <a:lnTo>
                  <a:pt x="3046361" y="1524"/>
                </a:lnTo>
                <a:close/>
              </a:path>
              <a:path w="3106420" h="4471035">
                <a:moveTo>
                  <a:pt x="3046361" y="7619"/>
                </a:moveTo>
                <a:lnTo>
                  <a:pt x="3038741" y="7619"/>
                </a:lnTo>
                <a:lnTo>
                  <a:pt x="3038741" y="3048"/>
                </a:lnTo>
                <a:lnTo>
                  <a:pt x="3046361" y="3048"/>
                </a:lnTo>
                <a:lnTo>
                  <a:pt x="3046361" y="7619"/>
                </a:lnTo>
                <a:close/>
              </a:path>
              <a:path w="3106420" h="4471035">
                <a:moveTo>
                  <a:pt x="3061601" y="1524"/>
                </a:moveTo>
                <a:lnTo>
                  <a:pt x="3053981" y="1524"/>
                </a:lnTo>
                <a:lnTo>
                  <a:pt x="3053981" y="0"/>
                </a:lnTo>
                <a:lnTo>
                  <a:pt x="3061601" y="0"/>
                </a:lnTo>
                <a:lnTo>
                  <a:pt x="3061601" y="1524"/>
                </a:lnTo>
                <a:close/>
              </a:path>
              <a:path w="3106420" h="4471035">
                <a:moveTo>
                  <a:pt x="3061601" y="7619"/>
                </a:moveTo>
                <a:lnTo>
                  <a:pt x="3053981" y="7619"/>
                </a:lnTo>
                <a:lnTo>
                  <a:pt x="3053981" y="3048"/>
                </a:lnTo>
                <a:lnTo>
                  <a:pt x="3061601" y="3048"/>
                </a:lnTo>
                <a:lnTo>
                  <a:pt x="3061601" y="7619"/>
                </a:lnTo>
                <a:close/>
              </a:path>
              <a:path w="3106420" h="4471035">
                <a:moveTo>
                  <a:pt x="3076841" y="1524"/>
                </a:moveTo>
                <a:lnTo>
                  <a:pt x="3069221" y="1524"/>
                </a:lnTo>
                <a:lnTo>
                  <a:pt x="3069221" y="0"/>
                </a:lnTo>
                <a:lnTo>
                  <a:pt x="3076841" y="0"/>
                </a:lnTo>
                <a:lnTo>
                  <a:pt x="3076841" y="1524"/>
                </a:lnTo>
                <a:close/>
              </a:path>
              <a:path w="3106420" h="4471035">
                <a:moveTo>
                  <a:pt x="3076841" y="7619"/>
                </a:moveTo>
                <a:lnTo>
                  <a:pt x="3069221" y="7619"/>
                </a:lnTo>
                <a:lnTo>
                  <a:pt x="3069221" y="3048"/>
                </a:lnTo>
                <a:lnTo>
                  <a:pt x="3076841" y="3048"/>
                </a:lnTo>
                <a:lnTo>
                  <a:pt x="3076841" y="7619"/>
                </a:lnTo>
                <a:close/>
              </a:path>
              <a:path w="3106420" h="4471035">
                <a:moveTo>
                  <a:pt x="3092081" y="1524"/>
                </a:moveTo>
                <a:lnTo>
                  <a:pt x="3084461" y="1524"/>
                </a:lnTo>
                <a:lnTo>
                  <a:pt x="3084461" y="0"/>
                </a:lnTo>
                <a:lnTo>
                  <a:pt x="3092081" y="0"/>
                </a:lnTo>
                <a:lnTo>
                  <a:pt x="3092081" y="1524"/>
                </a:lnTo>
                <a:close/>
              </a:path>
              <a:path w="3106420" h="4471035">
                <a:moveTo>
                  <a:pt x="3092081" y="7619"/>
                </a:moveTo>
                <a:lnTo>
                  <a:pt x="3084461" y="7619"/>
                </a:lnTo>
                <a:lnTo>
                  <a:pt x="3084461" y="3048"/>
                </a:lnTo>
                <a:lnTo>
                  <a:pt x="3092081" y="3048"/>
                </a:lnTo>
                <a:lnTo>
                  <a:pt x="3092081" y="7619"/>
                </a:lnTo>
                <a:close/>
              </a:path>
              <a:path w="3106420" h="4471035">
                <a:moveTo>
                  <a:pt x="3099701" y="1524"/>
                </a:moveTo>
                <a:lnTo>
                  <a:pt x="3099447" y="1524"/>
                </a:lnTo>
                <a:lnTo>
                  <a:pt x="3099701" y="0"/>
                </a:lnTo>
                <a:lnTo>
                  <a:pt x="3099701" y="1524"/>
                </a:lnTo>
                <a:close/>
              </a:path>
              <a:path w="3106420" h="4471035">
                <a:moveTo>
                  <a:pt x="3106039" y="8902"/>
                </a:moveTo>
                <a:lnTo>
                  <a:pt x="3104515" y="8902"/>
                </a:lnTo>
                <a:lnTo>
                  <a:pt x="3104515" y="1524"/>
                </a:lnTo>
                <a:lnTo>
                  <a:pt x="3099701" y="1524"/>
                </a:lnTo>
                <a:lnTo>
                  <a:pt x="3099701" y="0"/>
                </a:lnTo>
                <a:lnTo>
                  <a:pt x="3106039" y="0"/>
                </a:lnTo>
                <a:lnTo>
                  <a:pt x="3106039" y="8902"/>
                </a:lnTo>
                <a:close/>
              </a:path>
              <a:path w="3106420" h="4471035">
                <a:moveTo>
                  <a:pt x="3102991" y="8902"/>
                </a:moveTo>
                <a:lnTo>
                  <a:pt x="3098419" y="8902"/>
                </a:lnTo>
                <a:lnTo>
                  <a:pt x="3098419" y="7619"/>
                </a:lnTo>
                <a:lnTo>
                  <a:pt x="3099193" y="3048"/>
                </a:lnTo>
                <a:lnTo>
                  <a:pt x="3099701" y="3048"/>
                </a:lnTo>
                <a:lnTo>
                  <a:pt x="3099701" y="7619"/>
                </a:lnTo>
                <a:lnTo>
                  <a:pt x="3102991" y="7619"/>
                </a:lnTo>
                <a:lnTo>
                  <a:pt x="3102991" y="8902"/>
                </a:lnTo>
                <a:close/>
              </a:path>
              <a:path w="3106420" h="4471035">
                <a:moveTo>
                  <a:pt x="3102991" y="7619"/>
                </a:moveTo>
                <a:lnTo>
                  <a:pt x="3099701" y="7619"/>
                </a:lnTo>
                <a:lnTo>
                  <a:pt x="3099701" y="3048"/>
                </a:lnTo>
                <a:lnTo>
                  <a:pt x="3102991" y="3048"/>
                </a:lnTo>
                <a:lnTo>
                  <a:pt x="3102991" y="7619"/>
                </a:lnTo>
                <a:close/>
              </a:path>
              <a:path w="3106420" h="4471035">
                <a:moveTo>
                  <a:pt x="3102991" y="24142"/>
                </a:moveTo>
                <a:lnTo>
                  <a:pt x="3098419" y="24142"/>
                </a:lnTo>
                <a:lnTo>
                  <a:pt x="3098419" y="16522"/>
                </a:lnTo>
                <a:lnTo>
                  <a:pt x="3102991" y="16522"/>
                </a:lnTo>
                <a:lnTo>
                  <a:pt x="3102991" y="24142"/>
                </a:lnTo>
                <a:close/>
              </a:path>
              <a:path w="3106420" h="4471035">
                <a:moveTo>
                  <a:pt x="3106039" y="24142"/>
                </a:moveTo>
                <a:lnTo>
                  <a:pt x="3104515" y="24142"/>
                </a:lnTo>
                <a:lnTo>
                  <a:pt x="3104515" y="16522"/>
                </a:lnTo>
                <a:lnTo>
                  <a:pt x="3106039" y="16522"/>
                </a:lnTo>
                <a:lnTo>
                  <a:pt x="3106039" y="24142"/>
                </a:lnTo>
                <a:close/>
              </a:path>
              <a:path w="3106420" h="4471035">
                <a:moveTo>
                  <a:pt x="3102991" y="39382"/>
                </a:moveTo>
                <a:lnTo>
                  <a:pt x="3098419" y="39382"/>
                </a:lnTo>
                <a:lnTo>
                  <a:pt x="3098419" y="31762"/>
                </a:lnTo>
                <a:lnTo>
                  <a:pt x="3102991" y="31762"/>
                </a:lnTo>
                <a:lnTo>
                  <a:pt x="3102991" y="39382"/>
                </a:lnTo>
                <a:close/>
              </a:path>
              <a:path w="3106420" h="4471035">
                <a:moveTo>
                  <a:pt x="3106039" y="39382"/>
                </a:moveTo>
                <a:lnTo>
                  <a:pt x="3104515" y="39382"/>
                </a:lnTo>
                <a:lnTo>
                  <a:pt x="3104515" y="31762"/>
                </a:lnTo>
                <a:lnTo>
                  <a:pt x="3106039" y="31762"/>
                </a:lnTo>
                <a:lnTo>
                  <a:pt x="3106039" y="39382"/>
                </a:lnTo>
                <a:close/>
              </a:path>
              <a:path w="3106420" h="4471035">
                <a:moveTo>
                  <a:pt x="3102991" y="54622"/>
                </a:moveTo>
                <a:lnTo>
                  <a:pt x="3098419" y="54622"/>
                </a:lnTo>
                <a:lnTo>
                  <a:pt x="3098419" y="47002"/>
                </a:lnTo>
                <a:lnTo>
                  <a:pt x="3102991" y="47002"/>
                </a:lnTo>
                <a:lnTo>
                  <a:pt x="3102991" y="54622"/>
                </a:lnTo>
                <a:close/>
              </a:path>
              <a:path w="3106420" h="4471035">
                <a:moveTo>
                  <a:pt x="3106039" y="54622"/>
                </a:moveTo>
                <a:lnTo>
                  <a:pt x="3104515" y="54622"/>
                </a:lnTo>
                <a:lnTo>
                  <a:pt x="3104515" y="47002"/>
                </a:lnTo>
                <a:lnTo>
                  <a:pt x="3106039" y="47002"/>
                </a:lnTo>
                <a:lnTo>
                  <a:pt x="3106039" y="54622"/>
                </a:lnTo>
                <a:close/>
              </a:path>
              <a:path w="3106420" h="4471035">
                <a:moveTo>
                  <a:pt x="3102991" y="69862"/>
                </a:moveTo>
                <a:lnTo>
                  <a:pt x="3098419" y="69862"/>
                </a:lnTo>
                <a:lnTo>
                  <a:pt x="3098419" y="62242"/>
                </a:lnTo>
                <a:lnTo>
                  <a:pt x="3102991" y="62242"/>
                </a:lnTo>
                <a:lnTo>
                  <a:pt x="3102991" y="69862"/>
                </a:lnTo>
                <a:close/>
              </a:path>
              <a:path w="3106420" h="4471035">
                <a:moveTo>
                  <a:pt x="3106039" y="69862"/>
                </a:moveTo>
                <a:lnTo>
                  <a:pt x="3104515" y="69862"/>
                </a:lnTo>
                <a:lnTo>
                  <a:pt x="3104515" y="62242"/>
                </a:lnTo>
                <a:lnTo>
                  <a:pt x="3106039" y="62242"/>
                </a:lnTo>
                <a:lnTo>
                  <a:pt x="3106039" y="69862"/>
                </a:lnTo>
                <a:close/>
              </a:path>
              <a:path w="3106420" h="4471035">
                <a:moveTo>
                  <a:pt x="3102991" y="85102"/>
                </a:moveTo>
                <a:lnTo>
                  <a:pt x="3098419" y="85102"/>
                </a:lnTo>
                <a:lnTo>
                  <a:pt x="3098419" y="77482"/>
                </a:lnTo>
                <a:lnTo>
                  <a:pt x="3102991" y="77482"/>
                </a:lnTo>
                <a:lnTo>
                  <a:pt x="3102991" y="85102"/>
                </a:lnTo>
                <a:close/>
              </a:path>
              <a:path w="3106420" h="4471035">
                <a:moveTo>
                  <a:pt x="3106039" y="85102"/>
                </a:moveTo>
                <a:lnTo>
                  <a:pt x="3104515" y="85102"/>
                </a:lnTo>
                <a:lnTo>
                  <a:pt x="3104515" y="77482"/>
                </a:lnTo>
                <a:lnTo>
                  <a:pt x="3106039" y="77482"/>
                </a:lnTo>
                <a:lnTo>
                  <a:pt x="3106039" y="85102"/>
                </a:lnTo>
                <a:close/>
              </a:path>
              <a:path w="3106420" h="4471035">
                <a:moveTo>
                  <a:pt x="3102991" y="100342"/>
                </a:moveTo>
                <a:lnTo>
                  <a:pt x="3098419" y="100342"/>
                </a:lnTo>
                <a:lnTo>
                  <a:pt x="3098419" y="92722"/>
                </a:lnTo>
                <a:lnTo>
                  <a:pt x="3102991" y="92722"/>
                </a:lnTo>
                <a:lnTo>
                  <a:pt x="3102991" y="100342"/>
                </a:lnTo>
                <a:close/>
              </a:path>
              <a:path w="3106420" h="4471035">
                <a:moveTo>
                  <a:pt x="3106039" y="100342"/>
                </a:moveTo>
                <a:lnTo>
                  <a:pt x="3104515" y="100342"/>
                </a:lnTo>
                <a:lnTo>
                  <a:pt x="3104515" y="92722"/>
                </a:lnTo>
                <a:lnTo>
                  <a:pt x="3106039" y="92722"/>
                </a:lnTo>
                <a:lnTo>
                  <a:pt x="3106039" y="100342"/>
                </a:lnTo>
                <a:close/>
              </a:path>
              <a:path w="3106420" h="4471035">
                <a:moveTo>
                  <a:pt x="3102991" y="115582"/>
                </a:moveTo>
                <a:lnTo>
                  <a:pt x="3098419" y="115582"/>
                </a:lnTo>
                <a:lnTo>
                  <a:pt x="3098419" y="107962"/>
                </a:lnTo>
                <a:lnTo>
                  <a:pt x="3102991" y="107962"/>
                </a:lnTo>
                <a:lnTo>
                  <a:pt x="3102991" y="115582"/>
                </a:lnTo>
                <a:close/>
              </a:path>
              <a:path w="3106420" h="4471035">
                <a:moveTo>
                  <a:pt x="3106039" y="115582"/>
                </a:moveTo>
                <a:lnTo>
                  <a:pt x="3104515" y="115582"/>
                </a:lnTo>
                <a:lnTo>
                  <a:pt x="3104515" y="107962"/>
                </a:lnTo>
                <a:lnTo>
                  <a:pt x="3106039" y="107962"/>
                </a:lnTo>
                <a:lnTo>
                  <a:pt x="3106039" y="115582"/>
                </a:lnTo>
                <a:close/>
              </a:path>
              <a:path w="3106420" h="4471035">
                <a:moveTo>
                  <a:pt x="3102991" y="130822"/>
                </a:moveTo>
                <a:lnTo>
                  <a:pt x="3098419" y="130822"/>
                </a:lnTo>
                <a:lnTo>
                  <a:pt x="3098419" y="123202"/>
                </a:lnTo>
                <a:lnTo>
                  <a:pt x="3102991" y="123202"/>
                </a:lnTo>
                <a:lnTo>
                  <a:pt x="3102991" y="130822"/>
                </a:lnTo>
                <a:close/>
              </a:path>
              <a:path w="3106420" h="4471035">
                <a:moveTo>
                  <a:pt x="3106039" y="130822"/>
                </a:moveTo>
                <a:lnTo>
                  <a:pt x="3104515" y="130822"/>
                </a:lnTo>
                <a:lnTo>
                  <a:pt x="3104515" y="123202"/>
                </a:lnTo>
                <a:lnTo>
                  <a:pt x="3106039" y="123202"/>
                </a:lnTo>
                <a:lnTo>
                  <a:pt x="3106039" y="130822"/>
                </a:lnTo>
                <a:close/>
              </a:path>
              <a:path w="3106420" h="4471035">
                <a:moveTo>
                  <a:pt x="3102991" y="146062"/>
                </a:moveTo>
                <a:lnTo>
                  <a:pt x="3098419" y="146062"/>
                </a:lnTo>
                <a:lnTo>
                  <a:pt x="3098419" y="138442"/>
                </a:lnTo>
                <a:lnTo>
                  <a:pt x="3102991" y="138442"/>
                </a:lnTo>
                <a:lnTo>
                  <a:pt x="3102991" y="146062"/>
                </a:lnTo>
                <a:close/>
              </a:path>
              <a:path w="3106420" h="4471035">
                <a:moveTo>
                  <a:pt x="3106039" y="146062"/>
                </a:moveTo>
                <a:lnTo>
                  <a:pt x="3104515" y="146062"/>
                </a:lnTo>
                <a:lnTo>
                  <a:pt x="3104515" y="138442"/>
                </a:lnTo>
                <a:lnTo>
                  <a:pt x="3106039" y="138442"/>
                </a:lnTo>
                <a:lnTo>
                  <a:pt x="3106039" y="146062"/>
                </a:lnTo>
                <a:close/>
              </a:path>
              <a:path w="3106420" h="4471035">
                <a:moveTo>
                  <a:pt x="3102991" y="161302"/>
                </a:moveTo>
                <a:lnTo>
                  <a:pt x="3098419" y="161302"/>
                </a:lnTo>
                <a:lnTo>
                  <a:pt x="3098419" y="153682"/>
                </a:lnTo>
                <a:lnTo>
                  <a:pt x="3102991" y="153682"/>
                </a:lnTo>
                <a:lnTo>
                  <a:pt x="3102991" y="161302"/>
                </a:lnTo>
                <a:close/>
              </a:path>
              <a:path w="3106420" h="4471035">
                <a:moveTo>
                  <a:pt x="3106039" y="161302"/>
                </a:moveTo>
                <a:lnTo>
                  <a:pt x="3104515" y="161302"/>
                </a:lnTo>
                <a:lnTo>
                  <a:pt x="3104515" y="153682"/>
                </a:lnTo>
                <a:lnTo>
                  <a:pt x="3106039" y="153682"/>
                </a:lnTo>
                <a:lnTo>
                  <a:pt x="3106039" y="161302"/>
                </a:lnTo>
                <a:close/>
              </a:path>
              <a:path w="3106420" h="4471035">
                <a:moveTo>
                  <a:pt x="3102991" y="176542"/>
                </a:moveTo>
                <a:lnTo>
                  <a:pt x="3098419" y="176542"/>
                </a:lnTo>
                <a:lnTo>
                  <a:pt x="3098419" y="168922"/>
                </a:lnTo>
                <a:lnTo>
                  <a:pt x="3102991" y="168922"/>
                </a:lnTo>
                <a:lnTo>
                  <a:pt x="3102991" y="176542"/>
                </a:lnTo>
                <a:close/>
              </a:path>
              <a:path w="3106420" h="4471035">
                <a:moveTo>
                  <a:pt x="3106039" y="176542"/>
                </a:moveTo>
                <a:lnTo>
                  <a:pt x="3104515" y="176542"/>
                </a:lnTo>
                <a:lnTo>
                  <a:pt x="3104515" y="168922"/>
                </a:lnTo>
                <a:lnTo>
                  <a:pt x="3106039" y="168922"/>
                </a:lnTo>
                <a:lnTo>
                  <a:pt x="3106039" y="176542"/>
                </a:lnTo>
                <a:close/>
              </a:path>
              <a:path w="3106420" h="4471035">
                <a:moveTo>
                  <a:pt x="3102991" y="191782"/>
                </a:moveTo>
                <a:lnTo>
                  <a:pt x="3098419" y="191782"/>
                </a:lnTo>
                <a:lnTo>
                  <a:pt x="3098419" y="184162"/>
                </a:lnTo>
                <a:lnTo>
                  <a:pt x="3102991" y="184162"/>
                </a:lnTo>
                <a:lnTo>
                  <a:pt x="3102991" y="191782"/>
                </a:lnTo>
                <a:close/>
              </a:path>
              <a:path w="3106420" h="4471035">
                <a:moveTo>
                  <a:pt x="3106039" y="191782"/>
                </a:moveTo>
                <a:lnTo>
                  <a:pt x="3104515" y="191782"/>
                </a:lnTo>
                <a:lnTo>
                  <a:pt x="3104515" y="184162"/>
                </a:lnTo>
                <a:lnTo>
                  <a:pt x="3106039" y="184162"/>
                </a:lnTo>
                <a:lnTo>
                  <a:pt x="3106039" y="191782"/>
                </a:lnTo>
                <a:close/>
              </a:path>
              <a:path w="3106420" h="4471035">
                <a:moveTo>
                  <a:pt x="3102991" y="207022"/>
                </a:moveTo>
                <a:lnTo>
                  <a:pt x="3098419" y="207022"/>
                </a:lnTo>
                <a:lnTo>
                  <a:pt x="3098419" y="199402"/>
                </a:lnTo>
                <a:lnTo>
                  <a:pt x="3102991" y="199402"/>
                </a:lnTo>
                <a:lnTo>
                  <a:pt x="3102991" y="207022"/>
                </a:lnTo>
                <a:close/>
              </a:path>
              <a:path w="3106420" h="4471035">
                <a:moveTo>
                  <a:pt x="3106039" y="207022"/>
                </a:moveTo>
                <a:lnTo>
                  <a:pt x="3104515" y="207022"/>
                </a:lnTo>
                <a:lnTo>
                  <a:pt x="3104515" y="199402"/>
                </a:lnTo>
                <a:lnTo>
                  <a:pt x="3106039" y="199402"/>
                </a:lnTo>
                <a:lnTo>
                  <a:pt x="3106039" y="207022"/>
                </a:lnTo>
                <a:close/>
              </a:path>
              <a:path w="3106420" h="4471035">
                <a:moveTo>
                  <a:pt x="3102991" y="222262"/>
                </a:moveTo>
                <a:lnTo>
                  <a:pt x="3098419" y="222262"/>
                </a:lnTo>
                <a:lnTo>
                  <a:pt x="3098419" y="214642"/>
                </a:lnTo>
                <a:lnTo>
                  <a:pt x="3102991" y="214642"/>
                </a:lnTo>
                <a:lnTo>
                  <a:pt x="3102991" y="222262"/>
                </a:lnTo>
                <a:close/>
              </a:path>
              <a:path w="3106420" h="4471035">
                <a:moveTo>
                  <a:pt x="3106039" y="222262"/>
                </a:moveTo>
                <a:lnTo>
                  <a:pt x="3104515" y="222262"/>
                </a:lnTo>
                <a:lnTo>
                  <a:pt x="3104515" y="214642"/>
                </a:lnTo>
                <a:lnTo>
                  <a:pt x="3106039" y="214642"/>
                </a:lnTo>
                <a:lnTo>
                  <a:pt x="3106039" y="222262"/>
                </a:lnTo>
                <a:close/>
              </a:path>
              <a:path w="3106420" h="4471035">
                <a:moveTo>
                  <a:pt x="3102991" y="237502"/>
                </a:moveTo>
                <a:lnTo>
                  <a:pt x="3098419" y="237502"/>
                </a:lnTo>
                <a:lnTo>
                  <a:pt x="3098419" y="229882"/>
                </a:lnTo>
                <a:lnTo>
                  <a:pt x="3102991" y="229882"/>
                </a:lnTo>
                <a:lnTo>
                  <a:pt x="3102991" y="237502"/>
                </a:lnTo>
                <a:close/>
              </a:path>
              <a:path w="3106420" h="4471035">
                <a:moveTo>
                  <a:pt x="3106039" y="237502"/>
                </a:moveTo>
                <a:lnTo>
                  <a:pt x="3104515" y="237502"/>
                </a:lnTo>
                <a:lnTo>
                  <a:pt x="3104515" y="229882"/>
                </a:lnTo>
                <a:lnTo>
                  <a:pt x="3106039" y="229882"/>
                </a:lnTo>
                <a:lnTo>
                  <a:pt x="3106039" y="237502"/>
                </a:lnTo>
                <a:close/>
              </a:path>
              <a:path w="3106420" h="4471035">
                <a:moveTo>
                  <a:pt x="3102991" y="252742"/>
                </a:moveTo>
                <a:lnTo>
                  <a:pt x="3098419" y="252742"/>
                </a:lnTo>
                <a:lnTo>
                  <a:pt x="3098419" y="245122"/>
                </a:lnTo>
                <a:lnTo>
                  <a:pt x="3102991" y="245122"/>
                </a:lnTo>
                <a:lnTo>
                  <a:pt x="3102991" y="252742"/>
                </a:lnTo>
                <a:close/>
              </a:path>
              <a:path w="3106420" h="4471035">
                <a:moveTo>
                  <a:pt x="3106039" y="252742"/>
                </a:moveTo>
                <a:lnTo>
                  <a:pt x="3104515" y="252742"/>
                </a:lnTo>
                <a:lnTo>
                  <a:pt x="3104515" y="245122"/>
                </a:lnTo>
                <a:lnTo>
                  <a:pt x="3106039" y="245122"/>
                </a:lnTo>
                <a:lnTo>
                  <a:pt x="3106039" y="252742"/>
                </a:lnTo>
                <a:close/>
              </a:path>
              <a:path w="3106420" h="4471035">
                <a:moveTo>
                  <a:pt x="3102991" y="267982"/>
                </a:moveTo>
                <a:lnTo>
                  <a:pt x="3098419" y="267982"/>
                </a:lnTo>
                <a:lnTo>
                  <a:pt x="3098419" y="260362"/>
                </a:lnTo>
                <a:lnTo>
                  <a:pt x="3102991" y="260362"/>
                </a:lnTo>
                <a:lnTo>
                  <a:pt x="3102991" y="267982"/>
                </a:lnTo>
                <a:close/>
              </a:path>
              <a:path w="3106420" h="4471035">
                <a:moveTo>
                  <a:pt x="3106039" y="267982"/>
                </a:moveTo>
                <a:lnTo>
                  <a:pt x="3104515" y="267982"/>
                </a:lnTo>
                <a:lnTo>
                  <a:pt x="3104515" y="260362"/>
                </a:lnTo>
                <a:lnTo>
                  <a:pt x="3106039" y="260362"/>
                </a:lnTo>
                <a:lnTo>
                  <a:pt x="3106039" y="267982"/>
                </a:lnTo>
                <a:close/>
              </a:path>
              <a:path w="3106420" h="4471035">
                <a:moveTo>
                  <a:pt x="3102991" y="283222"/>
                </a:moveTo>
                <a:lnTo>
                  <a:pt x="3098419" y="283222"/>
                </a:lnTo>
                <a:lnTo>
                  <a:pt x="3098419" y="275602"/>
                </a:lnTo>
                <a:lnTo>
                  <a:pt x="3102991" y="275602"/>
                </a:lnTo>
                <a:lnTo>
                  <a:pt x="3102991" y="283222"/>
                </a:lnTo>
                <a:close/>
              </a:path>
              <a:path w="3106420" h="4471035">
                <a:moveTo>
                  <a:pt x="3106039" y="283222"/>
                </a:moveTo>
                <a:lnTo>
                  <a:pt x="3104515" y="283222"/>
                </a:lnTo>
                <a:lnTo>
                  <a:pt x="3104515" y="275602"/>
                </a:lnTo>
                <a:lnTo>
                  <a:pt x="3106039" y="275602"/>
                </a:lnTo>
                <a:lnTo>
                  <a:pt x="3106039" y="283222"/>
                </a:lnTo>
                <a:close/>
              </a:path>
              <a:path w="3106420" h="4471035">
                <a:moveTo>
                  <a:pt x="3102991" y="298462"/>
                </a:moveTo>
                <a:lnTo>
                  <a:pt x="3098419" y="298462"/>
                </a:lnTo>
                <a:lnTo>
                  <a:pt x="3098419" y="290842"/>
                </a:lnTo>
                <a:lnTo>
                  <a:pt x="3102991" y="290842"/>
                </a:lnTo>
                <a:lnTo>
                  <a:pt x="3102991" y="298462"/>
                </a:lnTo>
                <a:close/>
              </a:path>
              <a:path w="3106420" h="4471035">
                <a:moveTo>
                  <a:pt x="3106039" y="298462"/>
                </a:moveTo>
                <a:lnTo>
                  <a:pt x="3104515" y="298462"/>
                </a:lnTo>
                <a:lnTo>
                  <a:pt x="3104515" y="290842"/>
                </a:lnTo>
                <a:lnTo>
                  <a:pt x="3106039" y="290842"/>
                </a:lnTo>
                <a:lnTo>
                  <a:pt x="3106039" y="298462"/>
                </a:lnTo>
                <a:close/>
              </a:path>
              <a:path w="3106420" h="4471035">
                <a:moveTo>
                  <a:pt x="3102991" y="313702"/>
                </a:moveTo>
                <a:lnTo>
                  <a:pt x="3098419" y="313702"/>
                </a:lnTo>
                <a:lnTo>
                  <a:pt x="3098419" y="306082"/>
                </a:lnTo>
                <a:lnTo>
                  <a:pt x="3102991" y="306082"/>
                </a:lnTo>
                <a:lnTo>
                  <a:pt x="3102991" y="313702"/>
                </a:lnTo>
                <a:close/>
              </a:path>
              <a:path w="3106420" h="4471035">
                <a:moveTo>
                  <a:pt x="3106039" y="313702"/>
                </a:moveTo>
                <a:lnTo>
                  <a:pt x="3104515" y="313702"/>
                </a:lnTo>
                <a:lnTo>
                  <a:pt x="3104515" y="306082"/>
                </a:lnTo>
                <a:lnTo>
                  <a:pt x="3106039" y="306082"/>
                </a:lnTo>
                <a:lnTo>
                  <a:pt x="3106039" y="313702"/>
                </a:lnTo>
                <a:close/>
              </a:path>
              <a:path w="3106420" h="4471035">
                <a:moveTo>
                  <a:pt x="3102991" y="328942"/>
                </a:moveTo>
                <a:lnTo>
                  <a:pt x="3098419" y="328942"/>
                </a:lnTo>
                <a:lnTo>
                  <a:pt x="3098419" y="321322"/>
                </a:lnTo>
                <a:lnTo>
                  <a:pt x="3102991" y="321322"/>
                </a:lnTo>
                <a:lnTo>
                  <a:pt x="3102991" y="328942"/>
                </a:lnTo>
                <a:close/>
              </a:path>
              <a:path w="3106420" h="4471035">
                <a:moveTo>
                  <a:pt x="3106039" y="328942"/>
                </a:moveTo>
                <a:lnTo>
                  <a:pt x="3104515" y="328942"/>
                </a:lnTo>
                <a:lnTo>
                  <a:pt x="3104515" y="321322"/>
                </a:lnTo>
                <a:lnTo>
                  <a:pt x="3106039" y="321322"/>
                </a:lnTo>
                <a:lnTo>
                  <a:pt x="3106039" y="328942"/>
                </a:lnTo>
                <a:close/>
              </a:path>
              <a:path w="3106420" h="4471035">
                <a:moveTo>
                  <a:pt x="3102991" y="344182"/>
                </a:moveTo>
                <a:lnTo>
                  <a:pt x="3098419" y="344182"/>
                </a:lnTo>
                <a:lnTo>
                  <a:pt x="3098419" y="336562"/>
                </a:lnTo>
                <a:lnTo>
                  <a:pt x="3102991" y="336562"/>
                </a:lnTo>
                <a:lnTo>
                  <a:pt x="3102991" y="344182"/>
                </a:lnTo>
                <a:close/>
              </a:path>
              <a:path w="3106420" h="4471035">
                <a:moveTo>
                  <a:pt x="3106039" y="344182"/>
                </a:moveTo>
                <a:lnTo>
                  <a:pt x="3104515" y="344182"/>
                </a:lnTo>
                <a:lnTo>
                  <a:pt x="3104515" y="336562"/>
                </a:lnTo>
                <a:lnTo>
                  <a:pt x="3106039" y="336562"/>
                </a:lnTo>
                <a:lnTo>
                  <a:pt x="3106039" y="344182"/>
                </a:lnTo>
                <a:close/>
              </a:path>
              <a:path w="3106420" h="4471035">
                <a:moveTo>
                  <a:pt x="3102991" y="359422"/>
                </a:moveTo>
                <a:lnTo>
                  <a:pt x="3098419" y="359422"/>
                </a:lnTo>
                <a:lnTo>
                  <a:pt x="3098419" y="351802"/>
                </a:lnTo>
                <a:lnTo>
                  <a:pt x="3102991" y="351802"/>
                </a:lnTo>
                <a:lnTo>
                  <a:pt x="3102991" y="359422"/>
                </a:lnTo>
                <a:close/>
              </a:path>
              <a:path w="3106420" h="4471035">
                <a:moveTo>
                  <a:pt x="3106039" y="359422"/>
                </a:moveTo>
                <a:lnTo>
                  <a:pt x="3104515" y="359422"/>
                </a:lnTo>
                <a:lnTo>
                  <a:pt x="3104515" y="351802"/>
                </a:lnTo>
                <a:lnTo>
                  <a:pt x="3106039" y="351802"/>
                </a:lnTo>
                <a:lnTo>
                  <a:pt x="3106039" y="359422"/>
                </a:lnTo>
                <a:close/>
              </a:path>
              <a:path w="3106420" h="4471035">
                <a:moveTo>
                  <a:pt x="3102991" y="374662"/>
                </a:moveTo>
                <a:lnTo>
                  <a:pt x="3098419" y="374662"/>
                </a:lnTo>
                <a:lnTo>
                  <a:pt x="3098419" y="367042"/>
                </a:lnTo>
                <a:lnTo>
                  <a:pt x="3102991" y="367042"/>
                </a:lnTo>
                <a:lnTo>
                  <a:pt x="3102991" y="374662"/>
                </a:lnTo>
                <a:close/>
              </a:path>
              <a:path w="3106420" h="4471035">
                <a:moveTo>
                  <a:pt x="3106039" y="374662"/>
                </a:moveTo>
                <a:lnTo>
                  <a:pt x="3104515" y="374662"/>
                </a:lnTo>
                <a:lnTo>
                  <a:pt x="3104515" y="367042"/>
                </a:lnTo>
                <a:lnTo>
                  <a:pt x="3106039" y="367042"/>
                </a:lnTo>
                <a:lnTo>
                  <a:pt x="3106039" y="374662"/>
                </a:lnTo>
                <a:close/>
              </a:path>
              <a:path w="3106420" h="4471035">
                <a:moveTo>
                  <a:pt x="3102991" y="389902"/>
                </a:moveTo>
                <a:lnTo>
                  <a:pt x="3098419" y="389902"/>
                </a:lnTo>
                <a:lnTo>
                  <a:pt x="3098419" y="382282"/>
                </a:lnTo>
                <a:lnTo>
                  <a:pt x="3102991" y="382282"/>
                </a:lnTo>
                <a:lnTo>
                  <a:pt x="3102991" y="389902"/>
                </a:lnTo>
                <a:close/>
              </a:path>
              <a:path w="3106420" h="4471035">
                <a:moveTo>
                  <a:pt x="3106039" y="389902"/>
                </a:moveTo>
                <a:lnTo>
                  <a:pt x="3104515" y="389902"/>
                </a:lnTo>
                <a:lnTo>
                  <a:pt x="3104515" y="382282"/>
                </a:lnTo>
                <a:lnTo>
                  <a:pt x="3106039" y="382282"/>
                </a:lnTo>
                <a:lnTo>
                  <a:pt x="3106039" y="389902"/>
                </a:lnTo>
                <a:close/>
              </a:path>
              <a:path w="3106420" h="4471035">
                <a:moveTo>
                  <a:pt x="3102991" y="405142"/>
                </a:moveTo>
                <a:lnTo>
                  <a:pt x="3098419" y="405142"/>
                </a:lnTo>
                <a:lnTo>
                  <a:pt x="3098419" y="397522"/>
                </a:lnTo>
                <a:lnTo>
                  <a:pt x="3102991" y="397522"/>
                </a:lnTo>
                <a:lnTo>
                  <a:pt x="3102991" y="405142"/>
                </a:lnTo>
                <a:close/>
              </a:path>
              <a:path w="3106420" h="4471035">
                <a:moveTo>
                  <a:pt x="3106039" y="405142"/>
                </a:moveTo>
                <a:lnTo>
                  <a:pt x="3104515" y="405142"/>
                </a:lnTo>
                <a:lnTo>
                  <a:pt x="3104515" y="397522"/>
                </a:lnTo>
                <a:lnTo>
                  <a:pt x="3106039" y="397522"/>
                </a:lnTo>
                <a:lnTo>
                  <a:pt x="3106039" y="405142"/>
                </a:lnTo>
                <a:close/>
              </a:path>
              <a:path w="3106420" h="4471035">
                <a:moveTo>
                  <a:pt x="3102991" y="420382"/>
                </a:moveTo>
                <a:lnTo>
                  <a:pt x="3098419" y="420382"/>
                </a:lnTo>
                <a:lnTo>
                  <a:pt x="3098419" y="412762"/>
                </a:lnTo>
                <a:lnTo>
                  <a:pt x="3102991" y="412762"/>
                </a:lnTo>
                <a:lnTo>
                  <a:pt x="3102991" y="420382"/>
                </a:lnTo>
                <a:close/>
              </a:path>
              <a:path w="3106420" h="4471035">
                <a:moveTo>
                  <a:pt x="3106039" y="420382"/>
                </a:moveTo>
                <a:lnTo>
                  <a:pt x="3104515" y="420382"/>
                </a:lnTo>
                <a:lnTo>
                  <a:pt x="3104515" y="412762"/>
                </a:lnTo>
                <a:lnTo>
                  <a:pt x="3106039" y="412762"/>
                </a:lnTo>
                <a:lnTo>
                  <a:pt x="3106039" y="420382"/>
                </a:lnTo>
                <a:close/>
              </a:path>
              <a:path w="3106420" h="4471035">
                <a:moveTo>
                  <a:pt x="3102991" y="435622"/>
                </a:moveTo>
                <a:lnTo>
                  <a:pt x="3098419" y="435622"/>
                </a:lnTo>
                <a:lnTo>
                  <a:pt x="3098419" y="428002"/>
                </a:lnTo>
                <a:lnTo>
                  <a:pt x="3102991" y="428002"/>
                </a:lnTo>
                <a:lnTo>
                  <a:pt x="3102991" y="435622"/>
                </a:lnTo>
                <a:close/>
              </a:path>
              <a:path w="3106420" h="4471035">
                <a:moveTo>
                  <a:pt x="3106039" y="435622"/>
                </a:moveTo>
                <a:lnTo>
                  <a:pt x="3104515" y="435622"/>
                </a:lnTo>
                <a:lnTo>
                  <a:pt x="3104515" y="428002"/>
                </a:lnTo>
                <a:lnTo>
                  <a:pt x="3106039" y="428002"/>
                </a:lnTo>
                <a:lnTo>
                  <a:pt x="3106039" y="435622"/>
                </a:lnTo>
                <a:close/>
              </a:path>
              <a:path w="3106420" h="4471035">
                <a:moveTo>
                  <a:pt x="3102991" y="450862"/>
                </a:moveTo>
                <a:lnTo>
                  <a:pt x="3098419" y="450862"/>
                </a:lnTo>
                <a:lnTo>
                  <a:pt x="3098419" y="443242"/>
                </a:lnTo>
                <a:lnTo>
                  <a:pt x="3102991" y="443242"/>
                </a:lnTo>
                <a:lnTo>
                  <a:pt x="3102991" y="450862"/>
                </a:lnTo>
                <a:close/>
              </a:path>
              <a:path w="3106420" h="4471035">
                <a:moveTo>
                  <a:pt x="3106039" y="450862"/>
                </a:moveTo>
                <a:lnTo>
                  <a:pt x="3104515" y="450862"/>
                </a:lnTo>
                <a:lnTo>
                  <a:pt x="3104515" y="443242"/>
                </a:lnTo>
                <a:lnTo>
                  <a:pt x="3106039" y="443242"/>
                </a:lnTo>
                <a:lnTo>
                  <a:pt x="3106039" y="450862"/>
                </a:lnTo>
                <a:close/>
              </a:path>
              <a:path w="3106420" h="4471035">
                <a:moveTo>
                  <a:pt x="3102991" y="466102"/>
                </a:moveTo>
                <a:lnTo>
                  <a:pt x="3098419" y="466102"/>
                </a:lnTo>
                <a:lnTo>
                  <a:pt x="3098419" y="458482"/>
                </a:lnTo>
                <a:lnTo>
                  <a:pt x="3102991" y="458482"/>
                </a:lnTo>
                <a:lnTo>
                  <a:pt x="3102991" y="466102"/>
                </a:lnTo>
                <a:close/>
              </a:path>
              <a:path w="3106420" h="4471035">
                <a:moveTo>
                  <a:pt x="3106039" y="466102"/>
                </a:moveTo>
                <a:lnTo>
                  <a:pt x="3104515" y="466102"/>
                </a:lnTo>
                <a:lnTo>
                  <a:pt x="3104515" y="458482"/>
                </a:lnTo>
                <a:lnTo>
                  <a:pt x="3106039" y="458482"/>
                </a:lnTo>
                <a:lnTo>
                  <a:pt x="3106039" y="466102"/>
                </a:lnTo>
                <a:close/>
              </a:path>
              <a:path w="3106420" h="4471035">
                <a:moveTo>
                  <a:pt x="3102991" y="481342"/>
                </a:moveTo>
                <a:lnTo>
                  <a:pt x="3098419" y="481342"/>
                </a:lnTo>
                <a:lnTo>
                  <a:pt x="3098419" y="473722"/>
                </a:lnTo>
                <a:lnTo>
                  <a:pt x="3102991" y="473722"/>
                </a:lnTo>
                <a:lnTo>
                  <a:pt x="3102991" y="481342"/>
                </a:lnTo>
                <a:close/>
              </a:path>
              <a:path w="3106420" h="4471035">
                <a:moveTo>
                  <a:pt x="3106039" y="481342"/>
                </a:moveTo>
                <a:lnTo>
                  <a:pt x="3104515" y="481342"/>
                </a:lnTo>
                <a:lnTo>
                  <a:pt x="3104515" y="473722"/>
                </a:lnTo>
                <a:lnTo>
                  <a:pt x="3106039" y="473722"/>
                </a:lnTo>
                <a:lnTo>
                  <a:pt x="3106039" y="481342"/>
                </a:lnTo>
                <a:close/>
              </a:path>
              <a:path w="3106420" h="4471035">
                <a:moveTo>
                  <a:pt x="3102991" y="496582"/>
                </a:moveTo>
                <a:lnTo>
                  <a:pt x="3098419" y="496582"/>
                </a:lnTo>
                <a:lnTo>
                  <a:pt x="3098419" y="488962"/>
                </a:lnTo>
                <a:lnTo>
                  <a:pt x="3102991" y="488962"/>
                </a:lnTo>
                <a:lnTo>
                  <a:pt x="3102991" y="496582"/>
                </a:lnTo>
                <a:close/>
              </a:path>
              <a:path w="3106420" h="4471035">
                <a:moveTo>
                  <a:pt x="3106039" y="496582"/>
                </a:moveTo>
                <a:lnTo>
                  <a:pt x="3104515" y="496582"/>
                </a:lnTo>
                <a:lnTo>
                  <a:pt x="3104515" y="488962"/>
                </a:lnTo>
                <a:lnTo>
                  <a:pt x="3106039" y="488962"/>
                </a:lnTo>
                <a:lnTo>
                  <a:pt x="3106039" y="496582"/>
                </a:lnTo>
                <a:close/>
              </a:path>
              <a:path w="3106420" h="4471035">
                <a:moveTo>
                  <a:pt x="3102991" y="511822"/>
                </a:moveTo>
                <a:lnTo>
                  <a:pt x="3098419" y="511822"/>
                </a:lnTo>
                <a:lnTo>
                  <a:pt x="3098419" y="504202"/>
                </a:lnTo>
                <a:lnTo>
                  <a:pt x="3102991" y="504202"/>
                </a:lnTo>
                <a:lnTo>
                  <a:pt x="3102991" y="511822"/>
                </a:lnTo>
                <a:close/>
              </a:path>
              <a:path w="3106420" h="4471035">
                <a:moveTo>
                  <a:pt x="3106039" y="511822"/>
                </a:moveTo>
                <a:lnTo>
                  <a:pt x="3104515" y="511822"/>
                </a:lnTo>
                <a:lnTo>
                  <a:pt x="3104515" y="504202"/>
                </a:lnTo>
                <a:lnTo>
                  <a:pt x="3106039" y="504202"/>
                </a:lnTo>
                <a:lnTo>
                  <a:pt x="3106039" y="511822"/>
                </a:lnTo>
                <a:close/>
              </a:path>
              <a:path w="3106420" h="4471035">
                <a:moveTo>
                  <a:pt x="3102991" y="527062"/>
                </a:moveTo>
                <a:lnTo>
                  <a:pt x="3098419" y="527062"/>
                </a:lnTo>
                <a:lnTo>
                  <a:pt x="3098419" y="519442"/>
                </a:lnTo>
                <a:lnTo>
                  <a:pt x="3102991" y="519442"/>
                </a:lnTo>
                <a:lnTo>
                  <a:pt x="3102991" y="527062"/>
                </a:lnTo>
                <a:close/>
              </a:path>
              <a:path w="3106420" h="4471035">
                <a:moveTo>
                  <a:pt x="3106039" y="527062"/>
                </a:moveTo>
                <a:lnTo>
                  <a:pt x="3104515" y="527062"/>
                </a:lnTo>
                <a:lnTo>
                  <a:pt x="3104515" y="519442"/>
                </a:lnTo>
                <a:lnTo>
                  <a:pt x="3106039" y="519442"/>
                </a:lnTo>
                <a:lnTo>
                  <a:pt x="3106039" y="527062"/>
                </a:lnTo>
                <a:close/>
              </a:path>
              <a:path w="3106420" h="4471035">
                <a:moveTo>
                  <a:pt x="3102991" y="542302"/>
                </a:moveTo>
                <a:lnTo>
                  <a:pt x="3098419" y="542302"/>
                </a:lnTo>
                <a:lnTo>
                  <a:pt x="3098419" y="534682"/>
                </a:lnTo>
                <a:lnTo>
                  <a:pt x="3102991" y="534682"/>
                </a:lnTo>
                <a:lnTo>
                  <a:pt x="3102991" y="542302"/>
                </a:lnTo>
                <a:close/>
              </a:path>
              <a:path w="3106420" h="4471035">
                <a:moveTo>
                  <a:pt x="3106039" y="542302"/>
                </a:moveTo>
                <a:lnTo>
                  <a:pt x="3104515" y="542302"/>
                </a:lnTo>
                <a:lnTo>
                  <a:pt x="3104515" y="534682"/>
                </a:lnTo>
                <a:lnTo>
                  <a:pt x="3106039" y="534682"/>
                </a:lnTo>
                <a:lnTo>
                  <a:pt x="3106039" y="542302"/>
                </a:lnTo>
                <a:close/>
              </a:path>
              <a:path w="3106420" h="4471035">
                <a:moveTo>
                  <a:pt x="3102991" y="557542"/>
                </a:moveTo>
                <a:lnTo>
                  <a:pt x="3098419" y="557542"/>
                </a:lnTo>
                <a:lnTo>
                  <a:pt x="3098419" y="549922"/>
                </a:lnTo>
                <a:lnTo>
                  <a:pt x="3102991" y="549922"/>
                </a:lnTo>
                <a:lnTo>
                  <a:pt x="3102991" y="557542"/>
                </a:lnTo>
                <a:close/>
              </a:path>
              <a:path w="3106420" h="4471035">
                <a:moveTo>
                  <a:pt x="3106039" y="557542"/>
                </a:moveTo>
                <a:lnTo>
                  <a:pt x="3104515" y="557542"/>
                </a:lnTo>
                <a:lnTo>
                  <a:pt x="3104515" y="549922"/>
                </a:lnTo>
                <a:lnTo>
                  <a:pt x="3106039" y="549922"/>
                </a:lnTo>
                <a:lnTo>
                  <a:pt x="3106039" y="557542"/>
                </a:lnTo>
                <a:close/>
              </a:path>
              <a:path w="3106420" h="4471035">
                <a:moveTo>
                  <a:pt x="3102991" y="572782"/>
                </a:moveTo>
                <a:lnTo>
                  <a:pt x="3098419" y="572782"/>
                </a:lnTo>
                <a:lnTo>
                  <a:pt x="3098419" y="565162"/>
                </a:lnTo>
                <a:lnTo>
                  <a:pt x="3102991" y="565162"/>
                </a:lnTo>
                <a:lnTo>
                  <a:pt x="3102991" y="572782"/>
                </a:lnTo>
                <a:close/>
              </a:path>
              <a:path w="3106420" h="4471035">
                <a:moveTo>
                  <a:pt x="3106039" y="572782"/>
                </a:moveTo>
                <a:lnTo>
                  <a:pt x="3104515" y="572782"/>
                </a:lnTo>
                <a:lnTo>
                  <a:pt x="3104515" y="565162"/>
                </a:lnTo>
                <a:lnTo>
                  <a:pt x="3106039" y="565162"/>
                </a:lnTo>
                <a:lnTo>
                  <a:pt x="3106039" y="572782"/>
                </a:lnTo>
                <a:close/>
              </a:path>
              <a:path w="3106420" h="4471035">
                <a:moveTo>
                  <a:pt x="3102991" y="588022"/>
                </a:moveTo>
                <a:lnTo>
                  <a:pt x="3098419" y="588022"/>
                </a:lnTo>
                <a:lnTo>
                  <a:pt x="3098419" y="580402"/>
                </a:lnTo>
                <a:lnTo>
                  <a:pt x="3102991" y="580402"/>
                </a:lnTo>
                <a:lnTo>
                  <a:pt x="3102991" y="588022"/>
                </a:lnTo>
                <a:close/>
              </a:path>
              <a:path w="3106420" h="4471035">
                <a:moveTo>
                  <a:pt x="3106039" y="588022"/>
                </a:moveTo>
                <a:lnTo>
                  <a:pt x="3104515" y="588022"/>
                </a:lnTo>
                <a:lnTo>
                  <a:pt x="3104515" y="580402"/>
                </a:lnTo>
                <a:lnTo>
                  <a:pt x="3106039" y="580402"/>
                </a:lnTo>
                <a:lnTo>
                  <a:pt x="3106039" y="588022"/>
                </a:lnTo>
                <a:close/>
              </a:path>
              <a:path w="3106420" h="4471035">
                <a:moveTo>
                  <a:pt x="3102991" y="603262"/>
                </a:moveTo>
                <a:lnTo>
                  <a:pt x="3098419" y="603262"/>
                </a:lnTo>
                <a:lnTo>
                  <a:pt x="3098419" y="595642"/>
                </a:lnTo>
                <a:lnTo>
                  <a:pt x="3102991" y="595642"/>
                </a:lnTo>
                <a:lnTo>
                  <a:pt x="3102991" y="603262"/>
                </a:lnTo>
                <a:close/>
              </a:path>
              <a:path w="3106420" h="4471035">
                <a:moveTo>
                  <a:pt x="3106039" y="603262"/>
                </a:moveTo>
                <a:lnTo>
                  <a:pt x="3104515" y="603262"/>
                </a:lnTo>
                <a:lnTo>
                  <a:pt x="3104515" y="595642"/>
                </a:lnTo>
                <a:lnTo>
                  <a:pt x="3106039" y="595642"/>
                </a:lnTo>
                <a:lnTo>
                  <a:pt x="3106039" y="603262"/>
                </a:lnTo>
                <a:close/>
              </a:path>
              <a:path w="3106420" h="4471035">
                <a:moveTo>
                  <a:pt x="3102991" y="618502"/>
                </a:moveTo>
                <a:lnTo>
                  <a:pt x="3098419" y="618502"/>
                </a:lnTo>
                <a:lnTo>
                  <a:pt x="3098419" y="610882"/>
                </a:lnTo>
                <a:lnTo>
                  <a:pt x="3102991" y="610882"/>
                </a:lnTo>
                <a:lnTo>
                  <a:pt x="3102991" y="618502"/>
                </a:lnTo>
                <a:close/>
              </a:path>
              <a:path w="3106420" h="4471035">
                <a:moveTo>
                  <a:pt x="3106039" y="618502"/>
                </a:moveTo>
                <a:lnTo>
                  <a:pt x="3104515" y="618502"/>
                </a:lnTo>
                <a:lnTo>
                  <a:pt x="3104515" y="610882"/>
                </a:lnTo>
                <a:lnTo>
                  <a:pt x="3106039" y="610882"/>
                </a:lnTo>
                <a:lnTo>
                  <a:pt x="3106039" y="618502"/>
                </a:lnTo>
                <a:close/>
              </a:path>
              <a:path w="3106420" h="4471035">
                <a:moveTo>
                  <a:pt x="3102991" y="633742"/>
                </a:moveTo>
                <a:lnTo>
                  <a:pt x="3098419" y="633742"/>
                </a:lnTo>
                <a:lnTo>
                  <a:pt x="3098419" y="626122"/>
                </a:lnTo>
                <a:lnTo>
                  <a:pt x="3102991" y="626122"/>
                </a:lnTo>
                <a:lnTo>
                  <a:pt x="3102991" y="633742"/>
                </a:lnTo>
                <a:close/>
              </a:path>
              <a:path w="3106420" h="4471035">
                <a:moveTo>
                  <a:pt x="3106039" y="633742"/>
                </a:moveTo>
                <a:lnTo>
                  <a:pt x="3104515" y="633742"/>
                </a:lnTo>
                <a:lnTo>
                  <a:pt x="3104515" y="626122"/>
                </a:lnTo>
                <a:lnTo>
                  <a:pt x="3106039" y="626122"/>
                </a:lnTo>
                <a:lnTo>
                  <a:pt x="3106039" y="633742"/>
                </a:lnTo>
                <a:close/>
              </a:path>
              <a:path w="3106420" h="4471035">
                <a:moveTo>
                  <a:pt x="3102991" y="648982"/>
                </a:moveTo>
                <a:lnTo>
                  <a:pt x="3098419" y="648982"/>
                </a:lnTo>
                <a:lnTo>
                  <a:pt x="3098419" y="641362"/>
                </a:lnTo>
                <a:lnTo>
                  <a:pt x="3102991" y="641362"/>
                </a:lnTo>
                <a:lnTo>
                  <a:pt x="3102991" y="648982"/>
                </a:lnTo>
                <a:close/>
              </a:path>
              <a:path w="3106420" h="4471035">
                <a:moveTo>
                  <a:pt x="3106039" y="648982"/>
                </a:moveTo>
                <a:lnTo>
                  <a:pt x="3104515" y="648982"/>
                </a:lnTo>
                <a:lnTo>
                  <a:pt x="3104515" y="641362"/>
                </a:lnTo>
                <a:lnTo>
                  <a:pt x="3106039" y="641362"/>
                </a:lnTo>
                <a:lnTo>
                  <a:pt x="3106039" y="648982"/>
                </a:lnTo>
                <a:close/>
              </a:path>
              <a:path w="3106420" h="4471035">
                <a:moveTo>
                  <a:pt x="3102991" y="664222"/>
                </a:moveTo>
                <a:lnTo>
                  <a:pt x="3098419" y="664222"/>
                </a:lnTo>
                <a:lnTo>
                  <a:pt x="3098419" y="656602"/>
                </a:lnTo>
                <a:lnTo>
                  <a:pt x="3102991" y="656602"/>
                </a:lnTo>
                <a:lnTo>
                  <a:pt x="3102991" y="664222"/>
                </a:lnTo>
                <a:close/>
              </a:path>
              <a:path w="3106420" h="4471035">
                <a:moveTo>
                  <a:pt x="3106039" y="664222"/>
                </a:moveTo>
                <a:lnTo>
                  <a:pt x="3104515" y="664222"/>
                </a:lnTo>
                <a:lnTo>
                  <a:pt x="3104515" y="656602"/>
                </a:lnTo>
                <a:lnTo>
                  <a:pt x="3106039" y="656602"/>
                </a:lnTo>
                <a:lnTo>
                  <a:pt x="3106039" y="664222"/>
                </a:lnTo>
                <a:close/>
              </a:path>
              <a:path w="3106420" h="4471035">
                <a:moveTo>
                  <a:pt x="3102991" y="679462"/>
                </a:moveTo>
                <a:lnTo>
                  <a:pt x="3098419" y="679462"/>
                </a:lnTo>
                <a:lnTo>
                  <a:pt x="3098419" y="671842"/>
                </a:lnTo>
                <a:lnTo>
                  <a:pt x="3102991" y="671842"/>
                </a:lnTo>
                <a:lnTo>
                  <a:pt x="3102991" y="679462"/>
                </a:lnTo>
                <a:close/>
              </a:path>
              <a:path w="3106420" h="4471035">
                <a:moveTo>
                  <a:pt x="3106039" y="679462"/>
                </a:moveTo>
                <a:lnTo>
                  <a:pt x="3104515" y="679462"/>
                </a:lnTo>
                <a:lnTo>
                  <a:pt x="3104515" y="671842"/>
                </a:lnTo>
                <a:lnTo>
                  <a:pt x="3106039" y="671842"/>
                </a:lnTo>
                <a:lnTo>
                  <a:pt x="3106039" y="679462"/>
                </a:lnTo>
                <a:close/>
              </a:path>
              <a:path w="3106420" h="4471035">
                <a:moveTo>
                  <a:pt x="3102991" y="694702"/>
                </a:moveTo>
                <a:lnTo>
                  <a:pt x="3098419" y="694702"/>
                </a:lnTo>
                <a:lnTo>
                  <a:pt x="3098419" y="687082"/>
                </a:lnTo>
                <a:lnTo>
                  <a:pt x="3102991" y="687082"/>
                </a:lnTo>
                <a:lnTo>
                  <a:pt x="3102991" y="694702"/>
                </a:lnTo>
                <a:close/>
              </a:path>
              <a:path w="3106420" h="4471035">
                <a:moveTo>
                  <a:pt x="3106039" y="694702"/>
                </a:moveTo>
                <a:lnTo>
                  <a:pt x="3104515" y="694702"/>
                </a:lnTo>
                <a:lnTo>
                  <a:pt x="3104515" y="687082"/>
                </a:lnTo>
                <a:lnTo>
                  <a:pt x="3106039" y="687082"/>
                </a:lnTo>
                <a:lnTo>
                  <a:pt x="3106039" y="694702"/>
                </a:lnTo>
                <a:close/>
              </a:path>
              <a:path w="3106420" h="4471035">
                <a:moveTo>
                  <a:pt x="3102991" y="709942"/>
                </a:moveTo>
                <a:lnTo>
                  <a:pt x="3098419" y="709942"/>
                </a:lnTo>
                <a:lnTo>
                  <a:pt x="3098419" y="702322"/>
                </a:lnTo>
                <a:lnTo>
                  <a:pt x="3102991" y="702322"/>
                </a:lnTo>
                <a:lnTo>
                  <a:pt x="3102991" y="709942"/>
                </a:lnTo>
                <a:close/>
              </a:path>
              <a:path w="3106420" h="4471035">
                <a:moveTo>
                  <a:pt x="3106039" y="709942"/>
                </a:moveTo>
                <a:lnTo>
                  <a:pt x="3104515" y="709942"/>
                </a:lnTo>
                <a:lnTo>
                  <a:pt x="3104515" y="702322"/>
                </a:lnTo>
                <a:lnTo>
                  <a:pt x="3106039" y="702322"/>
                </a:lnTo>
                <a:lnTo>
                  <a:pt x="3106039" y="709942"/>
                </a:lnTo>
                <a:close/>
              </a:path>
              <a:path w="3106420" h="4471035">
                <a:moveTo>
                  <a:pt x="3102991" y="725182"/>
                </a:moveTo>
                <a:lnTo>
                  <a:pt x="3098419" y="725182"/>
                </a:lnTo>
                <a:lnTo>
                  <a:pt x="3098419" y="717562"/>
                </a:lnTo>
                <a:lnTo>
                  <a:pt x="3102991" y="717562"/>
                </a:lnTo>
                <a:lnTo>
                  <a:pt x="3102991" y="725182"/>
                </a:lnTo>
                <a:close/>
              </a:path>
              <a:path w="3106420" h="4471035">
                <a:moveTo>
                  <a:pt x="3106039" y="725182"/>
                </a:moveTo>
                <a:lnTo>
                  <a:pt x="3104515" y="725182"/>
                </a:lnTo>
                <a:lnTo>
                  <a:pt x="3104515" y="717562"/>
                </a:lnTo>
                <a:lnTo>
                  <a:pt x="3106039" y="717562"/>
                </a:lnTo>
                <a:lnTo>
                  <a:pt x="3106039" y="725182"/>
                </a:lnTo>
                <a:close/>
              </a:path>
              <a:path w="3106420" h="4471035">
                <a:moveTo>
                  <a:pt x="3102991" y="740422"/>
                </a:moveTo>
                <a:lnTo>
                  <a:pt x="3098419" y="740422"/>
                </a:lnTo>
                <a:lnTo>
                  <a:pt x="3098419" y="732802"/>
                </a:lnTo>
                <a:lnTo>
                  <a:pt x="3102991" y="732802"/>
                </a:lnTo>
                <a:lnTo>
                  <a:pt x="3102991" y="740422"/>
                </a:lnTo>
                <a:close/>
              </a:path>
              <a:path w="3106420" h="4471035">
                <a:moveTo>
                  <a:pt x="3106039" y="740422"/>
                </a:moveTo>
                <a:lnTo>
                  <a:pt x="3104515" y="740422"/>
                </a:lnTo>
                <a:lnTo>
                  <a:pt x="3104515" y="732802"/>
                </a:lnTo>
                <a:lnTo>
                  <a:pt x="3106039" y="732802"/>
                </a:lnTo>
                <a:lnTo>
                  <a:pt x="3106039" y="740422"/>
                </a:lnTo>
                <a:close/>
              </a:path>
              <a:path w="3106420" h="4471035">
                <a:moveTo>
                  <a:pt x="3102991" y="755662"/>
                </a:moveTo>
                <a:lnTo>
                  <a:pt x="3098419" y="755662"/>
                </a:lnTo>
                <a:lnTo>
                  <a:pt x="3098419" y="748042"/>
                </a:lnTo>
                <a:lnTo>
                  <a:pt x="3102991" y="748042"/>
                </a:lnTo>
                <a:lnTo>
                  <a:pt x="3102991" y="755662"/>
                </a:lnTo>
                <a:close/>
              </a:path>
              <a:path w="3106420" h="4471035">
                <a:moveTo>
                  <a:pt x="3106039" y="755662"/>
                </a:moveTo>
                <a:lnTo>
                  <a:pt x="3104515" y="755662"/>
                </a:lnTo>
                <a:lnTo>
                  <a:pt x="3104515" y="748042"/>
                </a:lnTo>
                <a:lnTo>
                  <a:pt x="3106039" y="748042"/>
                </a:lnTo>
                <a:lnTo>
                  <a:pt x="3106039" y="755662"/>
                </a:lnTo>
                <a:close/>
              </a:path>
              <a:path w="3106420" h="4471035">
                <a:moveTo>
                  <a:pt x="3102991" y="770902"/>
                </a:moveTo>
                <a:lnTo>
                  <a:pt x="3098419" y="770902"/>
                </a:lnTo>
                <a:lnTo>
                  <a:pt x="3098419" y="763282"/>
                </a:lnTo>
                <a:lnTo>
                  <a:pt x="3102991" y="763282"/>
                </a:lnTo>
                <a:lnTo>
                  <a:pt x="3102991" y="770902"/>
                </a:lnTo>
                <a:close/>
              </a:path>
              <a:path w="3106420" h="4471035">
                <a:moveTo>
                  <a:pt x="3106039" y="770902"/>
                </a:moveTo>
                <a:lnTo>
                  <a:pt x="3104515" y="770902"/>
                </a:lnTo>
                <a:lnTo>
                  <a:pt x="3104515" y="763282"/>
                </a:lnTo>
                <a:lnTo>
                  <a:pt x="3106039" y="763282"/>
                </a:lnTo>
                <a:lnTo>
                  <a:pt x="3106039" y="770902"/>
                </a:lnTo>
                <a:close/>
              </a:path>
              <a:path w="3106420" h="4471035">
                <a:moveTo>
                  <a:pt x="3102991" y="786142"/>
                </a:moveTo>
                <a:lnTo>
                  <a:pt x="3098419" y="786142"/>
                </a:lnTo>
                <a:lnTo>
                  <a:pt x="3098419" y="778522"/>
                </a:lnTo>
                <a:lnTo>
                  <a:pt x="3102991" y="778522"/>
                </a:lnTo>
                <a:lnTo>
                  <a:pt x="3102991" y="786142"/>
                </a:lnTo>
                <a:close/>
              </a:path>
              <a:path w="3106420" h="4471035">
                <a:moveTo>
                  <a:pt x="3106039" y="786142"/>
                </a:moveTo>
                <a:lnTo>
                  <a:pt x="3104515" y="786142"/>
                </a:lnTo>
                <a:lnTo>
                  <a:pt x="3104515" y="778522"/>
                </a:lnTo>
                <a:lnTo>
                  <a:pt x="3106039" y="778522"/>
                </a:lnTo>
                <a:lnTo>
                  <a:pt x="3106039" y="786142"/>
                </a:lnTo>
                <a:close/>
              </a:path>
              <a:path w="3106420" h="4471035">
                <a:moveTo>
                  <a:pt x="3102991" y="801382"/>
                </a:moveTo>
                <a:lnTo>
                  <a:pt x="3098419" y="801382"/>
                </a:lnTo>
                <a:lnTo>
                  <a:pt x="3098419" y="793762"/>
                </a:lnTo>
                <a:lnTo>
                  <a:pt x="3102991" y="793762"/>
                </a:lnTo>
                <a:lnTo>
                  <a:pt x="3102991" y="801382"/>
                </a:lnTo>
                <a:close/>
              </a:path>
              <a:path w="3106420" h="4471035">
                <a:moveTo>
                  <a:pt x="3106039" y="801382"/>
                </a:moveTo>
                <a:lnTo>
                  <a:pt x="3104515" y="801382"/>
                </a:lnTo>
                <a:lnTo>
                  <a:pt x="3104515" y="793762"/>
                </a:lnTo>
                <a:lnTo>
                  <a:pt x="3106039" y="793762"/>
                </a:lnTo>
                <a:lnTo>
                  <a:pt x="3106039" y="801382"/>
                </a:lnTo>
                <a:close/>
              </a:path>
              <a:path w="3106420" h="4471035">
                <a:moveTo>
                  <a:pt x="3102991" y="816622"/>
                </a:moveTo>
                <a:lnTo>
                  <a:pt x="3098419" y="816622"/>
                </a:lnTo>
                <a:lnTo>
                  <a:pt x="3098419" y="809002"/>
                </a:lnTo>
                <a:lnTo>
                  <a:pt x="3102991" y="809002"/>
                </a:lnTo>
                <a:lnTo>
                  <a:pt x="3102991" y="816622"/>
                </a:lnTo>
                <a:close/>
              </a:path>
              <a:path w="3106420" h="4471035">
                <a:moveTo>
                  <a:pt x="3106039" y="816622"/>
                </a:moveTo>
                <a:lnTo>
                  <a:pt x="3104515" y="816622"/>
                </a:lnTo>
                <a:lnTo>
                  <a:pt x="3104515" y="809002"/>
                </a:lnTo>
                <a:lnTo>
                  <a:pt x="3106039" y="809002"/>
                </a:lnTo>
                <a:lnTo>
                  <a:pt x="3106039" y="816622"/>
                </a:lnTo>
                <a:close/>
              </a:path>
              <a:path w="3106420" h="4471035">
                <a:moveTo>
                  <a:pt x="3102991" y="831862"/>
                </a:moveTo>
                <a:lnTo>
                  <a:pt x="3098419" y="831862"/>
                </a:lnTo>
                <a:lnTo>
                  <a:pt x="3098419" y="824242"/>
                </a:lnTo>
                <a:lnTo>
                  <a:pt x="3102991" y="824242"/>
                </a:lnTo>
                <a:lnTo>
                  <a:pt x="3102991" y="831862"/>
                </a:lnTo>
                <a:close/>
              </a:path>
              <a:path w="3106420" h="4471035">
                <a:moveTo>
                  <a:pt x="3106039" y="831862"/>
                </a:moveTo>
                <a:lnTo>
                  <a:pt x="3104515" y="831862"/>
                </a:lnTo>
                <a:lnTo>
                  <a:pt x="3104515" y="824242"/>
                </a:lnTo>
                <a:lnTo>
                  <a:pt x="3106039" y="824242"/>
                </a:lnTo>
                <a:lnTo>
                  <a:pt x="3106039" y="831862"/>
                </a:lnTo>
                <a:close/>
              </a:path>
              <a:path w="3106420" h="4471035">
                <a:moveTo>
                  <a:pt x="3102991" y="847102"/>
                </a:moveTo>
                <a:lnTo>
                  <a:pt x="3098419" y="847102"/>
                </a:lnTo>
                <a:lnTo>
                  <a:pt x="3098419" y="839482"/>
                </a:lnTo>
                <a:lnTo>
                  <a:pt x="3102991" y="839482"/>
                </a:lnTo>
                <a:lnTo>
                  <a:pt x="3102991" y="847102"/>
                </a:lnTo>
                <a:close/>
              </a:path>
              <a:path w="3106420" h="4471035">
                <a:moveTo>
                  <a:pt x="3106039" y="847102"/>
                </a:moveTo>
                <a:lnTo>
                  <a:pt x="3104515" y="847102"/>
                </a:lnTo>
                <a:lnTo>
                  <a:pt x="3104515" y="839482"/>
                </a:lnTo>
                <a:lnTo>
                  <a:pt x="3106039" y="839482"/>
                </a:lnTo>
                <a:lnTo>
                  <a:pt x="3106039" y="847102"/>
                </a:lnTo>
                <a:close/>
              </a:path>
              <a:path w="3106420" h="4471035">
                <a:moveTo>
                  <a:pt x="3102991" y="862342"/>
                </a:moveTo>
                <a:lnTo>
                  <a:pt x="3098419" y="862342"/>
                </a:lnTo>
                <a:lnTo>
                  <a:pt x="3098419" y="854722"/>
                </a:lnTo>
                <a:lnTo>
                  <a:pt x="3102991" y="854722"/>
                </a:lnTo>
                <a:lnTo>
                  <a:pt x="3102991" y="862342"/>
                </a:lnTo>
                <a:close/>
              </a:path>
              <a:path w="3106420" h="4471035">
                <a:moveTo>
                  <a:pt x="3106039" y="862342"/>
                </a:moveTo>
                <a:lnTo>
                  <a:pt x="3104515" y="862342"/>
                </a:lnTo>
                <a:lnTo>
                  <a:pt x="3104515" y="854722"/>
                </a:lnTo>
                <a:lnTo>
                  <a:pt x="3106039" y="854722"/>
                </a:lnTo>
                <a:lnTo>
                  <a:pt x="3106039" y="862342"/>
                </a:lnTo>
                <a:close/>
              </a:path>
              <a:path w="3106420" h="4471035">
                <a:moveTo>
                  <a:pt x="3102991" y="877582"/>
                </a:moveTo>
                <a:lnTo>
                  <a:pt x="3098419" y="877582"/>
                </a:lnTo>
                <a:lnTo>
                  <a:pt x="3098419" y="869962"/>
                </a:lnTo>
                <a:lnTo>
                  <a:pt x="3102991" y="869962"/>
                </a:lnTo>
                <a:lnTo>
                  <a:pt x="3102991" y="877582"/>
                </a:lnTo>
                <a:close/>
              </a:path>
              <a:path w="3106420" h="4471035">
                <a:moveTo>
                  <a:pt x="3106039" y="877582"/>
                </a:moveTo>
                <a:lnTo>
                  <a:pt x="3104515" y="877582"/>
                </a:lnTo>
                <a:lnTo>
                  <a:pt x="3104515" y="869962"/>
                </a:lnTo>
                <a:lnTo>
                  <a:pt x="3106039" y="869962"/>
                </a:lnTo>
                <a:lnTo>
                  <a:pt x="3106039" y="877582"/>
                </a:lnTo>
                <a:close/>
              </a:path>
              <a:path w="3106420" h="4471035">
                <a:moveTo>
                  <a:pt x="3102991" y="892822"/>
                </a:moveTo>
                <a:lnTo>
                  <a:pt x="3098419" y="892822"/>
                </a:lnTo>
                <a:lnTo>
                  <a:pt x="3098419" y="885202"/>
                </a:lnTo>
                <a:lnTo>
                  <a:pt x="3102991" y="885202"/>
                </a:lnTo>
                <a:lnTo>
                  <a:pt x="3102991" y="892822"/>
                </a:lnTo>
                <a:close/>
              </a:path>
              <a:path w="3106420" h="4471035">
                <a:moveTo>
                  <a:pt x="3106039" y="892822"/>
                </a:moveTo>
                <a:lnTo>
                  <a:pt x="3104515" y="892822"/>
                </a:lnTo>
                <a:lnTo>
                  <a:pt x="3104515" y="885202"/>
                </a:lnTo>
                <a:lnTo>
                  <a:pt x="3106039" y="885202"/>
                </a:lnTo>
                <a:lnTo>
                  <a:pt x="3106039" y="892822"/>
                </a:lnTo>
                <a:close/>
              </a:path>
              <a:path w="3106420" h="4471035">
                <a:moveTo>
                  <a:pt x="3102991" y="908062"/>
                </a:moveTo>
                <a:lnTo>
                  <a:pt x="3098419" y="908062"/>
                </a:lnTo>
                <a:lnTo>
                  <a:pt x="3098419" y="900442"/>
                </a:lnTo>
                <a:lnTo>
                  <a:pt x="3102991" y="900442"/>
                </a:lnTo>
                <a:lnTo>
                  <a:pt x="3102991" y="908062"/>
                </a:lnTo>
                <a:close/>
              </a:path>
              <a:path w="3106420" h="4471035">
                <a:moveTo>
                  <a:pt x="3106039" y="908062"/>
                </a:moveTo>
                <a:lnTo>
                  <a:pt x="3104515" y="908062"/>
                </a:lnTo>
                <a:lnTo>
                  <a:pt x="3104515" y="900442"/>
                </a:lnTo>
                <a:lnTo>
                  <a:pt x="3106039" y="900442"/>
                </a:lnTo>
                <a:lnTo>
                  <a:pt x="3106039" y="908062"/>
                </a:lnTo>
                <a:close/>
              </a:path>
              <a:path w="3106420" h="4471035">
                <a:moveTo>
                  <a:pt x="3102991" y="923302"/>
                </a:moveTo>
                <a:lnTo>
                  <a:pt x="3098419" y="923302"/>
                </a:lnTo>
                <a:lnTo>
                  <a:pt x="3098419" y="915682"/>
                </a:lnTo>
                <a:lnTo>
                  <a:pt x="3102991" y="915682"/>
                </a:lnTo>
                <a:lnTo>
                  <a:pt x="3102991" y="923302"/>
                </a:lnTo>
                <a:close/>
              </a:path>
              <a:path w="3106420" h="4471035">
                <a:moveTo>
                  <a:pt x="3106039" y="923302"/>
                </a:moveTo>
                <a:lnTo>
                  <a:pt x="3104515" y="923302"/>
                </a:lnTo>
                <a:lnTo>
                  <a:pt x="3104515" y="915682"/>
                </a:lnTo>
                <a:lnTo>
                  <a:pt x="3106039" y="915682"/>
                </a:lnTo>
                <a:lnTo>
                  <a:pt x="3106039" y="923302"/>
                </a:lnTo>
                <a:close/>
              </a:path>
              <a:path w="3106420" h="4471035">
                <a:moveTo>
                  <a:pt x="3102991" y="938542"/>
                </a:moveTo>
                <a:lnTo>
                  <a:pt x="3098419" y="938542"/>
                </a:lnTo>
                <a:lnTo>
                  <a:pt x="3098419" y="930922"/>
                </a:lnTo>
                <a:lnTo>
                  <a:pt x="3102991" y="930922"/>
                </a:lnTo>
                <a:lnTo>
                  <a:pt x="3102991" y="938542"/>
                </a:lnTo>
                <a:close/>
              </a:path>
              <a:path w="3106420" h="4471035">
                <a:moveTo>
                  <a:pt x="3106039" y="938542"/>
                </a:moveTo>
                <a:lnTo>
                  <a:pt x="3104515" y="938542"/>
                </a:lnTo>
                <a:lnTo>
                  <a:pt x="3104515" y="930922"/>
                </a:lnTo>
                <a:lnTo>
                  <a:pt x="3106039" y="930922"/>
                </a:lnTo>
                <a:lnTo>
                  <a:pt x="3106039" y="938542"/>
                </a:lnTo>
                <a:close/>
              </a:path>
              <a:path w="3106420" h="4471035">
                <a:moveTo>
                  <a:pt x="3102991" y="953782"/>
                </a:moveTo>
                <a:lnTo>
                  <a:pt x="3098419" y="953782"/>
                </a:lnTo>
                <a:lnTo>
                  <a:pt x="3098419" y="946162"/>
                </a:lnTo>
                <a:lnTo>
                  <a:pt x="3102991" y="946162"/>
                </a:lnTo>
                <a:lnTo>
                  <a:pt x="3102991" y="953782"/>
                </a:lnTo>
                <a:close/>
              </a:path>
              <a:path w="3106420" h="4471035">
                <a:moveTo>
                  <a:pt x="3106039" y="953782"/>
                </a:moveTo>
                <a:lnTo>
                  <a:pt x="3104515" y="953782"/>
                </a:lnTo>
                <a:lnTo>
                  <a:pt x="3104515" y="946162"/>
                </a:lnTo>
                <a:lnTo>
                  <a:pt x="3106039" y="946162"/>
                </a:lnTo>
                <a:lnTo>
                  <a:pt x="3106039" y="953782"/>
                </a:lnTo>
                <a:close/>
              </a:path>
              <a:path w="3106420" h="4471035">
                <a:moveTo>
                  <a:pt x="3102991" y="969022"/>
                </a:moveTo>
                <a:lnTo>
                  <a:pt x="3098419" y="969022"/>
                </a:lnTo>
                <a:lnTo>
                  <a:pt x="3098419" y="961402"/>
                </a:lnTo>
                <a:lnTo>
                  <a:pt x="3102991" y="961402"/>
                </a:lnTo>
                <a:lnTo>
                  <a:pt x="3102991" y="969022"/>
                </a:lnTo>
                <a:close/>
              </a:path>
              <a:path w="3106420" h="4471035">
                <a:moveTo>
                  <a:pt x="3106039" y="969022"/>
                </a:moveTo>
                <a:lnTo>
                  <a:pt x="3104515" y="969022"/>
                </a:lnTo>
                <a:lnTo>
                  <a:pt x="3104515" y="961402"/>
                </a:lnTo>
                <a:lnTo>
                  <a:pt x="3106039" y="961402"/>
                </a:lnTo>
                <a:lnTo>
                  <a:pt x="3106039" y="969022"/>
                </a:lnTo>
                <a:close/>
              </a:path>
              <a:path w="3106420" h="4471035">
                <a:moveTo>
                  <a:pt x="3102991" y="984262"/>
                </a:moveTo>
                <a:lnTo>
                  <a:pt x="3098419" y="984262"/>
                </a:lnTo>
                <a:lnTo>
                  <a:pt x="3098419" y="976642"/>
                </a:lnTo>
                <a:lnTo>
                  <a:pt x="3102991" y="976642"/>
                </a:lnTo>
                <a:lnTo>
                  <a:pt x="3102991" y="984262"/>
                </a:lnTo>
                <a:close/>
              </a:path>
              <a:path w="3106420" h="4471035">
                <a:moveTo>
                  <a:pt x="3106039" y="984262"/>
                </a:moveTo>
                <a:lnTo>
                  <a:pt x="3104515" y="984262"/>
                </a:lnTo>
                <a:lnTo>
                  <a:pt x="3104515" y="976642"/>
                </a:lnTo>
                <a:lnTo>
                  <a:pt x="3106039" y="976642"/>
                </a:lnTo>
                <a:lnTo>
                  <a:pt x="3106039" y="984262"/>
                </a:lnTo>
                <a:close/>
              </a:path>
              <a:path w="3106420" h="4471035">
                <a:moveTo>
                  <a:pt x="3102991" y="999502"/>
                </a:moveTo>
                <a:lnTo>
                  <a:pt x="3098419" y="999502"/>
                </a:lnTo>
                <a:lnTo>
                  <a:pt x="3098419" y="991882"/>
                </a:lnTo>
                <a:lnTo>
                  <a:pt x="3102991" y="991882"/>
                </a:lnTo>
                <a:lnTo>
                  <a:pt x="3102991" y="999502"/>
                </a:lnTo>
                <a:close/>
              </a:path>
              <a:path w="3106420" h="4471035">
                <a:moveTo>
                  <a:pt x="3106039" y="999502"/>
                </a:moveTo>
                <a:lnTo>
                  <a:pt x="3104515" y="999502"/>
                </a:lnTo>
                <a:lnTo>
                  <a:pt x="3104515" y="991882"/>
                </a:lnTo>
                <a:lnTo>
                  <a:pt x="3106039" y="991882"/>
                </a:lnTo>
                <a:lnTo>
                  <a:pt x="3106039" y="999502"/>
                </a:lnTo>
                <a:close/>
              </a:path>
              <a:path w="3106420" h="4471035">
                <a:moveTo>
                  <a:pt x="3102991" y="1014742"/>
                </a:moveTo>
                <a:lnTo>
                  <a:pt x="3098419" y="1014742"/>
                </a:lnTo>
                <a:lnTo>
                  <a:pt x="3098419" y="1007122"/>
                </a:lnTo>
                <a:lnTo>
                  <a:pt x="3102991" y="1007122"/>
                </a:lnTo>
                <a:lnTo>
                  <a:pt x="3102991" y="1014742"/>
                </a:lnTo>
                <a:close/>
              </a:path>
              <a:path w="3106420" h="4471035">
                <a:moveTo>
                  <a:pt x="3106039" y="1014742"/>
                </a:moveTo>
                <a:lnTo>
                  <a:pt x="3104515" y="1014742"/>
                </a:lnTo>
                <a:lnTo>
                  <a:pt x="3104515" y="1007122"/>
                </a:lnTo>
                <a:lnTo>
                  <a:pt x="3106039" y="1007122"/>
                </a:lnTo>
                <a:lnTo>
                  <a:pt x="3106039" y="1014742"/>
                </a:lnTo>
                <a:close/>
              </a:path>
              <a:path w="3106420" h="4471035">
                <a:moveTo>
                  <a:pt x="3102991" y="1029982"/>
                </a:moveTo>
                <a:lnTo>
                  <a:pt x="3098419" y="1029982"/>
                </a:lnTo>
                <a:lnTo>
                  <a:pt x="3098419" y="1022362"/>
                </a:lnTo>
                <a:lnTo>
                  <a:pt x="3102991" y="1022362"/>
                </a:lnTo>
                <a:lnTo>
                  <a:pt x="3102991" y="1029982"/>
                </a:lnTo>
                <a:close/>
              </a:path>
              <a:path w="3106420" h="4471035">
                <a:moveTo>
                  <a:pt x="3106039" y="1029982"/>
                </a:moveTo>
                <a:lnTo>
                  <a:pt x="3104515" y="1029982"/>
                </a:lnTo>
                <a:lnTo>
                  <a:pt x="3104515" y="1022362"/>
                </a:lnTo>
                <a:lnTo>
                  <a:pt x="3106039" y="1022362"/>
                </a:lnTo>
                <a:lnTo>
                  <a:pt x="3106039" y="1029982"/>
                </a:lnTo>
                <a:close/>
              </a:path>
              <a:path w="3106420" h="4471035">
                <a:moveTo>
                  <a:pt x="3102991" y="1045222"/>
                </a:moveTo>
                <a:lnTo>
                  <a:pt x="3098419" y="1045222"/>
                </a:lnTo>
                <a:lnTo>
                  <a:pt x="3098419" y="1037602"/>
                </a:lnTo>
                <a:lnTo>
                  <a:pt x="3102991" y="1037602"/>
                </a:lnTo>
                <a:lnTo>
                  <a:pt x="3102991" y="1045222"/>
                </a:lnTo>
                <a:close/>
              </a:path>
              <a:path w="3106420" h="4471035">
                <a:moveTo>
                  <a:pt x="3106039" y="1045222"/>
                </a:moveTo>
                <a:lnTo>
                  <a:pt x="3104515" y="1045222"/>
                </a:lnTo>
                <a:lnTo>
                  <a:pt x="3104515" y="1037602"/>
                </a:lnTo>
                <a:lnTo>
                  <a:pt x="3106039" y="1037602"/>
                </a:lnTo>
                <a:lnTo>
                  <a:pt x="3106039" y="1045222"/>
                </a:lnTo>
                <a:close/>
              </a:path>
              <a:path w="3106420" h="4471035">
                <a:moveTo>
                  <a:pt x="3102991" y="1060462"/>
                </a:moveTo>
                <a:lnTo>
                  <a:pt x="3098419" y="1060462"/>
                </a:lnTo>
                <a:lnTo>
                  <a:pt x="3098419" y="1052842"/>
                </a:lnTo>
                <a:lnTo>
                  <a:pt x="3102991" y="1052842"/>
                </a:lnTo>
                <a:lnTo>
                  <a:pt x="3102991" y="1060462"/>
                </a:lnTo>
                <a:close/>
              </a:path>
              <a:path w="3106420" h="4471035">
                <a:moveTo>
                  <a:pt x="3106039" y="1060462"/>
                </a:moveTo>
                <a:lnTo>
                  <a:pt x="3104515" y="1060462"/>
                </a:lnTo>
                <a:lnTo>
                  <a:pt x="3104515" y="1052842"/>
                </a:lnTo>
                <a:lnTo>
                  <a:pt x="3106039" y="1052842"/>
                </a:lnTo>
                <a:lnTo>
                  <a:pt x="3106039" y="1060462"/>
                </a:lnTo>
                <a:close/>
              </a:path>
              <a:path w="3106420" h="4471035">
                <a:moveTo>
                  <a:pt x="3102991" y="1075702"/>
                </a:moveTo>
                <a:lnTo>
                  <a:pt x="3098419" y="1075702"/>
                </a:lnTo>
                <a:lnTo>
                  <a:pt x="3098419" y="1068082"/>
                </a:lnTo>
                <a:lnTo>
                  <a:pt x="3102991" y="1068082"/>
                </a:lnTo>
                <a:lnTo>
                  <a:pt x="3102991" y="1075702"/>
                </a:lnTo>
                <a:close/>
              </a:path>
              <a:path w="3106420" h="4471035">
                <a:moveTo>
                  <a:pt x="3106039" y="1075702"/>
                </a:moveTo>
                <a:lnTo>
                  <a:pt x="3104515" y="1075702"/>
                </a:lnTo>
                <a:lnTo>
                  <a:pt x="3104515" y="1068082"/>
                </a:lnTo>
                <a:lnTo>
                  <a:pt x="3106039" y="1068082"/>
                </a:lnTo>
                <a:lnTo>
                  <a:pt x="3106039" y="1075702"/>
                </a:lnTo>
                <a:close/>
              </a:path>
              <a:path w="3106420" h="4471035">
                <a:moveTo>
                  <a:pt x="3102991" y="1090942"/>
                </a:moveTo>
                <a:lnTo>
                  <a:pt x="3098419" y="1090942"/>
                </a:lnTo>
                <a:lnTo>
                  <a:pt x="3098419" y="1083322"/>
                </a:lnTo>
                <a:lnTo>
                  <a:pt x="3102991" y="1083322"/>
                </a:lnTo>
                <a:lnTo>
                  <a:pt x="3102991" y="1090942"/>
                </a:lnTo>
                <a:close/>
              </a:path>
              <a:path w="3106420" h="4471035">
                <a:moveTo>
                  <a:pt x="3106039" y="1090942"/>
                </a:moveTo>
                <a:lnTo>
                  <a:pt x="3104515" y="1090942"/>
                </a:lnTo>
                <a:lnTo>
                  <a:pt x="3104515" y="1083322"/>
                </a:lnTo>
                <a:lnTo>
                  <a:pt x="3106039" y="1083322"/>
                </a:lnTo>
                <a:lnTo>
                  <a:pt x="3106039" y="1090942"/>
                </a:lnTo>
                <a:close/>
              </a:path>
              <a:path w="3106420" h="4471035">
                <a:moveTo>
                  <a:pt x="3102991" y="1106182"/>
                </a:moveTo>
                <a:lnTo>
                  <a:pt x="3098419" y="1106182"/>
                </a:lnTo>
                <a:lnTo>
                  <a:pt x="3098419" y="1098562"/>
                </a:lnTo>
                <a:lnTo>
                  <a:pt x="3102991" y="1098562"/>
                </a:lnTo>
                <a:lnTo>
                  <a:pt x="3102991" y="1106182"/>
                </a:lnTo>
                <a:close/>
              </a:path>
              <a:path w="3106420" h="4471035">
                <a:moveTo>
                  <a:pt x="3106039" y="1106182"/>
                </a:moveTo>
                <a:lnTo>
                  <a:pt x="3104515" y="1106182"/>
                </a:lnTo>
                <a:lnTo>
                  <a:pt x="3104515" y="1098562"/>
                </a:lnTo>
                <a:lnTo>
                  <a:pt x="3106039" y="1098562"/>
                </a:lnTo>
                <a:lnTo>
                  <a:pt x="3106039" y="1106182"/>
                </a:lnTo>
                <a:close/>
              </a:path>
              <a:path w="3106420" h="4471035">
                <a:moveTo>
                  <a:pt x="3102991" y="1121422"/>
                </a:moveTo>
                <a:lnTo>
                  <a:pt x="3098419" y="1121422"/>
                </a:lnTo>
                <a:lnTo>
                  <a:pt x="3098419" y="1113802"/>
                </a:lnTo>
                <a:lnTo>
                  <a:pt x="3102991" y="1113802"/>
                </a:lnTo>
                <a:lnTo>
                  <a:pt x="3102991" y="1121422"/>
                </a:lnTo>
                <a:close/>
              </a:path>
              <a:path w="3106420" h="4471035">
                <a:moveTo>
                  <a:pt x="3106039" y="1121422"/>
                </a:moveTo>
                <a:lnTo>
                  <a:pt x="3104515" y="1121422"/>
                </a:lnTo>
                <a:lnTo>
                  <a:pt x="3104515" y="1113802"/>
                </a:lnTo>
                <a:lnTo>
                  <a:pt x="3106039" y="1113802"/>
                </a:lnTo>
                <a:lnTo>
                  <a:pt x="3106039" y="1121422"/>
                </a:lnTo>
                <a:close/>
              </a:path>
              <a:path w="3106420" h="4471035">
                <a:moveTo>
                  <a:pt x="3102991" y="1136662"/>
                </a:moveTo>
                <a:lnTo>
                  <a:pt x="3098419" y="1136662"/>
                </a:lnTo>
                <a:lnTo>
                  <a:pt x="3098419" y="1129042"/>
                </a:lnTo>
                <a:lnTo>
                  <a:pt x="3102991" y="1129042"/>
                </a:lnTo>
                <a:lnTo>
                  <a:pt x="3102991" y="1136662"/>
                </a:lnTo>
                <a:close/>
              </a:path>
              <a:path w="3106420" h="4471035">
                <a:moveTo>
                  <a:pt x="3106039" y="1136662"/>
                </a:moveTo>
                <a:lnTo>
                  <a:pt x="3104515" y="1136662"/>
                </a:lnTo>
                <a:lnTo>
                  <a:pt x="3104515" y="1129042"/>
                </a:lnTo>
                <a:lnTo>
                  <a:pt x="3106039" y="1129042"/>
                </a:lnTo>
                <a:lnTo>
                  <a:pt x="3106039" y="1136662"/>
                </a:lnTo>
                <a:close/>
              </a:path>
              <a:path w="3106420" h="4471035">
                <a:moveTo>
                  <a:pt x="3102991" y="1151902"/>
                </a:moveTo>
                <a:lnTo>
                  <a:pt x="3098419" y="1151902"/>
                </a:lnTo>
                <a:lnTo>
                  <a:pt x="3098419" y="1144282"/>
                </a:lnTo>
                <a:lnTo>
                  <a:pt x="3102991" y="1144282"/>
                </a:lnTo>
                <a:lnTo>
                  <a:pt x="3102991" y="1151902"/>
                </a:lnTo>
                <a:close/>
              </a:path>
              <a:path w="3106420" h="4471035">
                <a:moveTo>
                  <a:pt x="3106039" y="1151902"/>
                </a:moveTo>
                <a:lnTo>
                  <a:pt x="3104515" y="1151902"/>
                </a:lnTo>
                <a:lnTo>
                  <a:pt x="3104515" y="1144282"/>
                </a:lnTo>
                <a:lnTo>
                  <a:pt x="3106039" y="1144282"/>
                </a:lnTo>
                <a:lnTo>
                  <a:pt x="3106039" y="1151902"/>
                </a:lnTo>
                <a:close/>
              </a:path>
              <a:path w="3106420" h="4471035">
                <a:moveTo>
                  <a:pt x="3102991" y="1167142"/>
                </a:moveTo>
                <a:lnTo>
                  <a:pt x="3098419" y="1167142"/>
                </a:lnTo>
                <a:lnTo>
                  <a:pt x="3098419" y="1159522"/>
                </a:lnTo>
                <a:lnTo>
                  <a:pt x="3102991" y="1159522"/>
                </a:lnTo>
                <a:lnTo>
                  <a:pt x="3102991" y="1167142"/>
                </a:lnTo>
                <a:close/>
              </a:path>
              <a:path w="3106420" h="4471035">
                <a:moveTo>
                  <a:pt x="3106039" y="1167142"/>
                </a:moveTo>
                <a:lnTo>
                  <a:pt x="3104515" y="1167142"/>
                </a:lnTo>
                <a:lnTo>
                  <a:pt x="3104515" y="1159522"/>
                </a:lnTo>
                <a:lnTo>
                  <a:pt x="3106039" y="1159522"/>
                </a:lnTo>
                <a:lnTo>
                  <a:pt x="3106039" y="1167142"/>
                </a:lnTo>
                <a:close/>
              </a:path>
              <a:path w="3106420" h="4471035">
                <a:moveTo>
                  <a:pt x="3102991" y="1182382"/>
                </a:moveTo>
                <a:lnTo>
                  <a:pt x="3098419" y="1182382"/>
                </a:lnTo>
                <a:lnTo>
                  <a:pt x="3098419" y="1174762"/>
                </a:lnTo>
                <a:lnTo>
                  <a:pt x="3102991" y="1174762"/>
                </a:lnTo>
                <a:lnTo>
                  <a:pt x="3102991" y="1182382"/>
                </a:lnTo>
                <a:close/>
              </a:path>
              <a:path w="3106420" h="4471035">
                <a:moveTo>
                  <a:pt x="3106039" y="1182382"/>
                </a:moveTo>
                <a:lnTo>
                  <a:pt x="3104515" y="1182382"/>
                </a:lnTo>
                <a:lnTo>
                  <a:pt x="3104515" y="1174762"/>
                </a:lnTo>
                <a:lnTo>
                  <a:pt x="3106039" y="1174762"/>
                </a:lnTo>
                <a:lnTo>
                  <a:pt x="3106039" y="1182382"/>
                </a:lnTo>
                <a:close/>
              </a:path>
              <a:path w="3106420" h="4471035">
                <a:moveTo>
                  <a:pt x="3102991" y="1197622"/>
                </a:moveTo>
                <a:lnTo>
                  <a:pt x="3098419" y="1197622"/>
                </a:lnTo>
                <a:lnTo>
                  <a:pt x="3098419" y="1190002"/>
                </a:lnTo>
                <a:lnTo>
                  <a:pt x="3102991" y="1190002"/>
                </a:lnTo>
                <a:lnTo>
                  <a:pt x="3102991" y="1197622"/>
                </a:lnTo>
                <a:close/>
              </a:path>
              <a:path w="3106420" h="4471035">
                <a:moveTo>
                  <a:pt x="3106039" y="1197622"/>
                </a:moveTo>
                <a:lnTo>
                  <a:pt x="3104515" y="1197622"/>
                </a:lnTo>
                <a:lnTo>
                  <a:pt x="3104515" y="1190002"/>
                </a:lnTo>
                <a:lnTo>
                  <a:pt x="3106039" y="1190002"/>
                </a:lnTo>
                <a:lnTo>
                  <a:pt x="3106039" y="1197622"/>
                </a:lnTo>
                <a:close/>
              </a:path>
              <a:path w="3106420" h="4471035">
                <a:moveTo>
                  <a:pt x="3102991" y="1212862"/>
                </a:moveTo>
                <a:lnTo>
                  <a:pt x="3098419" y="1212862"/>
                </a:lnTo>
                <a:lnTo>
                  <a:pt x="3098419" y="1205242"/>
                </a:lnTo>
                <a:lnTo>
                  <a:pt x="3102991" y="1205242"/>
                </a:lnTo>
                <a:lnTo>
                  <a:pt x="3102991" y="1212862"/>
                </a:lnTo>
                <a:close/>
              </a:path>
              <a:path w="3106420" h="4471035">
                <a:moveTo>
                  <a:pt x="3106039" y="1212862"/>
                </a:moveTo>
                <a:lnTo>
                  <a:pt x="3104515" y="1212862"/>
                </a:lnTo>
                <a:lnTo>
                  <a:pt x="3104515" y="1205242"/>
                </a:lnTo>
                <a:lnTo>
                  <a:pt x="3106039" y="1205242"/>
                </a:lnTo>
                <a:lnTo>
                  <a:pt x="3106039" y="1212862"/>
                </a:lnTo>
                <a:close/>
              </a:path>
              <a:path w="3106420" h="4471035">
                <a:moveTo>
                  <a:pt x="3102991" y="1228102"/>
                </a:moveTo>
                <a:lnTo>
                  <a:pt x="3098419" y="1228102"/>
                </a:lnTo>
                <a:lnTo>
                  <a:pt x="3098419" y="1220482"/>
                </a:lnTo>
                <a:lnTo>
                  <a:pt x="3102991" y="1220482"/>
                </a:lnTo>
                <a:lnTo>
                  <a:pt x="3102991" y="1228102"/>
                </a:lnTo>
                <a:close/>
              </a:path>
              <a:path w="3106420" h="4471035">
                <a:moveTo>
                  <a:pt x="3106039" y="1228102"/>
                </a:moveTo>
                <a:lnTo>
                  <a:pt x="3104515" y="1228102"/>
                </a:lnTo>
                <a:lnTo>
                  <a:pt x="3104515" y="1220482"/>
                </a:lnTo>
                <a:lnTo>
                  <a:pt x="3106039" y="1220482"/>
                </a:lnTo>
                <a:lnTo>
                  <a:pt x="3106039" y="1228102"/>
                </a:lnTo>
                <a:close/>
              </a:path>
              <a:path w="3106420" h="4471035">
                <a:moveTo>
                  <a:pt x="3102991" y="1243342"/>
                </a:moveTo>
                <a:lnTo>
                  <a:pt x="3098419" y="1243342"/>
                </a:lnTo>
                <a:lnTo>
                  <a:pt x="3098419" y="1235722"/>
                </a:lnTo>
                <a:lnTo>
                  <a:pt x="3102991" y="1235722"/>
                </a:lnTo>
                <a:lnTo>
                  <a:pt x="3102991" y="1243342"/>
                </a:lnTo>
                <a:close/>
              </a:path>
              <a:path w="3106420" h="4471035">
                <a:moveTo>
                  <a:pt x="3106039" y="1243342"/>
                </a:moveTo>
                <a:lnTo>
                  <a:pt x="3104515" y="1243342"/>
                </a:lnTo>
                <a:lnTo>
                  <a:pt x="3104515" y="1235722"/>
                </a:lnTo>
                <a:lnTo>
                  <a:pt x="3106039" y="1235722"/>
                </a:lnTo>
                <a:lnTo>
                  <a:pt x="3106039" y="1243342"/>
                </a:lnTo>
                <a:close/>
              </a:path>
              <a:path w="3106420" h="4471035">
                <a:moveTo>
                  <a:pt x="3102991" y="1258582"/>
                </a:moveTo>
                <a:lnTo>
                  <a:pt x="3098419" y="1258582"/>
                </a:lnTo>
                <a:lnTo>
                  <a:pt x="3098419" y="1250962"/>
                </a:lnTo>
                <a:lnTo>
                  <a:pt x="3102991" y="1250962"/>
                </a:lnTo>
                <a:lnTo>
                  <a:pt x="3102991" y="1258582"/>
                </a:lnTo>
                <a:close/>
              </a:path>
              <a:path w="3106420" h="4471035">
                <a:moveTo>
                  <a:pt x="3106039" y="1258582"/>
                </a:moveTo>
                <a:lnTo>
                  <a:pt x="3104515" y="1258582"/>
                </a:lnTo>
                <a:lnTo>
                  <a:pt x="3104515" y="1250962"/>
                </a:lnTo>
                <a:lnTo>
                  <a:pt x="3106039" y="1250962"/>
                </a:lnTo>
                <a:lnTo>
                  <a:pt x="3106039" y="1258582"/>
                </a:lnTo>
                <a:close/>
              </a:path>
              <a:path w="3106420" h="4471035">
                <a:moveTo>
                  <a:pt x="3102991" y="1273822"/>
                </a:moveTo>
                <a:lnTo>
                  <a:pt x="3098419" y="1273822"/>
                </a:lnTo>
                <a:lnTo>
                  <a:pt x="3098419" y="1266202"/>
                </a:lnTo>
                <a:lnTo>
                  <a:pt x="3102991" y="1266202"/>
                </a:lnTo>
                <a:lnTo>
                  <a:pt x="3102991" y="1273822"/>
                </a:lnTo>
                <a:close/>
              </a:path>
              <a:path w="3106420" h="4471035">
                <a:moveTo>
                  <a:pt x="3106039" y="1273822"/>
                </a:moveTo>
                <a:lnTo>
                  <a:pt x="3104515" y="1273822"/>
                </a:lnTo>
                <a:lnTo>
                  <a:pt x="3104515" y="1266202"/>
                </a:lnTo>
                <a:lnTo>
                  <a:pt x="3106039" y="1266202"/>
                </a:lnTo>
                <a:lnTo>
                  <a:pt x="3106039" y="1273822"/>
                </a:lnTo>
                <a:close/>
              </a:path>
              <a:path w="3106420" h="4471035">
                <a:moveTo>
                  <a:pt x="3102991" y="1289062"/>
                </a:moveTo>
                <a:lnTo>
                  <a:pt x="3098419" y="1289062"/>
                </a:lnTo>
                <a:lnTo>
                  <a:pt x="3098419" y="1281442"/>
                </a:lnTo>
                <a:lnTo>
                  <a:pt x="3102991" y="1281442"/>
                </a:lnTo>
                <a:lnTo>
                  <a:pt x="3102991" y="1289062"/>
                </a:lnTo>
                <a:close/>
              </a:path>
              <a:path w="3106420" h="4471035">
                <a:moveTo>
                  <a:pt x="3106039" y="1289062"/>
                </a:moveTo>
                <a:lnTo>
                  <a:pt x="3104515" y="1289062"/>
                </a:lnTo>
                <a:lnTo>
                  <a:pt x="3104515" y="1281442"/>
                </a:lnTo>
                <a:lnTo>
                  <a:pt x="3106039" y="1281442"/>
                </a:lnTo>
                <a:lnTo>
                  <a:pt x="3106039" y="1289062"/>
                </a:lnTo>
                <a:close/>
              </a:path>
              <a:path w="3106420" h="4471035">
                <a:moveTo>
                  <a:pt x="3102991" y="1304302"/>
                </a:moveTo>
                <a:lnTo>
                  <a:pt x="3098419" y="1304302"/>
                </a:lnTo>
                <a:lnTo>
                  <a:pt x="3098419" y="1296682"/>
                </a:lnTo>
                <a:lnTo>
                  <a:pt x="3102991" y="1296682"/>
                </a:lnTo>
                <a:lnTo>
                  <a:pt x="3102991" y="1304302"/>
                </a:lnTo>
                <a:close/>
              </a:path>
              <a:path w="3106420" h="4471035">
                <a:moveTo>
                  <a:pt x="3106039" y="1304302"/>
                </a:moveTo>
                <a:lnTo>
                  <a:pt x="3104515" y="1304302"/>
                </a:lnTo>
                <a:lnTo>
                  <a:pt x="3104515" y="1296682"/>
                </a:lnTo>
                <a:lnTo>
                  <a:pt x="3106039" y="1296682"/>
                </a:lnTo>
                <a:lnTo>
                  <a:pt x="3106039" y="1304302"/>
                </a:lnTo>
                <a:close/>
              </a:path>
              <a:path w="3106420" h="4471035">
                <a:moveTo>
                  <a:pt x="3102991" y="1319542"/>
                </a:moveTo>
                <a:lnTo>
                  <a:pt x="3098419" y="1319542"/>
                </a:lnTo>
                <a:lnTo>
                  <a:pt x="3098419" y="1311922"/>
                </a:lnTo>
                <a:lnTo>
                  <a:pt x="3102991" y="1311922"/>
                </a:lnTo>
                <a:lnTo>
                  <a:pt x="3102991" y="1319542"/>
                </a:lnTo>
                <a:close/>
              </a:path>
              <a:path w="3106420" h="4471035">
                <a:moveTo>
                  <a:pt x="3106039" y="1319542"/>
                </a:moveTo>
                <a:lnTo>
                  <a:pt x="3104515" y="1319542"/>
                </a:lnTo>
                <a:lnTo>
                  <a:pt x="3104515" y="1311922"/>
                </a:lnTo>
                <a:lnTo>
                  <a:pt x="3106039" y="1311922"/>
                </a:lnTo>
                <a:lnTo>
                  <a:pt x="3106039" y="1319542"/>
                </a:lnTo>
                <a:close/>
              </a:path>
              <a:path w="3106420" h="4471035">
                <a:moveTo>
                  <a:pt x="3102991" y="1334782"/>
                </a:moveTo>
                <a:lnTo>
                  <a:pt x="3098419" y="1334782"/>
                </a:lnTo>
                <a:lnTo>
                  <a:pt x="3098419" y="1327162"/>
                </a:lnTo>
                <a:lnTo>
                  <a:pt x="3102991" y="1327162"/>
                </a:lnTo>
                <a:lnTo>
                  <a:pt x="3102991" y="1334782"/>
                </a:lnTo>
                <a:close/>
              </a:path>
              <a:path w="3106420" h="4471035">
                <a:moveTo>
                  <a:pt x="3106039" y="1334782"/>
                </a:moveTo>
                <a:lnTo>
                  <a:pt x="3104515" y="1334782"/>
                </a:lnTo>
                <a:lnTo>
                  <a:pt x="3104515" y="1327162"/>
                </a:lnTo>
                <a:lnTo>
                  <a:pt x="3106039" y="1327162"/>
                </a:lnTo>
                <a:lnTo>
                  <a:pt x="3106039" y="1334782"/>
                </a:lnTo>
                <a:close/>
              </a:path>
              <a:path w="3106420" h="4471035">
                <a:moveTo>
                  <a:pt x="3102991" y="1350022"/>
                </a:moveTo>
                <a:lnTo>
                  <a:pt x="3098419" y="1350022"/>
                </a:lnTo>
                <a:lnTo>
                  <a:pt x="3098419" y="1342402"/>
                </a:lnTo>
                <a:lnTo>
                  <a:pt x="3102991" y="1342402"/>
                </a:lnTo>
                <a:lnTo>
                  <a:pt x="3102991" y="1350022"/>
                </a:lnTo>
                <a:close/>
              </a:path>
              <a:path w="3106420" h="4471035">
                <a:moveTo>
                  <a:pt x="3106039" y="1350022"/>
                </a:moveTo>
                <a:lnTo>
                  <a:pt x="3104515" y="1350022"/>
                </a:lnTo>
                <a:lnTo>
                  <a:pt x="3104515" y="1342402"/>
                </a:lnTo>
                <a:lnTo>
                  <a:pt x="3106039" y="1342402"/>
                </a:lnTo>
                <a:lnTo>
                  <a:pt x="3106039" y="1350022"/>
                </a:lnTo>
                <a:close/>
              </a:path>
              <a:path w="3106420" h="4471035">
                <a:moveTo>
                  <a:pt x="3102991" y="1365262"/>
                </a:moveTo>
                <a:lnTo>
                  <a:pt x="3098419" y="1365262"/>
                </a:lnTo>
                <a:lnTo>
                  <a:pt x="3098419" y="1357642"/>
                </a:lnTo>
                <a:lnTo>
                  <a:pt x="3102991" y="1357642"/>
                </a:lnTo>
                <a:lnTo>
                  <a:pt x="3102991" y="1365262"/>
                </a:lnTo>
                <a:close/>
              </a:path>
              <a:path w="3106420" h="4471035">
                <a:moveTo>
                  <a:pt x="3106039" y="1365262"/>
                </a:moveTo>
                <a:lnTo>
                  <a:pt x="3104515" y="1365262"/>
                </a:lnTo>
                <a:lnTo>
                  <a:pt x="3104515" y="1357642"/>
                </a:lnTo>
                <a:lnTo>
                  <a:pt x="3106039" y="1357642"/>
                </a:lnTo>
                <a:lnTo>
                  <a:pt x="3106039" y="1365262"/>
                </a:lnTo>
                <a:close/>
              </a:path>
              <a:path w="3106420" h="4471035">
                <a:moveTo>
                  <a:pt x="3102991" y="1380502"/>
                </a:moveTo>
                <a:lnTo>
                  <a:pt x="3098419" y="1380502"/>
                </a:lnTo>
                <a:lnTo>
                  <a:pt x="3098419" y="1372882"/>
                </a:lnTo>
                <a:lnTo>
                  <a:pt x="3102991" y="1372882"/>
                </a:lnTo>
                <a:lnTo>
                  <a:pt x="3102991" y="1380502"/>
                </a:lnTo>
                <a:close/>
              </a:path>
              <a:path w="3106420" h="4471035">
                <a:moveTo>
                  <a:pt x="3106039" y="1380502"/>
                </a:moveTo>
                <a:lnTo>
                  <a:pt x="3104515" y="1380502"/>
                </a:lnTo>
                <a:lnTo>
                  <a:pt x="3104515" y="1372882"/>
                </a:lnTo>
                <a:lnTo>
                  <a:pt x="3106039" y="1372882"/>
                </a:lnTo>
                <a:lnTo>
                  <a:pt x="3106039" y="1380502"/>
                </a:lnTo>
                <a:close/>
              </a:path>
              <a:path w="3106420" h="4471035">
                <a:moveTo>
                  <a:pt x="3102991" y="1395742"/>
                </a:moveTo>
                <a:lnTo>
                  <a:pt x="3098419" y="1395742"/>
                </a:lnTo>
                <a:lnTo>
                  <a:pt x="3098419" y="1388122"/>
                </a:lnTo>
                <a:lnTo>
                  <a:pt x="3102991" y="1388122"/>
                </a:lnTo>
                <a:lnTo>
                  <a:pt x="3102991" y="1395742"/>
                </a:lnTo>
                <a:close/>
              </a:path>
              <a:path w="3106420" h="4471035">
                <a:moveTo>
                  <a:pt x="3106039" y="1395742"/>
                </a:moveTo>
                <a:lnTo>
                  <a:pt x="3104515" y="1395742"/>
                </a:lnTo>
                <a:lnTo>
                  <a:pt x="3104515" y="1388122"/>
                </a:lnTo>
                <a:lnTo>
                  <a:pt x="3106039" y="1388122"/>
                </a:lnTo>
                <a:lnTo>
                  <a:pt x="3106039" y="1395742"/>
                </a:lnTo>
                <a:close/>
              </a:path>
              <a:path w="3106420" h="4471035">
                <a:moveTo>
                  <a:pt x="3102991" y="1410982"/>
                </a:moveTo>
                <a:lnTo>
                  <a:pt x="3098419" y="1410982"/>
                </a:lnTo>
                <a:lnTo>
                  <a:pt x="3098419" y="1403362"/>
                </a:lnTo>
                <a:lnTo>
                  <a:pt x="3102991" y="1403362"/>
                </a:lnTo>
                <a:lnTo>
                  <a:pt x="3102991" y="1410982"/>
                </a:lnTo>
                <a:close/>
              </a:path>
              <a:path w="3106420" h="4471035">
                <a:moveTo>
                  <a:pt x="3106039" y="1410982"/>
                </a:moveTo>
                <a:lnTo>
                  <a:pt x="3104515" y="1410982"/>
                </a:lnTo>
                <a:lnTo>
                  <a:pt x="3104515" y="1403362"/>
                </a:lnTo>
                <a:lnTo>
                  <a:pt x="3106039" y="1403362"/>
                </a:lnTo>
                <a:lnTo>
                  <a:pt x="3106039" y="1410982"/>
                </a:lnTo>
                <a:close/>
              </a:path>
              <a:path w="3106420" h="4471035">
                <a:moveTo>
                  <a:pt x="3102991" y="1426222"/>
                </a:moveTo>
                <a:lnTo>
                  <a:pt x="3098419" y="1426222"/>
                </a:lnTo>
                <a:lnTo>
                  <a:pt x="3098419" y="1418602"/>
                </a:lnTo>
                <a:lnTo>
                  <a:pt x="3102991" y="1418602"/>
                </a:lnTo>
                <a:lnTo>
                  <a:pt x="3102991" y="1426222"/>
                </a:lnTo>
                <a:close/>
              </a:path>
              <a:path w="3106420" h="4471035">
                <a:moveTo>
                  <a:pt x="3106039" y="1426222"/>
                </a:moveTo>
                <a:lnTo>
                  <a:pt x="3104515" y="1426222"/>
                </a:lnTo>
                <a:lnTo>
                  <a:pt x="3104515" y="1418602"/>
                </a:lnTo>
                <a:lnTo>
                  <a:pt x="3106039" y="1418602"/>
                </a:lnTo>
                <a:lnTo>
                  <a:pt x="3106039" y="1426222"/>
                </a:lnTo>
                <a:close/>
              </a:path>
              <a:path w="3106420" h="4471035">
                <a:moveTo>
                  <a:pt x="3102991" y="1441462"/>
                </a:moveTo>
                <a:lnTo>
                  <a:pt x="3098419" y="1441462"/>
                </a:lnTo>
                <a:lnTo>
                  <a:pt x="3098419" y="1433842"/>
                </a:lnTo>
                <a:lnTo>
                  <a:pt x="3102991" y="1433842"/>
                </a:lnTo>
                <a:lnTo>
                  <a:pt x="3102991" y="1441462"/>
                </a:lnTo>
                <a:close/>
              </a:path>
              <a:path w="3106420" h="4471035">
                <a:moveTo>
                  <a:pt x="3106039" y="1441462"/>
                </a:moveTo>
                <a:lnTo>
                  <a:pt x="3104515" y="1441462"/>
                </a:lnTo>
                <a:lnTo>
                  <a:pt x="3104515" y="1433842"/>
                </a:lnTo>
                <a:lnTo>
                  <a:pt x="3106039" y="1433842"/>
                </a:lnTo>
                <a:lnTo>
                  <a:pt x="3106039" y="1441462"/>
                </a:lnTo>
                <a:close/>
              </a:path>
              <a:path w="3106420" h="4471035">
                <a:moveTo>
                  <a:pt x="3102991" y="1456702"/>
                </a:moveTo>
                <a:lnTo>
                  <a:pt x="3098419" y="1456702"/>
                </a:lnTo>
                <a:lnTo>
                  <a:pt x="3098419" y="1449082"/>
                </a:lnTo>
                <a:lnTo>
                  <a:pt x="3102991" y="1449082"/>
                </a:lnTo>
                <a:lnTo>
                  <a:pt x="3102991" y="1456702"/>
                </a:lnTo>
                <a:close/>
              </a:path>
              <a:path w="3106420" h="4471035">
                <a:moveTo>
                  <a:pt x="3106039" y="1456702"/>
                </a:moveTo>
                <a:lnTo>
                  <a:pt x="3104515" y="1456702"/>
                </a:lnTo>
                <a:lnTo>
                  <a:pt x="3104515" y="1449082"/>
                </a:lnTo>
                <a:lnTo>
                  <a:pt x="3106039" y="1449082"/>
                </a:lnTo>
                <a:lnTo>
                  <a:pt x="3106039" y="1456702"/>
                </a:lnTo>
                <a:close/>
              </a:path>
              <a:path w="3106420" h="4471035">
                <a:moveTo>
                  <a:pt x="3102991" y="1471942"/>
                </a:moveTo>
                <a:lnTo>
                  <a:pt x="3098419" y="1471942"/>
                </a:lnTo>
                <a:lnTo>
                  <a:pt x="3098419" y="1464322"/>
                </a:lnTo>
                <a:lnTo>
                  <a:pt x="3102991" y="1464322"/>
                </a:lnTo>
                <a:lnTo>
                  <a:pt x="3102991" y="1471942"/>
                </a:lnTo>
                <a:close/>
              </a:path>
              <a:path w="3106420" h="4471035">
                <a:moveTo>
                  <a:pt x="3106039" y="1471942"/>
                </a:moveTo>
                <a:lnTo>
                  <a:pt x="3104515" y="1471942"/>
                </a:lnTo>
                <a:lnTo>
                  <a:pt x="3104515" y="1464322"/>
                </a:lnTo>
                <a:lnTo>
                  <a:pt x="3106039" y="1464322"/>
                </a:lnTo>
                <a:lnTo>
                  <a:pt x="3106039" y="1471942"/>
                </a:lnTo>
                <a:close/>
              </a:path>
              <a:path w="3106420" h="4471035">
                <a:moveTo>
                  <a:pt x="3102991" y="1487182"/>
                </a:moveTo>
                <a:lnTo>
                  <a:pt x="3098419" y="1487182"/>
                </a:lnTo>
                <a:lnTo>
                  <a:pt x="3098419" y="1479562"/>
                </a:lnTo>
                <a:lnTo>
                  <a:pt x="3102991" y="1479562"/>
                </a:lnTo>
                <a:lnTo>
                  <a:pt x="3102991" y="1487182"/>
                </a:lnTo>
                <a:close/>
              </a:path>
              <a:path w="3106420" h="4471035">
                <a:moveTo>
                  <a:pt x="3106039" y="1487182"/>
                </a:moveTo>
                <a:lnTo>
                  <a:pt x="3104515" y="1487182"/>
                </a:lnTo>
                <a:lnTo>
                  <a:pt x="3104515" y="1479562"/>
                </a:lnTo>
                <a:lnTo>
                  <a:pt x="3106039" y="1479562"/>
                </a:lnTo>
                <a:lnTo>
                  <a:pt x="3106039" y="1487182"/>
                </a:lnTo>
                <a:close/>
              </a:path>
              <a:path w="3106420" h="4471035">
                <a:moveTo>
                  <a:pt x="3102991" y="1502422"/>
                </a:moveTo>
                <a:lnTo>
                  <a:pt x="3098419" y="1502422"/>
                </a:lnTo>
                <a:lnTo>
                  <a:pt x="3098419" y="1494802"/>
                </a:lnTo>
                <a:lnTo>
                  <a:pt x="3102991" y="1494802"/>
                </a:lnTo>
                <a:lnTo>
                  <a:pt x="3102991" y="1502422"/>
                </a:lnTo>
                <a:close/>
              </a:path>
              <a:path w="3106420" h="4471035">
                <a:moveTo>
                  <a:pt x="3106039" y="1502422"/>
                </a:moveTo>
                <a:lnTo>
                  <a:pt x="3104515" y="1502422"/>
                </a:lnTo>
                <a:lnTo>
                  <a:pt x="3104515" y="1494802"/>
                </a:lnTo>
                <a:lnTo>
                  <a:pt x="3106039" y="1494802"/>
                </a:lnTo>
                <a:lnTo>
                  <a:pt x="3106039" y="1502422"/>
                </a:lnTo>
                <a:close/>
              </a:path>
              <a:path w="3106420" h="4471035">
                <a:moveTo>
                  <a:pt x="3102991" y="1517662"/>
                </a:moveTo>
                <a:lnTo>
                  <a:pt x="3098419" y="1517662"/>
                </a:lnTo>
                <a:lnTo>
                  <a:pt x="3098419" y="1510042"/>
                </a:lnTo>
                <a:lnTo>
                  <a:pt x="3102991" y="1510042"/>
                </a:lnTo>
                <a:lnTo>
                  <a:pt x="3102991" y="1517662"/>
                </a:lnTo>
                <a:close/>
              </a:path>
              <a:path w="3106420" h="4471035">
                <a:moveTo>
                  <a:pt x="3106039" y="1517662"/>
                </a:moveTo>
                <a:lnTo>
                  <a:pt x="3104515" y="1517662"/>
                </a:lnTo>
                <a:lnTo>
                  <a:pt x="3104515" y="1510042"/>
                </a:lnTo>
                <a:lnTo>
                  <a:pt x="3106039" y="1510042"/>
                </a:lnTo>
                <a:lnTo>
                  <a:pt x="3106039" y="1517662"/>
                </a:lnTo>
                <a:close/>
              </a:path>
              <a:path w="3106420" h="4471035">
                <a:moveTo>
                  <a:pt x="3102991" y="1532902"/>
                </a:moveTo>
                <a:lnTo>
                  <a:pt x="3098419" y="1532902"/>
                </a:lnTo>
                <a:lnTo>
                  <a:pt x="3098419" y="1525282"/>
                </a:lnTo>
                <a:lnTo>
                  <a:pt x="3102991" y="1525282"/>
                </a:lnTo>
                <a:lnTo>
                  <a:pt x="3102991" y="1532902"/>
                </a:lnTo>
                <a:close/>
              </a:path>
              <a:path w="3106420" h="4471035">
                <a:moveTo>
                  <a:pt x="3106039" y="1532902"/>
                </a:moveTo>
                <a:lnTo>
                  <a:pt x="3104515" y="1532902"/>
                </a:lnTo>
                <a:lnTo>
                  <a:pt x="3104515" y="1525282"/>
                </a:lnTo>
                <a:lnTo>
                  <a:pt x="3106039" y="1525282"/>
                </a:lnTo>
                <a:lnTo>
                  <a:pt x="3106039" y="1532902"/>
                </a:lnTo>
                <a:close/>
              </a:path>
              <a:path w="3106420" h="4471035">
                <a:moveTo>
                  <a:pt x="3102991" y="1548142"/>
                </a:moveTo>
                <a:lnTo>
                  <a:pt x="3098419" y="1548142"/>
                </a:lnTo>
                <a:lnTo>
                  <a:pt x="3098419" y="1540522"/>
                </a:lnTo>
                <a:lnTo>
                  <a:pt x="3102991" y="1540522"/>
                </a:lnTo>
                <a:lnTo>
                  <a:pt x="3102991" y="1548142"/>
                </a:lnTo>
                <a:close/>
              </a:path>
              <a:path w="3106420" h="4471035">
                <a:moveTo>
                  <a:pt x="3106039" y="1548142"/>
                </a:moveTo>
                <a:lnTo>
                  <a:pt x="3104515" y="1548142"/>
                </a:lnTo>
                <a:lnTo>
                  <a:pt x="3104515" y="1540522"/>
                </a:lnTo>
                <a:lnTo>
                  <a:pt x="3106039" y="1540522"/>
                </a:lnTo>
                <a:lnTo>
                  <a:pt x="3106039" y="1548142"/>
                </a:lnTo>
                <a:close/>
              </a:path>
              <a:path w="3106420" h="4471035">
                <a:moveTo>
                  <a:pt x="3102991" y="1563382"/>
                </a:moveTo>
                <a:lnTo>
                  <a:pt x="3098419" y="1563382"/>
                </a:lnTo>
                <a:lnTo>
                  <a:pt x="3098419" y="1555762"/>
                </a:lnTo>
                <a:lnTo>
                  <a:pt x="3102991" y="1555762"/>
                </a:lnTo>
                <a:lnTo>
                  <a:pt x="3102991" y="1563382"/>
                </a:lnTo>
                <a:close/>
              </a:path>
              <a:path w="3106420" h="4471035">
                <a:moveTo>
                  <a:pt x="3106039" y="1563382"/>
                </a:moveTo>
                <a:lnTo>
                  <a:pt x="3104515" y="1563382"/>
                </a:lnTo>
                <a:lnTo>
                  <a:pt x="3104515" y="1555762"/>
                </a:lnTo>
                <a:lnTo>
                  <a:pt x="3106039" y="1555762"/>
                </a:lnTo>
                <a:lnTo>
                  <a:pt x="3106039" y="1563382"/>
                </a:lnTo>
                <a:close/>
              </a:path>
              <a:path w="3106420" h="4471035">
                <a:moveTo>
                  <a:pt x="3102991" y="1578622"/>
                </a:moveTo>
                <a:lnTo>
                  <a:pt x="3098419" y="1578622"/>
                </a:lnTo>
                <a:lnTo>
                  <a:pt x="3098419" y="1571002"/>
                </a:lnTo>
                <a:lnTo>
                  <a:pt x="3102991" y="1571002"/>
                </a:lnTo>
                <a:lnTo>
                  <a:pt x="3102991" y="1578622"/>
                </a:lnTo>
                <a:close/>
              </a:path>
              <a:path w="3106420" h="4471035">
                <a:moveTo>
                  <a:pt x="3106039" y="1578622"/>
                </a:moveTo>
                <a:lnTo>
                  <a:pt x="3104515" y="1578622"/>
                </a:lnTo>
                <a:lnTo>
                  <a:pt x="3104515" y="1571002"/>
                </a:lnTo>
                <a:lnTo>
                  <a:pt x="3106039" y="1571002"/>
                </a:lnTo>
                <a:lnTo>
                  <a:pt x="3106039" y="1578622"/>
                </a:lnTo>
                <a:close/>
              </a:path>
              <a:path w="3106420" h="4471035">
                <a:moveTo>
                  <a:pt x="3102991" y="1593862"/>
                </a:moveTo>
                <a:lnTo>
                  <a:pt x="3098419" y="1593862"/>
                </a:lnTo>
                <a:lnTo>
                  <a:pt x="3098419" y="1586242"/>
                </a:lnTo>
                <a:lnTo>
                  <a:pt x="3102991" y="1586242"/>
                </a:lnTo>
                <a:lnTo>
                  <a:pt x="3102991" y="1593862"/>
                </a:lnTo>
                <a:close/>
              </a:path>
              <a:path w="3106420" h="4471035">
                <a:moveTo>
                  <a:pt x="3106039" y="1593862"/>
                </a:moveTo>
                <a:lnTo>
                  <a:pt x="3104515" y="1593862"/>
                </a:lnTo>
                <a:lnTo>
                  <a:pt x="3104515" y="1586242"/>
                </a:lnTo>
                <a:lnTo>
                  <a:pt x="3106039" y="1586242"/>
                </a:lnTo>
                <a:lnTo>
                  <a:pt x="3106039" y="1593862"/>
                </a:lnTo>
                <a:close/>
              </a:path>
              <a:path w="3106420" h="4471035">
                <a:moveTo>
                  <a:pt x="3102991" y="1609102"/>
                </a:moveTo>
                <a:lnTo>
                  <a:pt x="3098419" y="1609102"/>
                </a:lnTo>
                <a:lnTo>
                  <a:pt x="3098419" y="1601482"/>
                </a:lnTo>
                <a:lnTo>
                  <a:pt x="3102991" y="1601482"/>
                </a:lnTo>
                <a:lnTo>
                  <a:pt x="3102991" y="1609102"/>
                </a:lnTo>
                <a:close/>
              </a:path>
              <a:path w="3106420" h="4471035">
                <a:moveTo>
                  <a:pt x="3106039" y="1609102"/>
                </a:moveTo>
                <a:lnTo>
                  <a:pt x="3104515" y="1609102"/>
                </a:lnTo>
                <a:lnTo>
                  <a:pt x="3104515" y="1601482"/>
                </a:lnTo>
                <a:lnTo>
                  <a:pt x="3106039" y="1601482"/>
                </a:lnTo>
                <a:lnTo>
                  <a:pt x="3106039" y="1609102"/>
                </a:lnTo>
                <a:close/>
              </a:path>
              <a:path w="3106420" h="4471035">
                <a:moveTo>
                  <a:pt x="3102991" y="1624342"/>
                </a:moveTo>
                <a:lnTo>
                  <a:pt x="3098419" y="1624342"/>
                </a:lnTo>
                <a:lnTo>
                  <a:pt x="3098419" y="1616722"/>
                </a:lnTo>
                <a:lnTo>
                  <a:pt x="3102991" y="1616722"/>
                </a:lnTo>
                <a:lnTo>
                  <a:pt x="3102991" y="1624342"/>
                </a:lnTo>
                <a:close/>
              </a:path>
              <a:path w="3106420" h="4471035">
                <a:moveTo>
                  <a:pt x="3106039" y="1624342"/>
                </a:moveTo>
                <a:lnTo>
                  <a:pt x="3104515" y="1624342"/>
                </a:lnTo>
                <a:lnTo>
                  <a:pt x="3104515" y="1616722"/>
                </a:lnTo>
                <a:lnTo>
                  <a:pt x="3106039" y="1616722"/>
                </a:lnTo>
                <a:lnTo>
                  <a:pt x="3106039" y="1624342"/>
                </a:lnTo>
                <a:close/>
              </a:path>
              <a:path w="3106420" h="4471035">
                <a:moveTo>
                  <a:pt x="3102991" y="1639582"/>
                </a:moveTo>
                <a:lnTo>
                  <a:pt x="3098419" y="1639582"/>
                </a:lnTo>
                <a:lnTo>
                  <a:pt x="3098419" y="1631962"/>
                </a:lnTo>
                <a:lnTo>
                  <a:pt x="3102991" y="1631962"/>
                </a:lnTo>
                <a:lnTo>
                  <a:pt x="3102991" y="1639582"/>
                </a:lnTo>
                <a:close/>
              </a:path>
              <a:path w="3106420" h="4471035">
                <a:moveTo>
                  <a:pt x="3106039" y="1639582"/>
                </a:moveTo>
                <a:lnTo>
                  <a:pt x="3104515" y="1639582"/>
                </a:lnTo>
                <a:lnTo>
                  <a:pt x="3104515" y="1631962"/>
                </a:lnTo>
                <a:lnTo>
                  <a:pt x="3106039" y="1631962"/>
                </a:lnTo>
                <a:lnTo>
                  <a:pt x="3106039" y="1639582"/>
                </a:lnTo>
                <a:close/>
              </a:path>
              <a:path w="3106420" h="4471035">
                <a:moveTo>
                  <a:pt x="3102991" y="1654822"/>
                </a:moveTo>
                <a:lnTo>
                  <a:pt x="3098419" y="1654822"/>
                </a:lnTo>
                <a:lnTo>
                  <a:pt x="3098419" y="1647202"/>
                </a:lnTo>
                <a:lnTo>
                  <a:pt x="3102991" y="1647202"/>
                </a:lnTo>
                <a:lnTo>
                  <a:pt x="3102991" y="1654822"/>
                </a:lnTo>
                <a:close/>
              </a:path>
              <a:path w="3106420" h="4471035">
                <a:moveTo>
                  <a:pt x="3106039" y="1654822"/>
                </a:moveTo>
                <a:lnTo>
                  <a:pt x="3104515" y="1654822"/>
                </a:lnTo>
                <a:lnTo>
                  <a:pt x="3104515" y="1647202"/>
                </a:lnTo>
                <a:lnTo>
                  <a:pt x="3106039" y="1647202"/>
                </a:lnTo>
                <a:lnTo>
                  <a:pt x="3106039" y="1654822"/>
                </a:lnTo>
                <a:close/>
              </a:path>
              <a:path w="3106420" h="4471035">
                <a:moveTo>
                  <a:pt x="3102991" y="1670062"/>
                </a:moveTo>
                <a:lnTo>
                  <a:pt x="3098419" y="1670062"/>
                </a:lnTo>
                <a:lnTo>
                  <a:pt x="3098419" y="1662442"/>
                </a:lnTo>
                <a:lnTo>
                  <a:pt x="3102991" y="1662442"/>
                </a:lnTo>
                <a:lnTo>
                  <a:pt x="3102991" y="1670062"/>
                </a:lnTo>
                <a:close/>
              </a:path>
              <a:path w="3106420" h="4471035">
                <a:moveTo>
                  <a:pt x="3106039" y="1670062"/>
                </a:moveTo>
                <a:lnTo>
                  <a:pt x="3104515" y="1670062"/>
                </a:lnTo>
                <a:lnTo>
                  <a:pt x="3104515" y="1662442"/>
                </a:lnTo>
                <a:lnTo>
                  <a:pt x="3106039" y="1662442"/>
                </a:lnTo>
                <a:lnTo>
                  <a:pt x="3106039" y="1670062"/>
                </a:lnTo>
                <a:close/>
              </a:path>
              <a:path w="3106420" h="4471035">
                <a:moveTo>
                  <a:pt x="3102991" y="1685302"/>
                </a:moveTo>
                <a:lnTo>
                  <a:pt x="3098419" y="1685302"/>
                </a:lnTo>
                <a:lnTo>
                  <a:pt x="3098419" y="1677682"/>
                </a:lnTo>
                <a:lnTo>
                  <a:pt x="3102991" y="1677682"/>
                </a:lnTo>
                <a:lnTo>
                  <a:pt x="3102991" y="1685302"/>
                </a:lnTo>
                <a:close/>
              </a:path>
              <a:path w="3106420" h="4471035">
                <a:moveTo>
                  <a:pt x="3106039" y="1685302"/>
                </a:moveTo>
                <a:lnTo>
                  <a:pt x="3104515" y="1685302"/>
                </a:lnTo>
                <a:lnTo>
                  <a:pt x="3104515" y="1677682"/>
                </a:lnTo>
                <a:lnTo>
                  <a:pt x="3106039" y="1677682"/>
                </a:lnTo>
                <a:lnTo>
                  <a:pt x="3106039" y="1685302"/>
                </a:lnTo>
                <a:close/>
              </a:path>
              <a:path w="3106420" h="4471035">
                <a:moveTo>
                  <a:pt x="3102991" y="1700542"/>
                </a:moveTo>
                <a:lnTo>
                  <a:pt x="3098419" y="1700542"/>
                </a:lnTo>
                <a:lnTo>
                  <a:pt x="3098419" y="1692922"/>
                </a:lnTo>
                <a:lnTo>
                  <a:pt x="3102991" y="1692922"/>
                </a:lnTo>
                <a:lnTo>
                  <a:pt x="3102991" y="1700542"/>
                </a:lnTo>
                <a:close/>
              </a:path>
              <a:path w="3106420" h="4471035">
                <a:moveTo>
                  <a:pt x="3106039" y="1700542"/>
                </a:moveTo>
                <a:lnTo>
                  <a:pt x="3104515" y="1700542"/>
                </a:lnTo>
                <a:lnTo>
                  <a:pt x="3104515" y="1692922"/>
                </a:lnTo>
                <a:lnTo>
                  <a:pt x="3106039" y="1692922"/>
                </a:lnTo>
                <a:lnTo>
                  <a:pt x="3106039" y="1700542"/>
                </a:lnTo>
                <a:close/>
              </a:path>
              <a:path w="3106420" h="4471035">
                <a:moveTo>
                  <a:pt x="3102991" y="1715782"/>
                </a:moveTo>
                <a:lnTo>
                  <a:pt x="3098419" y="1715782"/>
                </a:lnTo>
                <a:lnTo>
                  <a:pt x="3098419" y="1708162"/>
                </a:lnTo>
                <a:lnTo>
                  <a:pt x="3102991" y="1708162"/>
                </a:lnTo>
                <a:lnTo>
                  <a:pt x="3102991" y="1715782"/>
                </a:lnTo>
                <a:close/>
              </a:path>
              <a:path w="3106420" h="4471035">
                <a:moveTo>
                  <a:pt x="3106039" y="1715782"/>
                </a:moveTo>
                <a:lnTo>
                  <a:pt x="3104515" y="1715782"/>
                </a:lnTo>
                <a:lnTo>
                  <a:pt x="3104515" y="1708162"/>
                </a:lnTo>
                <a:lnTo>
                  <a:pt x="3106039" y="1708162"/>
                </a:lnTo>
                <a:lnTo>
                  <a:pt x="3106039" y="1715782"/>
                </a:lnTo>
                <a:close/>
              </a:path>
              <a:path w="3106420" h="4471035">
                <a:moveTo>
                  <a:pt x="3102991" y="1731022"/>
                </a:moveTo>
                <a:lnTo>
                  <a:pt x="3098419" y="1731022"/>
                </a:lnTo>
                <a:lnTo>
                  <a:pt x="3098419" y="1723402"/>
                </a:lnTo>
                <a:lnTo>
                  <a:pt x="3102991" y="1723402"/>
                </a:lnTo>
                <a:lnTo>
                  <a:pt x="3102991" y="1731022"/>
                </a:lnTo>
                <a:close/>
              </a:path>
              <a:path w="3106420" h="4471035">
                <a:moveTo>
                  <a:pt x="3106039" y="1731022"/>
                </a:moveTo>
                <a:lnTo>
                  <a:pt x="3104515" y="1731022"/>
                </a:lnTo>
                <a:lnTo>
                  <a:pt x="3104515" y="1723402"/>
                </a:lnTo>
                <a:lnTo>
                  <a:pt x="3106039" y="1723402"/>
                </a:lnTo>
                <a:lnTo>
                  <a:pt x="3106039" y="1731022"/>
                </a:lnTo>
                <a:close/>
              </a:path>
              <a:path w="3106420" h="4471035">
                <a:moveTo>
                  <a:pt x="3102991" y="1746262"/>
                </a:moveTo>
                <a:lnTo>
                  <a:pt x="3098419" y="1746262"/>
                </a:lnTo>
                <a:lnTo>
                  <a:pt x="3098419" y="1738642"/>
                </a:lnTo>
                <a:lnTo>
                  <a:pt x="3102991" y="1738642"/>
                </a:lnTo>
                <a:lnTo>
                  <a:pt x="3102991" y="1746262"/>
                </a:lnTo>
                <a:close/>
              </a:path>
              <a:path w="3106420" h="4471035">
                <a:moveTo>
                  <a:pt x="3106039" y="1746262"/>
                </a:moveTo>
                <a:lnTo>
                  <a:pt x="3104515" y="1746262"/>
                </a:lnTo>
                <a:lnTo>
                  <a:pt x="3104515" y="1738642"/>
                </a:lnTo>
                <a:lnTo>
                  <a:pt x="3106039" y="1738642"/>
                </a:lnTo>
                <a:lnTo>
                  <a:pt x="3106039" y="1746262"/>
                </a:lnTo>
                <a:close/>
              </a:path>
              <a:path w="3106420" h="4471035">
                <a:moveTo>
                  <a:pt x="3102991" y="1761502"/>
                </a:moveTo>
                <a:lnTo>
                  <a:pt x="3098419" y="1761502"/>
                </a:lnTo>
                <a:lnTo>
                  <a:pt x="3098419" y="1753882"/>
                </a:lnTo>
                <a:lnTo>
                  <a:pt x="3102991" y="1753882"/>
                </a:lnTo>
                <a:lnTo>
                  <a:pt x="3102991" y="1761502"/>
                </a:lnTo>
                <a:close/>
              </a:path>
              <a:path w="3106420" h="4471035">
                <a:moveTo>
                  <a:pt x="3106039" y="1761502"/>
                </a:moveTo>
                <a:lnTo>
                  <a:pt x="3104515" y="1761502"/>
                </a:lnTo>
                <a:lnTo>
                  <a:pt x="3104515" y="1753882"/>
                </a:lnTo>
                <a:lnTo>
                  <a:pt x="3106039" y="1753882"/>
                </a:lnTo>
                <a:lnTo>
                  <a:pt x="3106039" y="1761502"/>
                </a:lnTo>
                <a:close/>
              </a:path>
              <a:path w="3106420" h="4471035">
                <a:moveTo>
                  <a:pt x="3102991" y="1776742"/>
                </a:moveTo>
                <a:lnTo>
                  <a:pt x="3098419" y="1776742"/>
                </a:lnTo>
                <a:lnTo>
                  <a:pt x="3098419" y="1769122"/>
                </a:lnTo>
                <a:lnTo>
                  <a:pt x="3102991" y="1769122"/>
                </a:lnTo>
                <a:lnTo>
                  <a:pt x="3102991" y="1776742"/>
                </a:lnTo>
                <a:close/>
              </a:path>
              <a:path w="3106420" h="4471035">
                <a:moveTo>
                  <a:pt x="3106039" y="1776742"/>
                </a:moveTo>
                <a:lnTo>
                  <a:pt x="3104515" y="1776742"/>
                </a:lnTo>
                <a:lnTo>
                  <a:pt x="3104515" y="1769122"/>
                </a:lnTo>
                <a:lnTo>
                  <a:pt x="3106039" y="1769122"/>
                </a:lnTo>
                <a:lnTo>
                  <a:pt x="3106039" y="1776742"/>
                </a:lnTo>
                <a:close/>
              </a:path>
              <a:path w="3106420" h="4471035">
                <a:moveTo>
                  <a:pt x="3102991" y="1791982"/>
                </a:moveTo>
                <a:lnTo>
                  <a:pt x="3098419" y="1791982"/>
                </a:lnTo>
                <a:lnTo>
                  <a:pt x="3098419" y="1784362"/>
                </a:lnTo>
                <a:lnTo>
                  <a:pt x="3102991" y="1784362"/>
                </a:lnTo>
                <a:lnTo>
                  <a:pt x="3102991" y="1791982"/>
                </a:lnTo>
                <a:close/>
              </a:path>
              <a:path w="3106420" h="4471035">
                <a:moveTo>
                  <a:pt x="3106039" y="1791982"/>
                </a:moveTo>
                <a:lnTo>
                  <a:pt x="3104515" y="1791982"/>
                </a:lnTo>
                <a:lnTo>
                  <a:pt x="3104515" y="1784362"/>
                </a:lnTo>
                <a:lnTo>
                  <a:pt x="3106039" y="1784362"/>
                </a:lnTo>
                <a:lnTo>
                  <a:pt x="3106039" y="1791982"/>
                </a:lnTo>
                <a:close/>
              </a:path>
              <a:path w="3106420" h="4471035">
                <a:moveTo>
                  <a:pt x="3102991" y="1807222"/>
                </a:moveTo>
                <a:lnTo>
                  <a:pt x="3098419" y="1807222"/>
                </a:lnTo>
                <a:lnTo>
                  <a:pt x="3098419" y="1799602"/>
                </a:lnTo>
                <a:lnTo>
                  <a:pt x="3102991" y="1799602"/>
                </a:lnTo>
                <a:lnTo>
                  <a:pt x="3102991" y="1807222"/>
                </a:lnTo>
                <a:close/>
              </a:path>
              <a:path w="3106420" h="4471035">
                <a:moveTo>
                  <a:pt x="3106039" y="1807222"/>
                </a:moveTo>
                <a:lnTo>
                  <a:pt x="3104515" y="1807222"/>
                </a:lnTo>
                <a:lnTo>
                  <a:pt x="3104515" y="1799602"/>
                </a:lnTo>
                <a:lnTo>
                  <a:pt x="3106039" y="1799602"/>
                </a:lnTo>
                <a:lnTo>
                  <a:pt x="3106039" y="1807222"/>
                </a:lnTo>
                <a:close/>
              </a:path>
              <a:path w="3106420" h="4471035">
                <a:moveTo>
                  <a:pt x="3102991" y="1822462"/>
                </a:moveTo>
                <a:lnTo>
                  <a:pt x="3098419" y="1822462"/>
                </a:lnTo>
                <a:lnTo>
                  <a:pt x="3098419" y="1814842"/>
                </a:lnTo>
                <a:lnTo>
                  <a:pt x="3102991" y="1814842"/>
                </a:lnTo>
                <a:lnTo>
                  <a:pt x="3102991" y="1822462"/>
                </a:lnTo>
                <a:close/>
              </a:path>
              <a:path w="3106420" h="4471035">
                <a:moveTo>
                  <a:pt x="3106039" y="1822462"/>
                </a:moveTo>
                <a:lnTo>
                  <a:pt x="3104515" y="1822462"/>
                </a:lnTo>
                <a:lnTo>
                  <a:pt x="3104515" y="1814842"/>
                </a:lnTo>
                <a:lnTo>
                  <a:pt x="3106039" y="1814842"/>
                </a:lnTo>
                <a:lnTo>
                  <a:pt x="3106039" y="1822462"/>
                </a:lnTo>
                <a:close/>
              </a:path>
              <a:path w="3106420" h="4471035">
                <a:moveTo>
                  <a:pt x="3102991" y="1837702"/>
                </a:moveTo>
                <a:lnTo>
                  <a:pt x="3098419" y="1837702"/>
                </a:lnTo>
                <a:lnTo>
                  <a:pt x="3098419" y="1830082"/>
                </a:lnTo>
                <a:lnTo>
                  <a:pt x="3102991" y="1830082"/>
                </a:lnTo>
                <a:lnTo>
                  <a:pt x="3102991" y="1837702"/>
                </a:lnTo>
                <a:close/>
              </a:path>
              <a:path w="3106420" h="4471035">
                <a:moveTo>
                  <a:pt x="3106039" y="1837702"/>
                </a:moveTo>
                <a:lnTo>
                  <a:pt x="3104515" y="1837702"/>
                </a:lnTo>
                <a:lnTo>
                  <a:pt x="3104515" y="1830082"/>
                </a:lnTo>
                <a:lnTo>
                  <a:pt x="3106039" y="1830082"/>
                </a:lnTo>
                <a:lnTo>
                  <a:pt x="3106039" y="1837702"/>
                </a:lnTo>
                <a:close/>
              </a:path>
              <a:path w="3106420" h="4471035">
                <a:moveTo>
                  <a:pt x="3102991" y="1852942"/>
                </a:moveTo>
                <a:lnTo>
                  <a:pt x="3098419" y="1852942"/>
                </a:lnTo>
                <a:lnTo>
                  <a:pt x="3098419" y="1845322"/>
                </a:lnTo>
                <a:lnTo>
                  <a:pt x="3102991" y="1845322"/>
                </a:lnTo>
                <a:lnTo>
                  <a:pt x="3102991" y="1852942"/>
                </a:lnTo>
                <a:close/>
              </a:path>
              <a:path w="3106420" h="4471035">
                <a:moveTo>
                  <a:pt x="3106039" y="1852942"/>
                </a:moveTo>
                <a:lnTo>
                  <a:pt x="3104515" y="1852942"/>
                </a:lnTo>
                <a:lnTo>
                  <a:pt x="3104515" y="1845322"/>
                </a:lnTo>
                <a:lnTo>
                  <a:pt x="3106039" y="1845322"/>
                </a:lnTo>
                <a:lnTo>
                  <a:pt x="3106039" y="1852942"/>
                </a:lnTo>
                <a:close/>
              </a:path>
              <a:path w="3106420" h="4471035">
                <a:moveTo>
                  <a:pt x="3102991" y="1868182"/>
                </a:moveTo>
                <a:lnTo>
                  <a:pt x="3098419" y="1868182"/>
                </a:lnTo>
                <a:lnTo>
                  <a:pt x="3098419" y="1860562"/>
                </a:lnTo>
                <a:lnTo>
                  <a:pt x="3102991" y="1860562"/>
                </a:lnTo>
                <a:lnTo>
                  <a:pt x="3102991" y="1868182"/>
                </a:lnTo>
                <a:close/>
              </a:path>
              <a:path w="3106420" h="4471035">
                <a:moveTo>
                  <a:pt x="3106039" y="1868182"/>
                </a:moveTo>
                <a:lnTo>
                  <a:pt x="3104515" y="1868182"/>
                </a:lnTo>
                <a:lnTo>
                  <a:pt x="3104515" y="1860562"/>
                </a:lnTo>
                <a:lnTo>
                  <a:pt x="3106039" y="1860562"/>
                </a:lnTo>
                <a:lnTo>
                  <a:pt x="3106039" y="1868182"/>
                </a:lnTo>
                <a:close/>
              </a:path>
              <a:path w="3106420" h="4471035">
                <a:moveTo>
                  <a:pt x="3102991" y="1883422"/>
                </a:moveTo>
                <a:lnTo>
                  <a:pt x="3098419" y="1883422"/>
                </a:lnTo>
                <a:lnTo>
                  <a:pt x="3098419" y="1875802"/>
                </a:lnTo>
                <a:lnTo>
                  <a:pt x="3102991" y="1875802"/>
                </a:lnTo>
                <a:lnTo>
                  <a:pt x="3102991" y="1883422"/>
                </a:lnTo>
                <a:close/>
              </a:path>
              <a:path w="3106420" h="4471035">
                <a:moveTo>
                  <a:pt x="3106039" y="1883422"/>
                </a:moveTo>
                <a:lnTo>
                  <a:pt x="3104515" y="1883422"/>
                </a:lnTo>
                <a:lnTo>
                  <a:pt x="3104515" y="1875802"/>
                </a:lnTo>
                <a:lnTo>
                  <a:pt x="3106039" y="1875802"/>
                </a:lnTo>
                <a:lnTo>
                  <a:pt x="3106039" y="1883422"/>
                </a:lnTo>
                <a:close/>
              </a:path>
              <a:path w="3106420" h="4471035">
                <a:moveTo>
                  <a:pt x="3102991" y="1898662"/>
                </a:moveTo>
                <a:lnTo>
                  <a:pt x="3098419" y="1898662"/>
                </a:lnTo>
                <a:lnTo>
                  <a:pt x="3098419" y="1891042"/>
                </a:lnTo>
                <a:lnTo>
                  <a:pt x="3102991" y="1891042"/>
                </a:lnTo>
                <a:lnTo>
                  <a:pt x="3102991" y="1898662"/>
                </a:lnTo>
                <a:close/>
              </a:path>
              <a:path w="3106420" h="4471035">
                <a:moveTo>
                  <a:pt x="3106039" y="1898662"/>
                </a:moveTo>
                <a:lnTo>
                  <a:pt x="3104515" y="1898662"/>
                </a:lnTo>
                <a:lnTo>
                  <a:pt x="3104515" y="1891042"/>
                </a:lnTo>
                <a:lnTo>
                  <a:pt x="3106039" y="1891042"/>
                </a:lnTo>
                <a:lnTo>
                  <a:pt x="3106039" y="1898662"/>
                </a:lnTo>
                <a:close/>
              </a:path>
              <a:path w="3106420" h="4471035">
                <a:moveTo>
                  <a:pt x="3102991" y="1913902"/>
                </a:moveTo>
                <a:lnTo>
                  <a:pt x="3098419" y="1913902"/>
                </a:lnTo>
                <a:lnTo>
                  <a:pt x="3098419" y="1906282"/>
                </a:lnTo>
                <a:lnTo>
                  <a:pt x="3102991" y="1906282"/>
                </a:lnTo>
                <a:lnTo>
                  <a:pt x="3102991" y="1913902"/>
                </a:lnTo>
                <a:close/>
              </a:path>
              <a:path w="3106420" h="4471035">
                <a:moveTo>
                  <a:pt x="3106039" y="1913902"/>
                </a:moveTo>
                <a:lnTo>
                  <a:pt x="3104515" y="1913902"/>
                </a:lnTo>
                <a:lnTo>
                  <a:pt x="3104515" y="1906282"/>
                </a:lnTo>
                <a:lnTo>
                  <a:pt x="3106039" y="1906282"/>
                </a:lnTo>
                <a:lnTo>
                  <a:pt x="3106039" y="1913902"/>
                </a:lnTo>
                <a:close/>
              </a:path>
              <a:path w="3106420" h="4471035">
                <a:moveTo>
                  <a:pt x="3102991" y="1929142"/>
                </a:moveTo>
                <a:lnTo>
                  <a:pt x="3098419" y="1929142"/>
                </a:lnTo>
                <a:lnTo>
                  <a:pt x="3098419" y="1921522"/>
                </a:lnTo>
                <a:lnTo>
                  <a:pt x="3102991" y="1921522"/>
                </a:lnTo>
                <a:lnTo>
                  <a:pt x="3102991" y="1929142"/>
                </a:lnTo>
                <a:close/>
              </a:path>
              <a:path w="3106420" h="4471035">
                <a:moveTo>
                  <a:pt x="3106039" y="1929142"/>
                </a:moveTo>
                <a:lnTo>
                  <a:pt x="3104515" y="1929142"/>
                </a:lnTo>
                <a:lnTo>
                  <a:pt x="3104515" y="1921522"/>
                </a:lnTo>
                <a:lnTo>
                  <a:pt x="3106039" y="1921522"/>
                </a:lnTo>
                <a:lnTo>
                  <a:pt x="3106039" y="1929142"/>
                </a:lnTo>
                <a:close/>
              </a:path>
              <a:path w="3106420" h="4471035">
                <a:moveTo>
                  <a:pt x="3102991" y="1944382"/>
                </a:moveTo>
                <a:lnTo>
                  <a:pt x="3098419" y="1944382"/>
                </a:lnTo>
                <a:lnTo>
                  <a:pt x="3098419" y="1936762"/>
                </a:lnTo>
                <a:lnTo>
                  <a:pt x="3102991" y="1936762"/>
                </a:lnTo>
                <a:lnTo>
                  <a:pt x="3102991" y="1944382"/>
                </a:lnTo>
                <a:close/>
              </a:path>
              <a:path w="3106420" h="4471035">
                <a:moveTo>
                  <a:pt x="3106039" y="1944382"/>
                </a:moveTo>
                <a:lnTo>
                  <a:pt x="3104515" y="1944382"/>
                </a:lnTo>
                <a:lnTo>
                  <a:pt x="3104515" y="1936762"/>
                </a:lnTo>
                <a:lnTo>
                  <a:pt x="3106039" y="1936762"/>
                </a:lnTo>
                <a:lnTo>
                  <a:pt x="3106039" y="1944382"/>
                </a:lnTo>
                <a:close/>
              </a:path>
              <a:path w="3106420" h="4471035">
                <a:moveTo>
                  <a:pt x="3102991" y="1959622"/>
                </a:moveTo>
                <a:lnTo>
                  <a:pt x="3098419" y="1959622"/>
                </a:lnTo>
                <a:lnTo>
                  <a:pt x="3098419" y="1952002"/>
                </a:lnTo>
                <a:lnTo>
                  <a:pt x="3102991" y="1952002"/>
                </a:lnTo>
                <a:lnTo>
                  <a:pt x="3102991" y="1959622"/>
                </a:lnTo>
                <a:close/>
              </a:path>
              <a:path w="3106420" h="4471035">
                <a:moveTo>
                  <a:pt x="3106039" y="1959622"/>
                </a:moveTo>
                <a:lnTo>
                  <a:pt x="3104515" y="1959622"/>
                </a:lnTo>
                <a:lnTo>
                  <a:pt x="3104515" y="1952002"/>
                </a:lnTo>
                <a:lnTo>
                  <a:pt x="3106039" y="1952002"/>
                </a:lnTo>
                <a:lnTo>
                  <a:pt x="3106039" y="1959622"/>
                </a:lnTo>
                <a:close/>
              </a:path>
              <a:path w="3106420" h="4471035">
                <a:moveTo>
                  <a:pt x="3102991" y="1974862"/>
                </a:moveTo>
                <a:lnTo>
                  <a:pt x="3098419" y="1974862"/>
                </a:lnTo>
                <a:lnTo>
                  <a:pt x="3098419" y="1967242"/>
                </a:lnTo>
                <a:lnTo>
                  <a:pt x="3102991" y="1967242"/>
                </a:lnTo>
                <a:lnTo>
                  <a:pt x="3102991" y="1974862"/>
                </a:lnTo>
                <a:close/>
              </a:path>
              <a:path w="3106420" h="4471035">
                <a:moveTo>
                  <a:pt x="3106039" y="1974862"/>
                </a:moveTo>
                <a:lnTo>
                  <a:pt x="3104515" y="1974862"/>
                </a:lnTo>
                <a:lnTo>
                  <a:pt x="3104515" y="1967242"/>
                </a:lnTo>
                <a:lnTo>
                  <a:pt x="3106039" y="1967242"/>
                </a:lnTo>
                <a:lnTo>
                  <a:pt x="3106039" y="1974862"/>
                </a:lnTo>
                <a:close/>
              </a:path>
              <a:path w="3106420" h="4471035">
                <a:moveTo>
                  <a:pt x="3102991" y="1990102"/>
                </a:moveTo>
                <a:lnTo>
                  <a:pt x="3098419" y="1990102"/>
                </a:lnTo>
                <a:lnTo>
                  <a:pt x="3098419" y="1982482"/>
                </a:lnTo>
                <a:lnTo>
                  <a:pt x="3102991" y="1982482"/>
                </a:lnTo>
                <a:lnTo>
                  <a:pt x="3102991" y="1990102"/>
                </a:lnTo>
                <a:close/>
              </a:path>
              <a:path w="3106420" h="4471035">
                <a:moveTo>
                  <a:pt x="3106039" y="1990102"/>
                </a:moveTo>
                <a:lnTo>
                  <a:pt x="3104515" y="1990102"/>
                </a:lnTo>
                <a:lnTo>
                  <a:pt x="3104515" y="1982482"/>
                </a:lnTo>
                <a:lnTo>
                  <a:pt x="3106039" y="1982482"/>
                </a:lnTo>
                <a:lnTo>
                  <a:pt x="3106039" y="1990102"/>
                </a:lnTo>
                <a:close/>
              </a:path>
              <a:path w="3106420" h="4471035">
                <a:moveTo>
                  <a:pt x="3102991" y="2005342"/>
                </a:moveTo>
                <a:lnTo>
                  <a:pt x="3098419" y="2005342"/>
                </a:lnTo>
                <a:lnTo>
                  <a:pt x="3098419" y="1997722"/>
                </a:lnTo>
                <a:lnTo>
                  <a:pt x="3102991" y="1997722"/>
                </a:lnTo>
                <a:lnTo>
                  <a:pt x="3102991" y="2005342"/>
                </a:lnTo>
                <a:close/>
              </a:path>
              <a:path w="3106420" h="4471035">
                <a:moveTo>
                  <a:pt x="3106039" y="2005342"/>
                </a:moveTo>
                <a:lnTo>
                  <a:pt x="3104515" y="2005342"/>
                </a:lnTo>
                <a:lnTo>
                  <a:pt x="3104515" y="1997722"/>
                </a:lnTo>
                <a:lnTo>
                  <a:pt x="3106039" y="1997722"/>
                </a:lnTo>
                <a:lnTo>
                  <a:pt x="3106039" y="2005342"/>
                </a:lnTo>
                <a:close/>
              </a:path>
              <a:path w="3106420" h="4471035">
                <a:moveTo>
                  <a:pt x="3102991" y="2020582"/>
                </a:moveTo>
                <a:lnTo>
                  <a:pt x="3098419" y="2020582"/>
                </a:lnTo>
                <a:lnTo>
                  <a:pt x="3098419" y="2012962"/>
                </a:lnTo>
                <a:lnTo>
                  <a:pt x="3102991" y="2012962"/>
                </a:lnTo>
                <a:lnTo>
                  <a:pt x="3102991" y="2020582"/>
                </a:lnTo>
                <a:close/>
              </a:path>
              <a:path w="3106420" h="4471035">
                <a:moveTo>
                  <a:pt x="3106039" y="2020582"/>
                </a:moveTo>
                <a:lnTo>
                  <a:pt x="3104515" y="2020582"/>
                </a:lnTo>
                <a:lnTo>
                  <a:pt x="3104515" y="2012962"/>
                </a:lnTo>
                <a:lnTo>
                  <a:pt x="3106039" y="2012962"/>
                </a:lnTo>
                <a:lnTo>
                  <a:pt x="3106039" y="2020582"/>
                </a:lnTo>
                <a:close/>
              </a:path>
              <a:path w="3106420" h="4471035">
                <a:moveTo>
                  <a:pt x="3102991" y="2035822"/>
                </a:moveTo>
                <a:lnTo>
                  <a:pt x="3098419" y="2035822"/>
                </a:lnTo>
                <a:lnTo>
                  <a:pt x="3098419" y="2028202"/>
                </a:lnTo>
                <a:lnTo>
                  <a:pt x="3102991" y="2028202"/>
                </a:lnTo>
                <a:lnTo>
                  <a:pt x="3102991" y="2035822"/>
                </a:lnTo>
                <a:close/>
              </a:path>
              <a:path w="3106420" h="4471035">
                <a:moveTo>
                  <a:pt x="3106039" y="2035822"/>
                </a:moveTo>
                <a:lnTo>
                  <a:pt x="3104515" y="2035822"/>
                </a:lnTo>
                <a:lnTo>
                  <a:pt x="3104515" y="2028202"/>
                </a:lnTo>
                <a:lnTo>
                  <a:pt x="3106039" y="2028202"/>
                </a:lnTo>
                <a:lnTo>
                  <a:pt x="3106039" y="2035822"/>
                </a:lnTo>
                <a:close/>
              </a:path>
              <a:path w="3106420" h="4471035">
                <a:moveTo>
                  <a:pt x="3102991" y="2051062"/>
                </a:moveTo>
                <a:lnTo>
                  <a:pt x="3098419" y="2051062"/>
                </a:lnTo>
                <a:lnTo>
                  <a:pt x="3098419" y="2043442"/>
                </a:lnTo>
                <a:lnTo>
                  <a:pt x="3102991" y="2043442"/>
                </a:lnTo>
                <a:lnTo>
                  <a:pt x="3102991" y="2051062"/>
                </a:lnTo>
                <a:close/>
              </a:path>
              <a:path w="3106420" h="4471035">
                <a:moveTo>
                  <a:pt x="3106039" y="2051062"/>
                </a:moveTo>
                <a:lnTo>
                  <a:pt x="3104515" y="2051062"/>
                </a:lnTo>
                <a:lnTo>
                  <a:pt x="3104515" y="2043442"/>
                </a:lnTo>
                <a:lnTo>
                  <a:pt x="3106039" y="2043442"/>
                </a:lnTo>
                <a:lnTo>
                  <a:pt x="3106039" y="2051062"/>
                </a:lnTo>
                <a:close/>
              </a:path>
              <a:path w="3106420" h="4471035">
                <a:moveTo>
                  <a:pt x="3102991" y="2066302"/>
                </a:moveTo>
                <a:lnTo>
                  <a:pt x="3098419" y="2066302"/>
                </a:lnTo>
                <a:lnTo>
                  <a:pt x="3098419" y="2058682"/>
                </a:lnTo>
                <a:lnTo>
                  <a:pt x="3102991" y="2058682"/>
                </a:lnTo>
                <a:lnTo>
                  <a:pt x="3102991" y="2066302"/>
                </a:lnTo>
                <a:close/>
              </a:path>
              <a:path w="3106420" h="4471035">
                <a:moveTo>
                  <a:pt x="3106039" y="2066302"/>
                </a:moveTo>
                <a:lnTo>
                  <a:pt x="3104515" y="2066302"/>
                </a:lnTo>
                <a:lnTo>
                  <a:pt x="3104515" y="2058682"/>
                </a:lnTo>
                <a:lnTo>
                  <a:pt x="3106039" y="2058682"/>
                </a:lnTo>
                <a:lnTo>
                  <a:pt x="3106039" y="2066302"/>
                </a:lnTo>
                <a:close/>
              </a:path>
              <a:path w="3106420" h="4471035">
                <a:moveTo>
                  <a:pt x="3102991" y="2081542"/>
                </a:moveTo>
                <a:lnTo>
                  <a:pt x="3098419" y="2081542"/>
                </a:lnTo>
                <a:lnTo>
                  <a:pt x="3098419" y="2073922"/>
                </a:lnTo>
                <a:lnTo>
                  <a:pt x="3102991" y="2073922"/>
                </a:lnTo>
                <a:lnTo>
                  <a:pt x="3102991" y="2081542"/>
                </a:lnTo>
                <a:close/>
              </a:path>
              <a:path w="3106420" h="4471035">
                <a:moveTo>
                  <a:pt x="3106039" y="2081542"/>
                </a:moveTo>
                <a:lnTo>
                  <a:pt x="3104515" y="2081542"/>
                </a:lnTo>
                <a:lnTo>
                  <a:pt x="3104515" y="2073922"/>
                </a:lnTo>
                <a:lnTo>
                  <a:pt x="3106039" y="2073922"/>
                </a:lnTo>
                <a:lnTo>
                  <a:pt x="3106039" y="2081542"/>
                </a:lnTo>
                <a:close/>
              </a:path>
              <a:path w="3106420" h="4471035">
                <a:moveTo>
                  <a:pt x="3102991" y="2096782"/>
                </a:moveTo>
                <a:lnTo>
                  <a:pt x="3098419" y="2096782"/>
                </a:lnTo>
                <a:lnTo>
                  <a:pt x="3098419" y="2089162"/>
                </a:lnTo>
                <a:lnTo>
                  <a:pt x="3102991" y="2089162"/>
                </a:lnTo>
                <a:lnTo>
                  <a:pt x="3102991" y="2096782"/>
                </a:lnTo>
                <a:close/>
              </a:path>
              <a:path w="3106420" h="4471035">
                <a:moveTo>
                  <a:pt x="3106039" y="2096782"/>
                </a:moveTo>
                <a:lnTo>
                  <a:pt x="3104515" y="2096782"/>
                </a:lnTo>
                <a:lnTo>
                  <a:pt x="3104515" y="2089162"/>
                </a:lnTo>
                <a:lnTo>
                  <a:pt x="3106039" y="2089162"/>
                </a:lnTo>
                <a:lnTo>
                  <a:pt x="3106039" y="2096782"/>
                </a:lnTo>
                <a:close/>
              </a:path>
              <a:path w="3106420" h="4471035">
                <a:moveTo>
                  <a:pt x="3102991" y="2112022"/>
                </a:moveTo>
                <a:lnTo>
                  <a:pt x="3098419" y="2112022"/>
                </a:lnTo>
                <a:lnTo>
                  <a:pt x="3098419" y="2104402"/>
                </a:lnTo>
                <a:lnTo>
                  <a:pt x="3102991" y="2104402"/>
                </a:lnTo>
                <a:lnTo>
                  <a:pt x="3102991" y="2112022"/>
                </a:lnTo>
                <a:close/>
              </a:path>
              <a:path w="3106420" h="4471035">
                <a:moveTo>
                  <a:pt x="3106039" y="2112022"/>
                </a:moveTo>
                <a:lnTo>
                  <a:pt x="3104515" y="2112022"/>
                </a:lnTo>
                <a:lnTo>
                  <a:pt x="3104515" y="2104402"/>
                </a:lnTo>
                <a:lnTo>
                  <a:pt x="3106039" y="2104402"/>
                </a:lnTo>
                <a:lnTo>
                  <a:pt x="3106039" y="2112022"/>
                </a:lnTo>
                <a:close/>
              </a:path>
              <a:path w="3106420" h="4471035">
                <a:moveTo>
                  <a:pt x="3102991" y="2127262"/>
                </a:moveTo>
                <a:lnTo>
                  <a:pt x="3098419" y="2127262"/>
                </a:lnTo>
                <a:lnTo>
                  <a:pt x="3098419" y="2119642"/>
                </a:lnTo>
                <a:lnTo>
                  <a:pt x="3102991" y="2119642"/>
                </a:lnTo>
                <a:lnTo>
                  <a:pt x="3102991" y="2127262"/>
                </a:lnTo>
                <a:close/>
              </a:path>
              <a:path w="3106420" h="4471035">
                <a:moveTo>
                  <a:pt x="3106039" y="2127262"/>
                </a:moveTo>
                <a:lnTo>
                  <a:pt x="3104515" y="2127262"/>
                </a:lnTo>
                <a:lnTo>
                  <a:pt x="3104515" y="2119642"/>
                </a:lnTo>
                <a:lnTo>
                  <a:pt x="3106039" y="2119642"/>
                </a:lnTo>
                <a:lnTo>
                  <a:pt x="3106039" y="2127262"/>
                </a:lnTo>
                <a:close/>
              </a:path>
              <a:path w="3106420" h="4471035">
                <a:moveTo>
                  <a:pt x="3102991" y="2142502"/>
                </a:moveTo>
                <a:lnTo>
                  <a:pt x="3098419" y="2142502"/>
                </a:lnTo>
                <a:lnTo>
                  <a:pt x="3098419" y="2134882"/>
                </a:lnTo>
                <a:lnTo>
                  <a:pt x="3102991" y="2134882"/>
                </a:lnTo>
                <a:lnTo>
                  <a:pt x="3102991" y="2142502"/>
                </a:lnTo>
                <a:close/>
              </a:path>
              <a:path w="3106420" h="4471035">
                <a:moveTo>
                  <a:pt x="3106039" y="2142502"/>
                </a:moveTo>
                <a:lnTo>
                  <a:pt x="3104515" y="2142502"/>
                </a:lnTo>
                <a:lnTo>
                  <a:pt x="3104515" y="2134882"/>
                </a:lnTo>
                <a:lnTo>
                  <a:pt x="3106039" y="2134882"/>
                </a:lnTo>
                <a:lnTo>
                  <a:pt x="3106039" y="2142502"/>
                </a:lnTo>
                <a:close/>
              </a:path>
              <a:path w="3106420" h="4471035">
                <a:moveTo>
                  <a:pt x="3102991" y="2157742"/>
                </a:moveTo>
                <a:lnTo>
                  <a:pt x="3098419" y="2157742"/>
                </a:lnTo>
                <a:lnTo>
                  <a:pt x="3098419" y="2150122"/>
                </a:lnTo>
                <a:lnTo>
                  <a:pt x="3102991" y="2150122"/>
                </a:lnTo>
                <a:lnTo>
                  <a:pt x="3102991" y="2157742"/>
                </a:lnTo>
                <a:close/>
              </a:path>
              <a:path w="3106420" h="4471035">
                <a:moveTo>
                  <a:pt x="3106039" y="2157742"/>
                </a:moveTo>
                <a:lnTo>
                  <a:pt x="3104515" y="2157742"/>
                </a:lnTo>
                <a:lnTo>
                  <a:pt x="3104515" y="2150122"/>
                </a:lnTo>
                <a:lnTo>
                  <a:pt x="3106039" y="2150122"/>
                </a:lnTo>
                <a:lnTo>
                  <a:pt x="3106039" y="2157742"/>
                </a:lnTo>
                <a:close/>
              </a:path>
              <a:path w="3106420" h="4471035">
                <a:moveTo>
                  <a:pt x="3102991" y="2172982"/>
                </a:moveTo>
                <a:lnTo>
                  <a:pt x="3098419" y="2172982"/>
                </a:lnTo>
                <a:lnTo>
                  <a:pt x="3098419" y="2165362"/>
                </a:lnTo>
                <a:lnTo>
                  <a:pt x="3102991" y="2165362"/>
                </a:lnTo>
                <a:lnTo>
                  <a:pt x="3102991" y="2172982"/>
                </a:lnTo>
                <a:close/>
              </a:path>
              <a:path w="3106420" h="4471035">
                <a:moveTo>
                  <a:pt x="3106039" y="2172982"/>
                </a:moveTo>
                <a:lnTo>
                  <a:pt x="3104515" y="2172982"/>
                </a:lnTo>
                <a:lnTo>
                  <a:pt x="3104515" y="2165362"/>
                </a:lnTo>
                <a:lnTo>
                  <a:pt x="3106039" y="2165362"/>
                </a:lnTo>
                <a:lnTo>
                  <a:pt x="3106039" y="2172982"/>
                </a:lnTo>
                <a:close/>
              </a:path>
              <a:path w="3106420" h="4471035">
                <a:moveTo>
                  <a:pt x="3102991" y="2188222"/>
                </a:moveTo>
                <a:lnTo>
                  <a:pt x="3098419" y="2188222"/>
                </a:lnTo>
                <a:lnTo>
                  <a:pt x="3098419" y="2180602"/>
                </a:lnTo>
                <a:lnTo>
                  <a:pt x="3102991" y="2180602"/>
                </a:lnTo>
                <a:lnTo>
                  <a:pt x="3102991" y="2188222"/>
                </a:lnTo>
                <a:close/>
              </a:path>
              <a:path w="3106420" h="4471035">
                <a:moveTo>
                  <a:pt x="3106039" y="2188222"/>
                </a:moveTo>
                <a:lnTo>
                  <a:pt x="3104515" y="2188222"/>
                </a:lnTo>
                <a:lnTo>
                  <a:pt x="3104515" y="2180602"/>
                </a:lnTo>
                <a:lnTo>
                  <a:pt x="3106039" y="2180602"/>
                </a:lnTo>
                <a:lnTo>
                  <a:pt x="3106039" y="2188222"/>
                </a:lnTo>
                <a:close/>
              </a:path>
              <a:path w="3106420" h="4471035">
                <a:moveTo>
                  <a:pt x="3102991" y="2203462"/>
                </a:moveTo>
                <a:lnTo>
                  <a:pt x="3098419" y="2203462"/>
                </a:lnTo>
                <a:lnTo>
                  <a:pt x="3098419" y="2195842"/>
                </a:lnTo>
                <a:lnTo>
                  <a:pt x="3102991" y="2195842"/>
                </a:lnTo>
                <a:lnTo>
                  <a:pt x="3102991" y="2203462"/>
                </a:lnTo>
                <a:close/>
              </a:path>
              <a:path w="3106420" h="4471035">
                <a:moveTo>
                  <a:pt x="3106039" y="2203462"/>
                </a:moveTo>
                <a:lnTo>
                  <a:pt x="3104515" y="2203462"/>
                </a:lnTo>
                <a:lnTo>
                  <a:pt x="3104515" y="2195842"/>
                </a:lnTo>
                <a:lnTo>
                  <a:pt x="3106039" y="2195842"/>
                </a:lnTo>
                <a:lnTo>
                  <a:pt x="3106039" y="2203462"/>
                </a:lnTo>
                <a:close/>
              </a:path>
              <a:path w="3106420" h="4471035">
                <a:moveTo>
                  <a:pt x="3102991" y="2218702"/>
                </a:moveTo>
                <a:lnTo>
                  <a:pt x="3098419" y="2218702"/>
                </a:lnTo>
                <a:lnTo>
                  <a:pt x="3098419" y="2211082"/>
                </a:lnTo>
                <a:lnTo>
                  <a:pt x="3102991" y="2211082"/>
                </a:lnTo>
                <a:lnTo>
                  <a:pt x="3102991" y="2218702"/>
                </a:lnTo>
                <a:close/>
              </a:path>
              <a:path w="3106420" h="4471035">
                <a:moveTo>
                  <a:pt x="3106039" y="2218702"/>
                </a:moveTo>
                <a:lnTo>
                  <a:pt x="3104515" y="2218702"/>
                </a:lnTo>
                <a:lnTo>
                  <a:pt x="3104515" y="2211082"/>
                </a:lnTo>
                <a:lnTo>
                  <a:pt x="3106039" y="2211082"/>
                </a:lnTo>
                <a:lnTo>
                  <a:pt x="3106039" y="2218702"/>
                </a:lnTo>
                <a:close/>
              </a:path>
              <a:path w="3106420" h="4471035">
                <a:moveTo>
                  <a:pt x="3102991" y="2233942"/>
                </a:moveTo>
                <a:lnTo>
                  <a:pt x="3098419" y="2233942"/>
                </a:lnTo>
                <a:lnTo>
                  <a:pt x="3098419" y="2226322"/>
                </a:lnTo>
                <a:lnTo>
                  <a:pt x="3102991" y="2226322"/>
                </a:lnTo>
                <a:lnTo>
                  <a:pt x="3102991" y="2233942"/>
                </a:lnTo>
                <a:close/>
              </a:path>
              <a:path w="3106420" h="4471035">
                <a:moveTo>
                  <a:pt x="3106039" y="2233942"/>
                </a:moveTo>
                <a:lnTo>
                  <a:pt x="3104515" y="2233942"/>
                </a:lnTo>
                <a:lnTo>
                  <a:pt x="3104515" y="2226322"/>
                </a:lnTo>
                <a:lnTo>
                  <a:pt x="3106039" y="2226322"/>
                </a:lnTo>
                <a:lnTo>
                  <a:pt x="3106039" y="2233942"/>
                </a:lnTo>
                <a:close/>
              </a:path>
              <a:path w="3106420" h="4471035">
                <a:moveTo>
                  <a:pt x="3102991" y="2249182"/>
                </a:moveTo>
                <a:lnTo>
                  <a:pt x="3098419" y="2249182"/>
                </a:lnTo>
                <a:lnTo>
                  <a:pt x="3098419" y="2241562"/>
                </a:lnTo>
                <a:lnTo>
                  <a:pt x="3102991" y="2241562"/>
                </a:lnTo>
                <a:lnTo>
                  <a:pt x="3102991" y="2249182"/>
                </a:lnTo>
                <a:close/>
              </a:path>
              <a:path w="3106420" h="4471035">
                <a:moveTo>
                  <a:pt x="3106039" y="2249182"/>
                </a:moveTo>
                <a:lnTo>
                  <a:pt x="3104515" y="2249182"/>
                </a:lnTo>
                <a:lnTo>
                  <a:pt x="3104515" y="2241562"/>
                </a:lnTo>
                <a:lnTo>
                  <a:pt x="3106039" y="2241562"/>
                </a:lnTo>
                <a:lnTo>
                  <a:pt x="3106039" y="2249182"/>
                </a:lnTo>
                <a:close/>
              </a:path>
              <a:path w="3106420" h="4471035">
                <a:moveTo>
                  <a:pt x="3102991" y="2264422"/>
                </a:moveTo>
                <a:lnTo>
                  <a:pt x="3098419" y="2264422"/>
                </a:lnTo>
                <a:lnTo>
                  <a:pt x="3098419" y="2256802"/>
                </a:lnTo>
                <a:lnTo>
                  <a:pt x="3102991" y="2256802"/>
                </a:lnTo>
                <a:lnTo>
                  <a:pt x="3102991" y="2264422"/>
                </a:lnTo>
                <a:close/>
              </a:path>
              <a:path w="3106420" h="4471035">
                <a:moveTo>
                  <a:pt x="3106039" y="2264422"/>
                </a:moveTo>
                <a:lnTo>
                  <a:pt x="3104515" y="2264422"/>
                </a:lnTo>
                <a:lnTo>
                  <a:pt x="3104515" y="2256802"/>
                </a:lnTo>
                <a:lnTo>
                  <a:pt x="3106039" y="2256802"/>
                </a:lnTo>
                <a:lnTo>
                  <a:pt x="3106039" y="2264422"/>
                </a:lnTo>
                <a:close/>
              </a:path>
              <a:path w="3106420" h="4471035">
                <a:moveTo>
                  <a:pt x="3102991" y="2279662"/>
                </a:moveTo>
                <a:lnTo>
                  <a:pt x="3098419" y="2279662"/>
                </a:lnTo>
                <a:lnTo>
                  <a:pt x="3098419" y="2272042"/>
                </a:lnTo>
                <a:lnTo>
                  <a:pt x="3102991" y="2272042"/>
                </a:lnTo>
                <a:lnTo>
                  <a:pt x="3102991" y="2279662"/>
                </a:lnTo>
                <a:close/>
              </a:path>
              <a:path w="3106420" h="4471035">
                <a:moveTo>
                  <a:pt x="3106039" y="2279662"/>
                </a:moveTo>
                <a:lnTo>
                  <a:pt x="3104515" y="2279662"/>
                </a:lnTo>
                <a:lnTo>
                  <a:pt x="3104515" y="2272042"/>
                </a:lnTo>
                <a:lnTo>
                  <a:pt x="3106039" y="2272042"/>
                </a:lnTo>
                <a:lnTo>
                  <a:pt x="3106039" y="2279662"/>
                </a:lnTo>
                <a:close/>
              </a:path>
              <a:path w="3106420" h="4471035">
                <a:moveTo>
                  <a:pt x="3102991" y="2294902"/>
                </a:moveTo>
                <a:lnTo>
                  <a:pt x="3098419" y="2294902"/>
                </a:lnTo>
                <a:lnTo>
                  <a:pt x="3098419" y="2287282"/>
                </a:lnTo>
                <a:lnTo>
                  <a:pt x="3102991" y="2287282"/>
                </a:lnTo>
                <a:lnTo>
                  <a:pt x="3102991" y="2294902"/>
                </a:lnTo>
                <a:close/>
              </a:path>
              <a:path w="3106420" h="4471035">
                <a:moveTo>
                  <a:pt x="3106039" y="2294902"/>
                </a:moveTo>
                <a:lnTo>
                  <a:pt x="3104515" y="2294902"/>
                </a:lnTo>
                <a:lnTo>
                  <a:pt x="3104515" y="2287282"/>
                </a:lnTo>
                <a:lnTo>
                  <a:pt x="3106039" y="2287282"/>
                </a:lnTo>
                <a:lnTo>
                  <a:pt x="3106039" y="2294902"/>
                </a:lnTo>
                <a:close/>
              </a:path>
              <a:path w="3106420" h="4471035">
                <a:moveTo>
                  <a:pt x="3102991" y="2310142"/>
                </a:moveTo>
                <a:lnTo>
                  <a:pt x="3098419" y="2310142"/>
                </a:lnTo>
                <a:lnTo>
                  <a:pt x="3098419" y="2302522"/>
                </a:lnTo>
                <a:lnTo>
                  <a:pt x="3102991" y="2302522"/>
                </a:lnTo>
                <a:lnTo>
                  <a:pt x="3102991" y="2310142"/>
                </a:lnTo>
                <a:close/>
              </a:path>
              <a:path w="3106420" h="4471035">
                <a:moveTo>
                  <a:pt x="3106039" y="2310142"/>
                </a:moveTo>
                <a:lnTo>
                  <a:pt x="3104515" y="2310142"/>
                </a:lnTo>
                <a:lnTo>
                  <a:pt x="3104515" y="2302522"/>
                </a:lnTo>
                <a:lnTo>
                  <a:pt x="3106039" y="2302522"/>
                </a:lnTo>
                <a:lnTo>
                  <a:pt x="3106039" y="2310142"/>
                </a:lnTo>
                <a:close/>
              </a:path>
              <a:path w="3106420" h="4471035">
                <a:moveTo>
                  <a:pt x="3102991" y="2325382"/>
                </a:moveTo>
                <a:lnTo>
                  <a:pt x="3098419" y="2325382"/>
                </a:lnTo>
                <a:lnTo>
                  <a:pt x="3098419" y="2317762"/>
                </a:lnTo>
                <a:lnTo>
                  <a:pt x="3102991" y="2317762"/>
                </a:lnTo>
                <a:lnTo>
                  <a:pt x="3102991" y="2325382"/>
                </a:lnTo>
                <a:close/>
              </a:path>
              <a:path w="3106420" h="4471035">
                <a:moveTo>
                  <a:pt x="3106039" y="2325382"/>
                </a:moveTo>
                <a:lnTo>
                  <a:pt x="3104515" y="2325382"/>
                </a:lnTo>
                <a:lnTo>
                  <a:pt x="3104515" y="2317762"/>
                </a:lnTo>
                <a:lnTo>
                  <a:pt x="3106039" y="2317762"/>
                </a:lnTo>
                <a:lnTo>
                  <a:pt x="3106039" y="2325382"/>
                </a:lnTo>
                <a:close/>
              </a:path>
              <a:path w="3106420" h="4471035">
                <a:moveTo>
                  <a:pt x="3102991" y="2340622"/>
                </a:moveTo>
                <a:lnTo>
                  <a:pt x="3098419" y="2340622"/>
                </a:lnTo>
                <a:lnTo>
                  <a:pt x="3098419" y="2333002"/>
                </a:lnTo>
                <a:lnTo>
                  <a:pt x="3102991" y="2333002"/>
                </a:lnTo>
                <a:lnTo>
                  <a:pt x="3102991" y="2340622"/>
                </a:lnTo>
                <a:close/>
              </a:path>
              <a:path w="3106420" h="4471035">
                <a:moveTo>
                  <a:pt x="3106039" y="2340622"/>
                </a:moveTo>
                <a:lnTo>
                  <a:pt x="3104515" y="2340622"/>
                </a:lnTo>
                <a:lnTo>
                  <a:pt x="3104515" y="2333002"/>
                </a:lnTo>
                <a:lnTo>
                  <a:pt x="3106039" y="2333002"/>
                </a:lnTo>
                <a:lnTo>
                  <a:pt x="3106039" y="2340622"/>
                </a:lnTo>
                <a:close/>
              </a:path>
              <a:path w="3106420" h="4471035">
                <a:moveTo>
                  <a:pt x="3102991" y="2355862"/>
                </a:moveTo>
                <a:lnTo>
                  <a:pt x="3098419" y="2355862"/>
                </a:lnTo>
                <a:lnTo>
                  <a:pt x="3098419" y="2348242"/>
                </a:lnTo>
                <a:lnTo>
                  <a:pt x="3102991" y="2348242"/>
                </a:lnTo>
                <a:lnTo>
                  <a:pt x="3102991" y="2355862"/>
                </a:lnTo>
                <a:close/>
              </a:path>
              <a:path w="3106420" h="4471035">
                <a:moveTo>
                  <a:pt x="3106039" y="2355862"/>
                </a:moveTo>
                <a:lnTo>
                  <a:pt x="3104515" y="2355862"/>
                </a:lnTo>
                <a:lnTo>
                  <a:pt x="3104515" y="2348242"/>
                </a:lnTo>
                <a:lnTo>
                  <a:pt x="3106039" y="2348242"/>
                </a:lnTo>
                <a:lnTo>
                  <a:pt x="3106039" y="2355862"/>
                </a:lnTo>
                <a:close/>
              </a:path>
              <a:path w="3106420" h="4471035">
                <a:moveTo>
                  <a:pt x="3102991" y="2371102"/>
                </a:moveTo>
                <a:lnTo>
                  <a:pt x="3098419" y="2371102"/>
                </a:lnTo>
                <a:lnTo>
                  <a:pt x="3098419" y="2363482"/>
                </a:lnTo>
                <a:lnTo>
                  <a:pt x="3102991" y="2363482"/>
                </a:lnTo>
                <a:lnTo>
                  <a:pt x="3102991" y="2371102"/>
                </a:lnTo>
                <a:close/>
              </a:path>
              <a:path w="3106420" h="4471035">
                <a:moveTo>
                  <a:pt x="3106039" y="2371102"/>
                </a:moveTo>
                <a:lnTo>
                  <a:pt x="3104515" y="2371102"/>
                </a:lnTo>
                <a:lnTo>
                  <a:pt x="3104515" y="2363482"/>
                </a:lnTo>
                <a:lnTo>
                  <a:pt x="3106039" y="2363482"/>
                </a:lnTo>
                <a:lnTo>
                  <a:pt x="3106039" y="2371102"/>
                </a:lnTo>
                <a:close/>
              </a:path>
              <a:path w="3106420" h="4471035">
                <a:moveTo>
                  <a:pt x="3102991" y="2386342"/>
                </a:moveTo>
                <a:lnTo>
                  <a:pt x="3098419" y="2386342"/>
                </a:lnTo>
                <a:lnTo>
                  <a:pt x="3098419" y="2378722"/>
                </a:lnTo>
                <a:lnTo>
                  <a:pt x="3102991" y="2378722"/>
                </a:lnTo>
                <a:lnTo>
                  <a:pt x="3102991" y="2386342"/>
                </a:lnTo>
                <a:close/>
              </a:path>
              <a:path w="3106420" h="4471035">
                <a:moveTo>
                  <a:pt x="3106039" y="2386342"/>
                </a:moveTo>
                <a:lnTo>
                  <a:pt x="3104515" y="2386342"/>
                </a:lnTo>
                <a:lnTo>
                  <a:pt x="3104515" y="2378722"/>
                </a:lnTo>
                <a:lnTo>
                  <a:pt x="3106039" y="2378722"/>
                </a:lnTo>
                <a:lnTo>
                  <a:pt x="3106039" y="2386342"/>
                </a:lnTo>
                <a:close/>
              </a:path>
              <a:path w="3106420" h="4471035">
                <a:moveTo>
                  <a:pt x="3102991" y="2401582"/>
                </a:moveTo>
                <a:lnTo>
                  <a:pt x="3098419" y="2401582"/>
                </a:lnTo>
                <a:lnTo>
                  <a:pt x="3098419" y="2393962"/>
                </a:lnTo>
                <a:lnTo>
                  <a:pt x="3102991" y="2393962"/>
                </a:lnTo>
                <a:lnTo>
                  <a:pt x="3102991" y="2401582"/>
                </a:lnTo>
                <a:close/>
              </a:path>
              <a:path w="3106420" h="4471035">
                <a:moveTo>
                  <a:pt x="3106039" y="2401582"/>
                </a:moveTo>
                <a:lnTo>
                  <a:pt x="3104515" y="2401582"/>
                </a:lnTo>
                <a:lnTo>
                  <a:pt x="3104515" y="2393962"/>
                </a:lnTo>
                <a:lnTo>
                  <a:pt x="3106039" y="2393962"/>
                </a:lnTo>
                <a:lnTo>
                  <a:pt x="3106039" y="2401582"/>
                </a:lnTo>
                <a:close/>
              </a:path>
              <a:path w="3106420" h="4471035">
                <a:moveTo>
                  <a:pt x="3102991" y="2416822"/>
                </a:moveTo>
                <a:lnTo>
                  <a:pt x="3098419" y="2416822"/>
                </a:lnTo>
                <a:lnTo>
                  <a:pt x="3098419" y="2409202"/>
                </a:lnTo>
                <a:lnTo>
                  <a:pt x="3102991" y="2409202"/>
                </a:lnTo>
                <a:lnTo>
                  <a:pt x="3102991" y="2416822"/>
                </a:lnTo>
                <a:close/>
              </a:path>
              <a:path w="3106420" h="4471035">
                <a:moveTo>
                  <a:pt x="3106039" y="2416822"/>
                </a:moveTo>
                <a:lnTo>
                  <a:pt x="3104515" y="2416822"/>
                </a:lnTo>
                <a:lnTo>
                  <a:pt x="3104515" y="2409202"/>
                </a:lnTo>
                <a:lnTo>
                  <a:pt x="3106039" y="2409202"/>
                </a:lnTo>
                <a:lnTo>
                  <a:pt x="3106039" y="2416822"/>
                </a:lnTo>
                <a:close/>
              </a:path>
              <a:path w="3106420" h="4471035">
                <a:moveTo>
                  <a:pt x="3102991" y="2432062"/>
                </a:moveTo>
                <a:lnTo>
                  <a:pt x="3098419" y="2432062"/>
                </a:lnTo>
                <a:lnTo>
                  <a:pt x="3098419" y="2424442"/>
                </a:lnTo>
                <a:lnTo>
                  <a:pt x="3102991" y="2424442"/>
                </a:lnTo>
                <a:lnTo>
                  <a:pt x="3102991" y="2432062"/>
                </a:lnTo>
                <a:close/>
              </a:path>
              <a:path w="3106420" h="4471035">
                <a:moveTo>
                  <a:pt x="3106039" y="2432062"/>
                </a:moveTo>
                <a:lnTo>
                  <a:pt x="3104515" y="2432062"/>
                </a:lnTo>
                <a:lnTo>
                  <a:pt x="3104515" y="2424442"/>
                </a:lnTo>
                <a:lnTo>
                  <a:pt x="3106039" y="2424442"/>
                </a:lnTo>
                <a:lnTo>
                  <a:pt x="3106039" y="2432062"/>
                </a:lnTo>
                <a:close/>
              </a:path>
              <a:path w="3106420" h="4471035">
                <a:moveTo>
                  <a:pt x="3102991" y="2447302"/>
                </a:moveTo>
                <a:lnTo>
                  <a:pt x="3098419" y="2447302"/>
                </a:lnTo>
                <a:lnTo>
                  <a:pt x="3098419" y="2439682"/>
                </a:lnTo>
                <a:lnTo>
                  <a:pt x="3102991" y="2439682"/>
                </a:lnTo>
                <a:lnTo>
                  <a:pt x="3102991" y="2447302"/>
                </a:lnTo>
                <a:close/>
              </a:path>
              <a:path w="3106420" h="4471035">
                <a:moveTo>
                  <a:pt x="3106039" y="2447302"/>
                </a:moveTo>
                <a:lnTo>
                  <a:pt x="3104515" y="2447302"/>
                </a:lnTo>
                <a:lnTo>
                  <a:pt x="3104515" y="2439682"/>
                </a:lnTo>
                <a:lnTo>
                  <a:pt x="3106039" y="2439682"/>
                </a:lnTo>
                <a:lnTo>
                  <a:pt x="3106039" y="2447302"/>
                </a:lnTo>
                <a:close/>
              </a:path>
              <a:path w="3106420" h="4471035">
                <a:moveTo>
                  <a:pt x="3102991" y="2462542"/>
                </a:moveTo>
                <a:lnTo>
                  <a:pt x="3098419" y="2462542"/>
                </a:lnTo>
                <a:lnTo>
                  <a:pt x="3098419" y="2454922"/>
                </a:lnTo>
                <a:lnTo>
                  <a:pt x="3102991" y="2454922"/>
                </a:lnTo>
                <a:lnTo>
                  <a:pt x="3102991" y="2462542"/>
                </a:lnTo>
                <a:close/>
              </a:path>
              <a:path w="3106420" h="4471035">
                <a:moveTo>
                  <a:pt x="3106039" y="2462542"/>
                </a:moveTo>
                <a:lnTo>
                  <a:pt x="3104515" y="2462542"/>
                </a:lnTo>
                <a:lnTo>
                  <a:pt x="3104515" y="2454922"/>
                </a:lnTo>
                <a:lnTo>
                  <a:pt x="3106039" y="2454922"/>
                </a:lnTo>
                <a:lnTo>
                  <a:pt x="3106039" y="2462542"/>
                </a:lnTo>
                <a:close/>
              </a:path>
              <a:path w="3106420" h="4471035">
                <a:moveTo>
                  <a:pt x="3102991" y="2477782"/>
                </a:moveTo>
                <a:lnTo>
                  <a:pt x="3098419" y="2477782"/>
                </a:lnTo>
                <a:lnTo>
                  <a:pt x="3098419" y="2470162"/>
                </a:lnTo>
                <a:lnTo>
                  <a:pt x="3102991" y="2470162"/>
                </a:lnTo>
                <a:lnTo>
                  <a:pt x="3102991" y="2477782"/>
                </a:lnTo>
                <a:close/>
              </a:path>
              <a:path w="3106420" h="4471035">
                <a:moveTo>
                  <a:pt x="3106039" y="2477782"/>
                </a:moveTo>
                <a:lnTo>
                  <a:pt x="3104515" y="2477782"/>
                </a:lnTo>
                <a:lnTo>
                  <a:pt x="3104515" y="2470162"/>
                </a:lnTo>
                <a:lnTo>
                  <a:pt x="3106039" y="2470162"/>
                </a:lnTo>
                <a:lnTo>
                  <a:pt x="3106039" y="2477782"/>
                </a:lnTo>
                <a:close/>
              </a:path>
              <a:path w="3106420" h="4471035">
                <a:moveTo>
                  <a:pt x="3102991" y="2493022"/>
                </a:moveTo>
                <a:lnTo>
                  <a:pt x="3098419" y="2493022"/>
                </a:lnTo>
                <a:lnTo>
                  <a:pt x="3098419" y="2485402"/>
                </a:lnTo>
                <a:lnTo>
                  <a:pt x="3102991" y="2485402"/>
                </a:lnTo>
                <a:lnTo>
                  <a:pt x="3102991" y="2493022"/>
                </a:lnTo>
                <a:close/>
              </a:path>
              <a:path w="3106420" h="4471035">
                <a:moveTo>
                  <a:pt x="3106039" y="2493022"/>
                </a:moveTo>
                <a:lnTo>
                  <a:pt x="3104515" y="2493022"/>
                </a:lnTo>
                <a:lnTo>
                  <a:pt x="3104515" y="2485402"/>
                </a:lnTo>
                <a:lnTo>
                  <a:pt x="3106039" y="2485402"/>
                </a:lnTo>
                <a:lnTo>
                  <a:pt x="3106039" y="2493022"/>
                </a:lnTo>
                <a:close/>
              </a:path>
              <a:path w="3106420" h="4471035">
                <a:moveTo>
                  <a:pt x="3102991" y="2508262"/>
                </a:moveTo>
                <a:lnTo>
                  <a:pt x="3098419" y="2508262"/>
                </a:lnTo>
                <a:lnTo>
                  <a:pt x="3098419" y="2500642"/>
                </a:lnTo>
                <a:lnTo>
                  <a:pt x="3102991" y="2500642"/>
                </a:lnTo>
                <a:lnTo>
                  <a:pt x="3102991" y="2508262"/>
                </a:lnTo>
                <a:close/>
              </a:path>
              <a:path w="3106420" h="4471035">
                <a:moveTo>
                  <a:pt x="3106039" y="2508262"/>
                </a:moveTo>
                <a:lnTo>
                  <a:pt x="3104515" y="2508262"/>
                </a:lnTo>
                <a:lnTo>
                  <a:pt x="3104515" y="2500642"/>
                </a:lnTo>
                <a:lnTo>
                  <a:pt x="3106039" y="2500642"/>
                </a:lnTo>
                <a:lnTo>
                  <a:pt x="3106039" y="2508262"/>
                </a:lnTo>
                <a:close/>
              </a:path>
              <a:path w="3106420" h="4471035">
                <a:moveTo>
                  <a:pt x="3102991" y="2523502"/>
                </a:moveTo>
                <a:lnTo>
                  <a:pt x="3098419" y="2523502"/>
                </a:lnTo>
                <a:lnTo>
                  <a:pt x="3098419" y="2515882"/>
                </a:lnTo>
                <a:lnTo>
                  <a:pt x="3102991" y="2515882"/>
                </a:lnTo>
                <a:lnTo>
                  <a:pt x="3102991" y="2523502"/>
                </a:lnTo>
                <a:close/>
              </a:path>
              <a:path w="3106420" h="4471035">
                <a:moveTo>
                  <a:pt x="3106039" y="2523502"/>
                </a:moveTo>
                <a:lnTo>
                  <a:pt x="3104515" y="2523502"/>
                </a:lnTo>
                <a:lnTo>
                  <a:pt x="3104515" y="2515882"/>
                </a:lnTo>
                <a:lnTo>
                  <a:pt x="3106039" y="2515882"/>
                </a:lnTo>
                <a:lnTo>
                  <a:pt x="3106039" y="2523502"/>
                </a:lnTo>
                <a:close/>
              </a:path>
              <a:path w="3106420" h="4471035">
                <a:moveTo>
                  <a:pt x="3102991" y="2538742"/>
                </a:moveTo>
                <a:lnTo>
                  <a:pt x="3098419" y="2538742"/>
                </a:lnTo>
                <a:lnTo>
                  <a:pt x="3098419" y="2531122"/>
                </a:lnTo>
                <a:lnTo>
                  <a:pt x="3102991" y="2531122"/>
                </a:lnTo>
                <a:lnTo>
                  <a:pt x="3102991" y="2538742"/>
                </a:lnTo>
                <a:close/>
              </a:path>
              <a:path w="3106420" h="4471035">
                <a:moveTo>
                  <a:pt x="3106039" y="2538742"/>
                </a:moveTo>
                <a:lnTo>
                  <a:pt x="3104515" y="2538742"/>
                </a:lnTo>
                <a:lnTo>
                  <a:pt x="3104515" y="2531122"/>
                </a:lnTo>
                <a:lnTo>
                  <a:pt x="3106039" y="2531122"/>
                </a:lnTo>
                <a:lnTo>
                  <a:pt x="3106039" y="2538742"/>
                </a:lnTo>
                <a:close/>
              </a:path>
              <a:path w="3106420" h="4471035">
                <a:moveTo>
                  <a:pt x="3102991" y="2553982"/>
                </a:moveTo>
                <a:lnTo>
                  <a:pt x="3098419" y="2553982"/>
                </a:lnTo>
                <a:lnTo>
                  <a:pt x="3098419" y="2546362"/>
                </a:lnTo>
                <a:lnTo>
                  <a:pt x="3102991" y="2546362"/>
                </a:lnTo>
                <a:lnTo>
                  <a:pt x="3102991" y="2553982"/>
                </a:lnTo>
                <a:close/>
              </a:path>
              <a:path w="3106420" h="4471035">
                <a:moveTo>
                  <a:pt x="3106039" y="2553982"/>
                </a:moveTo>
                <a:lnTo>
                  <a:pt x="3104515" y="2553982"/>
                </a:lnTo>
                <a:lnTo>
                  <a:pt x="3104515" y="2546362"/>
                </a:lnTo>
                <a:lnTo>
                  <a:pt x="3106039" y="2546362"/>
                </a:lnTo>
                <a:lnTo>
                  <a:pt x="3106039" y="2553982"/>
                </a:lnTo>
                <a:close/>
              </a:path>
              <a:path w="3106420" h="4471035">
                <a:moveTo>
                  <a:pt x="3102991" y="2569222"/>
                </a:moveTo>
                <a:lnTo>
                  <a:pt x="3098419" y="2569222"/>
                </a:lnTo>
                <a:lnTo>
                  <a:pt x="3098419" y="2561602"/>
                </a:lnTo>
                <a:lnTo>
                  <a:pt x="3102991" y="2561602"/>
                </a:lnTo>
                <a:lnTo>
                  <a:pt x="3102991" y="2569222"/>
                </a:lnTo>
                <a:close/>
              </a:path>
              <a:path w="3106420" h="4471035">
                <a:moveTo>
                  <a:pt x="3106039" y="2569222"/>
                </a:moveTo>
                <a:lnTo>
                  <a:pt x="3104515" y="2569222"/>
                </a:lnTo>
                <a:lnTo>
                  <a:pt x="3104515" y="2561602"/>
                </a:lnTo>
                <a:lnTo>
                  <a:pt x="3106039" y="2561602"/>
                </a:lnTo>
                <a:lnTo>
                  <a:pt x="3106039" y="2569222"/>
                </a:lnTo>
                <a:close/>
              </a:path>
              <a:path w="3106420" h="4471035">
                <a:moveTo>
                  <a:pt x="3102991" y="2584462"/>
                </a:moveTo>
                <a:lnTo>
                  <a:pt x="3098419" y="2584462"/>
                </a:lnTo>
                <a:lnTo>
                  <a:pt x="3098419" y="2576842"/>
                </a:lnTo>
                <a:lnTo>
                  <a:pt x="3102991" y="2576842"/>
                </a:lnTo>
                <a:lnTo>
                  <a:pt x="3102991" y="2584462"/>
                </a:lnTo>
                <a:close/>
              </a:path>
              <a:path w="3106420" h="4471035">
                <a:moveTo>
                  <a:pt x="3106039" y="2584462"/>
                </a:moveTo>
                <a:lnTo>
                  <a:pt x="3104515" y="2584462"/>
                </a:lnTo>
                <a:lnTo>
                  <a:pt x="3104515" y="2576842"/>
                </a:lnTo>
                <a:lnTo>
                  <a:pt x="3106039" y="2576842"/>
                </a:lnTo>
                <a:lnTo>
                  <a:pt x="3106039" y="2584462"/>
                </a:lnTo>
                <a:close/>
              </a:path>
              <a:path w="3106420" h="4471035">
                <a:moveTo>
                  <a:pt x="3102991" y="2599702"/>
                </a:moveTo>
                <a:lnTo>
                  <a:pt x="3098419" y="2599702"/>
                </a:lnTo>
                <a:lnTo>
                  <a:pt x="3098419" y="2592082"/>
                </a:lnTo>
                <a:lnTo>
                  <a:pt x="3102991" y="2592082"/>
                </a:lnTo>
                <a:lnTo>
                  <a:pt x="3102991" y="2599702"/>
                </a:lnTo>
                <a:close/>
              </a:path>
              <a:path w="3106420" h="4471035">
                <a:moveTo>
                  <a:pt x="3106039" y="2599702"/>
                </a:moveTo>
                <a:lnTo>
                  <a:pt x="3104515" y="2599702"/>
                </a:lnTo>
                <a:lnTo>
                  <a:pt x="3104515" y="2592082"/>
                </a:lnTo>
                <a:lnTo>
                  <a:pt x="3106039" y="2592082"/>
                </a:lnTo>
                <a:lnTo>
                  <a:pt x="3106039" y="2599702"/>
                </a:lnTo>
                <a:close/>
              </a:path>
              <a:path w="3106420" h="4471035">
                <a:moveTo>
                  <a:pt x="3102991" y="2614942"/>
                </a:moveTo>
                <a:lnTo>
                  <a:pt x="3098419" y="2614942"/>
                </a:lnTo>
                <a:lnTo>
                  <a:pt x="3098419" y="2607322"/>
                </a:lnTo>
                <a:lnTo>
                  <a:pt x="3102991" y="2607322"/>
                </a:lnTo>
                <a:lnTo>
                  <a:pt x="3102991" y="2614942"/>
                </a:lnTo>
                <a:close/>
              </a:path>
              <a:path w="3106420" h="4471035">
                <a:moveTo>
                  <a:pt x="3106039" y="2614942"/>
                </a:moveTo>
                <a:lnTo>
                  <a:pt x="3104515" y="2614942"/>
                </a:lnTo>
                <a:lnTo>
                  <a:pt x="3104515" y="2607322"/>
                </a:lnTo>
                <a:lnTo>
                  <a:pt x="3106039" y="2607322"/>
                </a:lnTo>
                <a:lnTo>
                  <a:pt x="3106039" y="2614942"/>
                </a:lnTo>
                <a:close/>
              </a:path>
              <a:path w="3106420" h="4471035">
                <a:moveTo>
                  <a:pt x="3102991" y="2630182"/>
                </a:moveTo>
                <a:lnTo>
                  <a:pt x="3098419" y="2630182"/>
                </a:lnTo>
                <a:lnTo>
                  <a:pt x="3098419" y="2622562"/>
                </a:lnTo>
                <a:lnTo>
                  <a:pt x="3102991" y="2622562"/>
                </a:lnTo>
                <a:lnTo>
                  <a:pt x="3102991" y="2630182"/>
                </a:lnTo>
                <a:close/>
              </a:path>
              <a:path w="3106420" h="4471035">
                <a:moveTo>
                  <a:pt x="3106039" y="2630182"/>
                </a:moveTo>
                <a:lnTo>
                  <a:pt x="3104515" y="2630182"/>
                </a:lnTo>
                <a:lnTo>
                  <a:pt x="3104515" y="2622562"/>
                </a:lnTo>
                <a:lnTo>
                  <a:pt x="3106039" y="2622562"/>
                </a:lnTo>
                <a:lnTo>
                  <a:pt x="3106039" y="2630182"/>
                </a:lnTo>
                <a:close/>
              </a:path>
              <a:path w="3106420" h="4471035">
                <a:moveTo>
                  <a:pt x="3102991" y="2645422"/>
                </a:moveTo>
                <a:lnTo>
                  <a:pt x="3098419" y="2645422"/>
                </a:lnTo>
                <a:lnTo>
                  <a:pt x="3098419" y="2637802"/>
                </a:lnTo>
                <a:lnTo>
                  <a:pt x="3102991" y="2637802"/>
                </a:lnTo>
                <a:lnTo>
                  <a:pt x="3102991" y="2645422"/>
                </a:lnTo>
                <a:close/>
              </a:path>
              <a:path w="3106420" h="4471035">
                <a:moveTo>
                  <a:pt x="3106039" y="2645422"/>
                </a:moveTo>
                <a:lnTo>
                  <a:pt x="3104515" y="2645422"/>
                </a:lnTo>
                <a:lnTo>
                  <a:pt x="3104515" y="2637802"/>
                </a:lnTo>
                <a:lnTo>
                  <a:pt x="3106039" y="2637802"/>
                </a:lnTo>
                <a:lnTo>
                  <a:pt x="3106039" y="2645422"/>
                </a:lnTo>
                <a:close/>
              </a:path>
              <a:path w="3106420" h="4471035">
                <a:moveTo>
                  <a:pt x="3102991" y="2660662"/>
                </a:moveTo>
                <a:lnTo>
                  <a:pt x="3098419" y="2660662"/>
                </a:lnTo>
                <a:lnTo>
                  <a:pt x="3098419" y="2653042"/>
                </a:lnTo>
                <a:lnTo>
                  <a:pt x="3102991" y="2653042"/>
                </a:lnTo>
                <a:lnTo>
                  <a:pt x="3102991" y="2660662"/>
                </a:lnTo>
                <a:close/>
              </a:path>
              <a:path w="3106420" h="4471035">
                <a:moveTo>
                  <a:pt x="3106039" y="2660662"/>
                </a:moveTo>
                <a:lnTo>
                  <a:pt x="3104515" y="2660662"/>
                </a:lnTo>
                <a:lnTo>
                  <a:pt x="3104515" y="2653042"/>
                </a:lnTo>
                <a:lnTo>
                  <a:pt x="3106039" y="2653042"/>
                </a:lnTo>
                <a:lnTo>
                  <a:pt x="3106039" y="2660662"/>
                </a:lnTo>
                <a:close/>
              </a:path>
              <a:path w="3106420" h="4471035">
                <a:moveTo>
                  <a:pt x="3102991" y="2675902"/>
                </a:moveTo>
                <a:lnTo>
                  <a:pt x="3098419" y="2675902"/>
                </a:lnTo>
                <a:lnTo>
                  <a:pt x="3098419" y="2668282"/>
                </a:lnTo>
                <a:lnTo>
                  <a:pt x="3102991" y="2668282"/>
                </a:lnTo>
                <a:lnTo>
                  <a:pt x="3102991" y="2675902"/>
                </a:lnTo>
                <a:close/>
              </a:path>
              <a:path w="3106420" h="4471035">
                <a:moveTo>
                  <a:pt x="3106039" y="2675902"/>
                </a:moveTo>
                <a:lnTo>
                  <a:pt x="3104515" y="2675902"/>
                </a:lnTo>
                <a:lnTo>
                  <a:pt x="3104515" y="2668282"/>
                </a:lnTo>
                <a:lnTo>
                  <a:pt x="3106039" y="2668282"/>
                </a:lnTo>
                <a:lnTo>
                  <a:pt x="3106039" y="2675902"/>
                </a:lnTo>
                <a:close/>
              </a:path>
              <a:path w="3106420" h="4471035">
                <a:moveTo>
                  <a:pt x="3102991" y="2691142"/>
                </a:moveTo>
                <a:lnTo>
                  <a:pt x="3098419" y="2691142"/>
                </a:lnTo>
                <a:lnTo>
                  <a:pt x="3098419" y="2683522"/>
                </a:lnTo>
                <a:lnTo>
                  <a:pt x="3102991" y="2683522"/>
                </a:lnTo>
                <a:lnTo>
                  <a:pt x="3102991" y="2691142"/>
                </a:lnTo>
                <a:close/>
              </a:path>
              <a:path w="3106420" h="4471035">
                <a:moveTo>
                  <a:pt x="3106039" y="2691142"/>
                </a:moveTo>
                <a:lnTo>
                  <a:pt x="3104515" y="2691142"/>
                </a:lnTo>
                <a:lnTo>
                  <a:pt x="3104515" y="2683522"/>
                </a:lnTo>
                <a:lnTo>
                  <a:pt x="3106039" y="2683522"/>
                </a:lnTo>
                <a:lnTo>
                  <a:pt x="3106039" y="2691142"/>
                </a:lnTo>
                <a:close/>
              </a:path>
              <a:path w="3106420" h="4471035">
                <a:moveTo>
                  <a:pt x="3102991" y="2706382"/>
                </a:moveTo>
                <a:lnTo>
                  <a:pt x="3098419" y="2706382"/>
                </a:lnTo>
                <a:lnTo>
                  <a:pt x="3098419" y="2698762"/>
                </a:lnTo>
                <a:lnTo>
                  <a:pt x="3102991" y="2698762"/>
                </a:lnTo>
                <a:lnTo>
                  <a:pt x="3102991" y="2706382"/>
                </a:lnTo>
                <a:close/>
              </a:path>
              <a:path w="3106420" h="4471035">
                <a:moveTo>
                  <a:pt x="3106039" y="2706382"/>
                </a:moveTo>
                <a:lnTo>
                  <a:pt x="3104515" y="2706382"/>
                </a:lnTo>
                <a:lnTo>
                  <a:pt x="3104515" y="2698762"/>
                </a:lnTo>
                <a:lnTo>
                  <a:pt x="3106039" y="2698762"/>
                </a:lnTo>
                <a:lnTo>
                  <a:pt x="3106039" y="2706382"/>
                </a:lnTo>
                <a:close/>
              </a:path>
              <a:path w="3106420" h="4471035">
                <a:moveTo>
                  <a:pt x="3102991" y="2721622"/>
                </a:moveTo>
                <a:lnTo>
                  <a:pt x="3098419" y="2721622"/>
                </a:lnTo>
                <a:lnTo>
                  <a:pt x="3098419" y="2714002"/>
                </a:lnTo>
                <a:lnTo>
                  <a:pt x="3102991" y="2714002"/>
                </a:lnTo>
                <a:lnTo>
                  <a:pt x="3102991" y="2721622"/>
                </a:lnTo>
                <a:close/>
              </a:path>
              <a:path w="3106420" h="4471035">
                <a:moveTo>
                  <a:pt x="3106039" y="2721622"/>
                </a:moveTo>
                <a:lnTo>
                  <a:pt x="3104515" y="2721622"/>
                </a:lnTo>
                <a:lnTo>
                  <a:pt x="3104515" y="2714002"/>
                </a:lnTo>
                <a:lnTo>
                  <a:pt x="3106039" y="2714002"/>
                </a:lnTo>
                <a:lnTo>
                  <a:pt x="3106039" y="2721622"/>
                </a:lnTo>
                <a:close/>
              </a:path>
              <a:path w="3106420" h="4471035">
                <a:moveTo>
                  <a:pt x="3102991" y="2736862"/>
                </a:moveTo>
                <a:lnTo>
                  <a:pt x="3098419" y="2736862"/>
                </a:lnTo>
                <a:lnTo>
                  <a:pt x="3098419" y="2729242"/>
                </a:lnTo>
                <a:lnTo>
                  <a:pt x="3102991" y="2729242"/>
                </a:lnTo>
                <a:lnTo>
                  <a:pt x="3102991" y="2736862"/>
                </a:lnTo>
                <a:close/>
              </a:path>
              <a:path w="3106420" h="4471035">
                <a:moveTo>
                  <a:pt x="3106039" y="2736862"/>
                </a:moveTo>
                <a:lnTo>
                  <a:pt x="3104515" y="2736862"/>
                </a:lnTo>
                <a:lnTo>
                  <a:pt x="3104515" y="2729242"/>
                </a:lnTo>
                <a:lnTo>
                  <a:pt x="3106039" y="2729242"/>
                </a:lnTo>
                <a:lnTo>
                  <a:pt x="3106039" y="2736862"/>
                </a:lnTo>
                <a:close/>
              </a:path>
              <a:path w="3106420" h="4471035">
                <a:moveTo>
                  <a:pt x="3102991" y="2752102"/>
                </a:moveTo>
                <a:lnTo>
                  <a:pt x="3098419" y="2752102"/>
                </a:lnTo>
                <a:lnTo>
                  <a:pt x="3098419" y="2744482"/>
                </a:lnTo>
                <a:lnTo>
                  <a:pt x="3102991" y="2744482"/>
                </a:lnTo>
                <a:lnTo>
                  <a:pt x="3102991" y="2752102"/>
                </a:lnTo>
                <a:close/>
              </a:path>
              <a:path w="3106420" h="4471035">
                <a:moveTo>
                  <a:pt x="3106039" y="2752102"/>
                </a:moveTo>
                <a:lnTo>
                  <a:pt x="3104515" y="2752102"/>
                </a:lnTo>
                <a:lnTo>
                  <a:pt x="3104515" y="2744482"/>
                </a:lnTo>
                <a:lnTo>
                  <a:pt x="3106039" y="2744482"/>
                </a:lnTo>
                <a:lnTo>
                  <a:pt x="3106039" y="2752102"/>
                </a:lnTo>
                <a:close/>
              </a:path>
              <a:path w="3106420" h="4471035">
                <a:moveTo>
                  <a:pt x="3102991" y="2767342"/>
                </a:moveTo>
                <a:lnTo>
                  <a:pt x="3098419" y="2767342"/>
                </a:lnTo>
                <a:lnTo>
                  <a:pt x="3098419" y="2759722"/>
                </a:lnTo>
                <a:lnTo>
                  <a:pt x="3102991" y="2759722"/>
                </a:lnTo>
                <a:lnTo>
                  <a:pt x="3102991" y="2767342"/>
                </a:lnTo>
                <a:close/>
              </a:path>
              <a:path w="3106420" h="4471035">
                <a:moveTo>
                  <a:pt x="3106039" y="2767342"/>
                </a:moveTo>
                <a:lnTo>
                  <a:pt x="3104515" y="2767342"/>
                </a:lnTo>
                <a:lnTo>
                  <a:pt x="3104515" y="2759722"/>
                </a:lnTo>
                <a:lnTo>
                  <a:pt x="3106039" y="2759722"/>
                </a:lnTo>
                <a:lnTo>
                  <a:pt x="3106039" y="2767342"/>
                </a:lnTo>
                <a:close/>
              </a:path>
              <a:path w="3106420" h="4471035">
                <a:moveTo>
                  <a:pt x="3102991" y="2782582"/>
                </a:moveTo>
                <a:lnTo>
                  <a:pt x="3098419" y="2782582"/>
                </a:lnTo>
                <a:lnTo>
                  <a:pt x="3098419" y="2774962"/>
                </a:lnTo>
                <a:lnTo>
                  <a:pt x="3102991" y="2774962"/>
                </a:lnTo>
                <a:lnTo>
                  <a:pt x="3102991" y="2782582"/>
                </a:lnTo>
                <a:close/>
              </a:path>
              <a:path w="3106420" h="4471035">
                <a:moveTo>
                  <a:pt x="3106039" y="2782582"/>
                </a:moveTo>
                <a:lnTo>
                  <a:pt x="3104515" y="2782582"/>
                </a:lnTo>
                <a:lnTo>
                  <a:pt x="3104515" y="2774962"/>
                </a:lnTo>
                <a:lnTo>
                  <a:pt x="3106039" y="2774962"/>
                </a:lnTo>
                <a:lnTo>
                  <a:pt x="3106039" y="2782582"/>
                </a:lnTo>
                <a:close/>
              </a:path>
              <a:path w="3106420" h="4471035">
                <a:moveTo>
                  <a:pt x="3102991" y="2797822"/>
                </a:moveTo>
                <a:lnTo>
                  <a:pt x="3098419" y="2797822"/>
                </a:lnTo>
                <a:lnTo>
                  <a:pt x="3098419" y="2790202"/>
                </a:lnTo>
                <a:lnTo>
                  <a:pt x="3102991" y="2790202"/>
                </a:lnTo>
                <a:lnTo>
                  <a:pt x="3102991" y="2797822"/>
                </a:lnTo>
                <a:close/>
              </a:path>
              <a:path w="3106420" h="4471035">
                <a:moveTo>
                  <a:pt x="3106039" y="2797822"/>
                </a:moveTo>
                <a:lnTo>
                  <a:pt x="3104515" y="2797822"/>
                </a:lnTo>
                <a:lnTo>
                  <a:pt x="3104515" y="2790202"/>
                </a:lnTo>
                <a:lnTo>
                  <a:pt x="3106039" y="2790202"/>
                </a:lnTo>
                <a:lnTo>
                  <a:pt x="3106039" y="2797822"/>
                </a:lnTo>
                <a:close/>
              </a:path>
              <a:path w="3106420" h="4471035">
                <a:moveTo>
                  <a:pt x="3102991" y="2813062"/>
                </a:moveTo>
                <a:lnTo>
                  <a:pt x="3098419" y="2813062"/>
                </a:lnTo>
                <a:lnTo>
                  <a:pt x="3098419" y="2805442"/>
                </a:lnTo>
                <a:lnTo>
                  <a:pt x="3102991" y="2805442"/>
                </a:lnTo>
                <a:lnTo>
                  <a:pt x="3102991" y="2813062"/>
                </a:lnTo>
                <a:close/>
              </a:path>
              <a:path w="3106420" h="4471035">
                <a:moveTo>
                  <a:pt x="3106039" y="2813062"/>
                </a:moveTo>
                <a:lnTo>
                  <a:pt x="3104515" y="2813062"/>
                </a:lnTo>
                <a:lnTo>
                  <a:pt x="3104515" y="2805442"/>
                </a:lnTo>
                <a:lnTo>
                  <a:pt x="3106039" y="2805442"/>
                </a:lnTo>
                <a:lnTo>
                  <a:pt x="3106039" y="2813062"/>
                </a:lnTo>
                <a:close/>
              </a:path>
              <a:path w="3106420" h="4471035">
                <a:moveTo>
                  <a:pt x="3102991" y="2828302"/>
                </a:moveTo>
                <a:lnTo>
                  <a:pt x="3098419" y="2828302"/>
                </a:lnTo>
                <a:lnTo>
                  <a:pt x="3098419" y="2820682"/>
                </a:lnTo>
                <a:lnTo>
                  <a:pt x="3102991" y="2820682"/>
                </a:lnTo>
                <a:lnTo>
                  <a:pt x="3102991" y="2828302"/>
                </a:lnTo>
                <a:close/>
              </a:path>
              <a:path w="3106420" h="4471035">
                <a:moveTo>
                  <a:pt x="3106039" y="2828302"/>
                </a:moveTo>
                <a:lnTo>
                  <a:pt x="3104515" y="2828302"/>
                </a:lnTo>
                <a:lnTo>
                  <a:pt x="3104515" y="2820682"/>
                </a:lnTo>
                <a:lnTo>
                  <a:pt x="3106039" y="2820682"/>
                </a:lnTo>
                <a:lnTo>
                  <a:pt x="3106039" y="2828302"/>
                </a:lnTo>
                <a:close/>
              </a:path>
              <a:path w="3106420" h="4471035">
                <a:moveTo>
                  <a:pt x="3102991" y="2843542"/>
                </a:moveTo>
                <a:lnTo>
                  <a:pt x="3098419" y="2843542"/>
                </a:lnTo>
                <a:lnTo>
                  <a:pt x="3098419" y="2835922"/>
                </a:lnTo>
                <a:lnTo>
                  <a:pt x="3102991" y="2835922"/>
                </a:lnTo>
                <a:lnTo>
                  <a:pt x="3102991" y="2843542"/>
                </a:lnTo>
                <a:close/>
              </a:path>
              <a:path w="3106420" h="4471035">
                <a:moveTo>
                  <a:pt x="3106039" y="2843542"/>
                </a:moveTo>
                <a:lnTo>
                  <a:pt x="3104515" y="2843542"/>
                </a:lnTo>
                <a:lnTo>
                  <a:pt x="3104515" y="2835922"/>
                </a:lnTo>
                <a:lnTo>
                  <a:pt x="3106039" y="2835922"/>
                </a:lnTo>
                <a:lnTo>
                  <a:pt x="3106039" y="2843542"/>
                </a:lnTo>
                <a:close/>
              </a:path>
              <a:path w="3106420" h="4471035">
                <a:moveTo>
                  <a:pt x="3102991" y="2858782"/>
                </a:moveTo>
                <a:lnTo>
                  <a:pt x="3098419" y="2858782"/>
                </a:lnTo>
                <a:lnTo>
                  <a:pt x="3098419" y="2851162"/>
                </a:lnTo>
                <a:lnTo>
                  <a:pt x="3102991" y="2851162"/>
                </a:lnTo>
                <a:lnTo>
                  <a:pt x="3102991" y="2858782"/>
                </a:lnTo>
                <a:close/>
              </a:path>
              <a:path w="3106420" h="4471035">
                <a:moveTo>
                  <a:pt x="3106039" y="2858782"/>
                </a:moveTo>
                <a:lnTo>
                  <a:pt x="3104515" y="2858782"/>
                </a:lnTo>
                <a:lnTo>
                  <a:pt x="3104515" y="2851162"/>
                </a:lnTo>
                <a:lnTo>
                  <a:pt x="3106039" y="2851162"/>
                </a:lnTo>
                <a:lnTo>
                  <a:pt x="3106039" y="2858782"/>
                </a:lnTo>
                <a:close/>
              </a:path>
              <a:path w="3106420" h="4471035">
                <a:moveTo>
                  <a:pt x="3102991" y="2874022"/>
                </a:moveTo>
                <a:lnTo>
                  <a:pt x="3098419" y="2874022"/>
                </a:lnTo>
                <a:lnTo>
                  <a:pt x="3098419" y="2866402"/>
                </a:lnTo>
                <a:lnTo>
                  <a:pt x="3102991" y="2866402"/>
                </a:lnTo>
                <a:lnTo>
                  <a:pt x="3102991" y="2874022"/>
                </a:lnTo>
                <a:close/>
              </a:path>
              <a:path w="3106420" h="4471035">
                <a:moveTo>
                  <a:pt x="3106039" y="2874022"/>
                </a:moveTo>
                <a:lnTo>
                  <a:pt x="3104515" y="2874022"/>
                </a:lnTo>
                <a:lnTo>
                  <a:pt x="3104515" y="2866402"/>
                </a:lnTo>
                <a:lnTo>
                  <a:pt x="3106039" y="2866402"/>
                </a:lnTo>
                <a:lnTo>
                  <a:pt x="3106039" y="2874022"/>
                </a:lnTo>
                <a:close/>
              </a:path>
              <a:path w="3106420" h="4471035">
                <a:moveTo>
                  <a:pt x="3102991" y="2889262"/>
                </a:moveTo>
                <a:lnTo>
                  <a:pt x="3098419" y="2889262"/>
                </a:lnTo>
                <a:lnTo>
                  <a:pt x="3098419" y="2881642"/>
                </a:lnTo>
                <a:lnTo>
                  <a:pt x="3102991" y="2881642"/>
                </a:lnTo>
                <a:lnTo>
                  <a:pt x="3102991" y="2889262"/>
                </a:lnTo>
                <a:close/>
              </a:path>
              <a:path w="3106420" h="4471035">
                <a:moveTo>
                  <a:pt x="3106039" y="2889262"/>
                </a:moveTo>
                <a:lnTo>
                  <a:pt x="3104515" y="2889262"/>
                </a:lnTo>
                <a:lnTo>
                  <a:pt x="3104515" y="2881642"/>
                </a:lnTo>
                <a:lnTo>
                  <a:pt x="3106039" y="2881642"/>
                </a:lnTo>
                <a:lnTo>
                  <a:pt x="3106039" y="2889262"/>
                </a:lnTo>
                <a:close/>
              </a:path>
              <a:path w="3106420" h="4471035">
                <a:moveTo>
                  <a:pt x="3102991" y="2904502"/>
                </a:moveTo>
                <a:lnTo>
                  <a:pt x="3098419" y="2904502"/>
                </a:lnTo>
                <a:lnTo>
                  <a:pt x="3098419" y="2896882"/>
                </a:lnTo>
                <a:lnTo>
                  <a:pt x="3102991" y="2896882"/>
                </a:lnTo>
                <a:lnTo>
                  <a:pt x="3102991" y="2904502"/>
                </a:lnTo>
                <a:close/>
              </a:path>
              <a:path w="3106420" h="4471035">
                <a:moveTo>
                  <a:pt x="3106039" y="2904502"/>
                </a:moveTo>
                <a:lnTo>
                  <a:pt x="3104515" y="2904502"/>
                </a:lnTo>
                <a:lnTo>
                  <a:pt x="3104515" y="2896882"/>
                </a:lnTo>
                <a:lnTo>
                  <a:pt x="3106039" y="2896882"/>
                </a:lnTo>
                <a:lnTo>
                  <a:pt x="3106039" y="2904502"/>
                </a:lnTo>
                <a:close/>
              </a:path>
              <a:path w="3106420" h="4471035">
                <a:moveTo>
                  <a:pt x="3102991" y="2919742"/>
                </a:moveTo>
                <a:lnTo>
                  <a:pt x="3098419" y="2919742"/>
                </a:lnTo>
                <a:lnTo>
                  <a:pt x="3098419" y="2912122"/>
                </a:lnTo>
                <a:lnTo>
                  <a:pt x="3102991" y="2912122"/>
                </a:lnTo>
                <a:lnTo>
                  <a:pt x="3102991" y="2919742"/>
                </a:lnTo>
                <a:close/>
              </a:path>
              <a:path w="3106420" h="4471035">
                <a:moveTo>
                  <a:pt x="3106039" y="2919742"/>
                </a:moveTo>
                <a:lnTo>
                  <a:pt x="3104515" y="2919742"/>
                </a:lnTo>
                <a:lnTo>
                  <a:pt x="3104515" y="2912122"/>
                </a:lnTo>
                <a:lnTo>
                  <a:pt x="3106039" y="2912122"/>
                </a:lnTo>
                <a:lnTo>
                  <a:pt x="3106039" y="2919742"/>
                </a:lnTo>
                <a:close/>
              </a:path>
              <a:path w="3106420" h="4471035">
                <a:moveTo>
                  <a:pt x="3102991" y="2934982"/>
                </a:moveTo>
                <a:lnTo>
                  <a:pt x="3098419" y="2934982"/>
                </a:lnTo>
                <a:lnTo>
                  <a:pt x="3098419" y="2927362"/>
                </a:lnTo>
                <a:lnTo>
                  <a:pt x="3102991" y="2927362"/>
                </a:lnTo>
                <a:lnTo>
                  <a:pt x="3102991" y="2934982"/>
                </a:lnTo>
                <a:close/>
              </a:path>
              <a:path w="3106420" h="4471035">
                <a:moveTo>
                  <a:pt x="3106039" y="2934982"/>
                </a:moveTo>
                <a:lnTo>
                  <a:pt x="3104515" y="2934982"/>
                </a:lnTo>
                <a:lnTo>
                  <a:pt x="3104515" y="2927362"/>
                </a:lnTo>
                <a:lnTo>
                  <a:pt x="3106039" y="2927362"/>
                </a:lnTo>
                <a:lnTo>
                  <a:pt x="3106039" y="2934982"/>
                </a:lnTo>
                <a:close/>
              </a:path>
              <a:path w="3106420" h="4471035">
                <a:moveTo>
                  <a:pt x="3102991" y="2950222"/>
                </a:moveTo>
                <a:lnTo>
                  <a:pt x="3098419" y="2950222"/>
                </a:lnTo>
                <a:lnTo>
                  <a:pt x="3098419" y="2942602"/>
                </a:lnTo>
                <a:lnTo>
                  <a:pt x="3102991" y="2942602"/>
                </a:lnTo>
                <a:lnTo>
                  <a:pt x="3102991" y="2950222"/>
                </a:lnTo>
                <a:close/>
              </a:path>
              <a:path w="3106420" h="4471035">
                <a:moveTo>
                  <a:pt x="3106039" y="2950222"/>
                </a:moveTo>
                <a:lnTo>
                  <a:pt x="3104515" y="2950222"/>
                </a:lnTo>
                <a:lnTo>
                  <a:pt x="3104515" y="2942602"/>
                </a:lnTo>
                <a:lnTo>
                  <a:pt x="3106039" y="2942602"/>
                </a:lnTo>
                <a:lnTo>
                  <a:pt x="3106039" y="2950222"/>
                </a:lnTo>
                <a:close/>
              </a:path>
              <a:path w="3106420" h="4471035">
                <a:moveTo>
                  <a:pt x="3102991" y="2965462"/>
                </a:moveTo>
                <a:lnTo>
                  <a:pt x="3098419" y="2965462"/>
                </a:lnTo>
                <a:lnTo>
                  <a:pt x="3098419" y="2957842"/>
                </a:lnTo>
                <a:lnTo>
                  <a:pt x="3102991" y="2957842"/>
                </a:lnTo>
                <a:lnTo>
                  <a:pt x="3102991" y="2965462"/>
                </a:lnTo>
                <a:close/>
              </a:path>
              <a:path w="3106420" h="4471035">
                <a:moveTo>
                  <a:pt x="3106039" y="2965462"/>
                </a:moveTo>
                <a:lnTo>
                  <a:pt x="3104515" y="2965462"/>
                </a:lnTo>
                <a:lnTo>
                  <a:pt x="3104515" y="2957842"/>
                </a:lnTo>
                <a:lnTo>
                  <a:pt x="3106039" y="2957842"/>
                </a:lnTo>
                <a:lnTo>
                  <a:pt x="3106039" y="2965462"/>
                </a:lnTo>
                <a:close/>
              </a:path>
              <a:path w="3106420" h="4471035">
                <a:moveTo>
                  <a:pt x="3102991" y="2980702"/>
                </a:moveTo>
                <a:lnTo>
                  <a:pt x="3098419" y="2980702"/>
                </a:lnTo>
                <a:lnTo>
                  <a:pt x="3098419" y="2973082"/>
                </a:lnTo>
                <a:lnTo>
                  <a:pt x="3102991" y="2973082"/>
                </a:lnTo>
                <a:lnTo>
                  <a:pt x="3102991" y="2980702"/>
                </a:lnTo>
                <a:close/>
              </a:path>
              <a:path w="3106420" h="4471035">
                <a:moveTo>
                  <a:pt x="3106039" y="2980702"/>
                </a:moveTo>
                <a:lnTo>
                  <a:pt x="3104515" y="2980702"/>
                </a:lnTo>
                <a:lnTo>
                  <a:pt x="3104515" y="2973082"/>
                </a:lnTo>
                <a:lnTo>
                  <a:pt x="3106039" y="2973082"/>
                </a:lnTo>
                <a:lnTo>
                  <a:pt x="3106039" y="2980702"/>
                </a:lnTo>
                <a:close/>
              </a:path>
              <a:path w="3106420" h="4471035">
                <a:moveTo>
                  <a:pt x="3102991" y="2995942"/>
                </a:moveTo>
                <a:lnTo>
                  <a:pt x="3098419" y="2995942"/>
                </a:lnTo>
                <a:lnTo>
                  <a:pt x="3098419" y="2988322"/>
                </a:lnTo>
                <a:lnTo>
                  <a:pt x="3102991" y="2988322"/>
                </a:lnTo>
                <a:lnTo>
                  <a:pt x="3102991" y="2995942"/>
                </a:lnTo>
                <a:close/>
              </a:path>
              <a:path w="3106420" h="4471035">
                <a:moveTo>
                  <a:pt x="3106039" y="2995942"/>
                </a:moveTo>
                <a:lnTo>
                  <a:pt x="3104515" y="2995942"/>
                </a:lnTo>
                <a:lnTo>
                  <a:pt x="3104515" y="2988322"/>
                </a:lnTo>
                <a:lnTo>
                  <a:pt x="3106039" y="2988322"/>
                </a:lnTo>
                <a:lnTo>
                  <a:pt x="3106039" y="2995942"/>
                </a:lnTo>
                <a:close/>
              </a:path>
              <a:path w="3106420" h="4471035">
                <a:moveTo>
                  <a:pt x="3102991" y="3011182"/>
                </a:moveTo>
                <a:lnTo>
                  <a:pt x="3098419" y="3011182"/>
                </a:lnTo>
                <a:lnTo>
                  <a:pt x="3098419" y="3003562"/>
                </a:lnTo>
                <a:lnTo>
                  <a:pt x="3102991" y="3003562"/>
                </a:lnTo>
                <a:lnTo>
                  <a:pt x="3102991" y="3011182"/>
                </a:lnTo>
                <a:close/>
              </a:path>
              <a:path w="3106420" h="4471035">
                <a:moveTo>
                  <a:pt x="3106039" y="3011182"/>
                </a:moveTo>
                <a:lnTo>
                  <a:pt x="3104515" y="3011182"/>
                </a:lnTo>
                <a:lnTo>
                  <a:pt x="3104515" y="3003562"/>
                </a:lnTo>
                <a:lnTo>
                  <a:pt x="3106039" y="3003562"/>
                </a:lnTo>
                <a:lnTo>
                  <a:pt x="3106039" y="3011182"/>
                </a:lnTo>
                <a:close/>
              </a:path>
              <a:path w="3106420" h="4471035">
                <a:moveTo>
                  <a:pt x="3102991" y="3026422"/>
                </a:moveTo>
                <a:lnTo>
                  <a:pt x="3098419" y="3026422"/>
                </a:lnTo>
                <a:lnTo>
                  <a:pt x="3098419" y="3018802"/>
                </a:lnTo>
                <a:lnTo>
                  <a:pt x="3102991" y="3018802"/>
                </a:lnTo>
                <a:lnTo>
                  <a:pt x="3102991" y="3026422"/>
                </a:lnTo>
                <a:close/>
              </a:path>
              <a:path w="3106420" h="4471035">
                <a:moveTo>
                  <a:pt x="3106039" y="3026422"/>
                </a:moveTo>
                <a:lnTo>
                  <a:pt x="3104515" y="3026422"/>
                </a:lnTo>
                <a:lnTo>
                  <a:pt x="3104515" y="3018802"/>
                </a:lnTo>
                <a:lnTo>
                  <a:pt x="3106039" y="3018802"/>
                </a:lnTo>
                <a:lnTo>
                  <a:pt x="3106039" y="3026422"/>
                </a:lnTo>
                <a:close/>
              </a:path>
              <a:path w="3106420" h="4471035">
                <a:moveTo>
                  <a:pt x="3102991" y="3041662"/>
                </a:moveTo>
                <a:lnTo>
                  <a:pt x="3098419" y="3041662"/>
                </a:lnTo>
                <a:lnTo>
                  <a:pt x="3098419" y="3034042"/>
                </a:lnTo>
                <a:lnTo>
                  <a:pt x="3102991" y="3034042"/>
                </a:lnTo>
                <a:lnTo>
                  <a:pt x="3102991" y="3041662"/>
                </a:lnTo>
                <a:close/>
              </a:path>
              <a:path w="3106420" h="4471035">
                <a:moveTo>
                  <a:pt x="3106039" y="3041662"/>
                </a:moveTo>
                <a:lnTo>
                  <a:pt x="3104515" y="3041662"/>
                </a:lnTo>
                <a:lnTo>
                  <a:pt x="3104515" y="3034042"/>
                </a:lnTo>
                <a:lnTo>
                  <a:pt x="3106039" y="3034042"/>
                </a:lnTo>
                <a:lnTo>
                  <a:pt x="3106039" y="3041662"/>
                </a:lnTo>
                <a:close/>
              </a:path>
              <a:path w="3106420" h="4471035">
                <a:moveTo>
                  <a:pt x="3102991" y="3056902"/>
                </a:moveTo>
                <a:lnTo>
                  <a:pt x="3098419" y="3056902"/>
                </a:lnTo>
                <a:lnTo>
                  <a:pt x="3098419" y="3049282"/>
                </a:lnTo>
                <a:lnTo>
                  <a:pt x="3102991" y="3049282"/>
                </a:lnTo>
                <a:lnTo>
                  <a:pt x="3102991" y="3056902"/>
                </a:lnTo>
                <a:close/>
              </a:path>
              <a:path w="3106420" h="4471035">
                <a:moveTo>
                  <a:pt x="3106039" y="3056902"/>
                </a:moveTo>
                <a:lnTo>
                  <a:pt x="3104515" y="3056902"/>
                </a:lnTo>
                <a:lnTo>
                  <a:pt x="3104515" y="3049282"/>
                </a:lnTo>
                <a:lnTo>
                  <a:pt x="3106039" y="3049282"/>
                </a:lnTo>
                <a:lnTo>
                  <a:pt x="3106039" y="3056902"/>
                </a:lnTo>
                <a:close/>
              </a:path>
              <a:path w="3106420" h="4471035">
                <a:moveTo>
                  <a:pt x="3102991" y="3072142"/>
                </a:moveTo>
                <a:lnTo>
                  <a:pt x="3098419" y="3072142"/>
                </a:lnTo>
                <a:lnTo>
                  <a:pt x="3098419" y="3064522"/>
                </a:lnTo>
                <a:lnTo>
                  <a:pt x="3102991" y="3064522"/>
                </a:lnTo>
                <a:lnTo>
                  <a:pt x="3102991" y="3072142"/>
                </a:lnTo>
                <a:close/>
              </a:path>
              <a:path w="3106420" h="4471035">
                <a:moveTo>
                  <a:pt x="3106039" y="3072142"/>
                </a:moveTo>
                <a:lnTo>
                  <a:pt x="3104515" y="3072142"/>
                </a:lnTo>
                <a:lnTo>
                  <a:pt x="3104515" y="3064522"/>
                </a:lnTo>
                <a:lnTo>
                  <a:pt x="3106039" y="3064522"/>
                </a:lnTo>
                <a:lnTo>
                  <a:pt x="3106039" y="3072142"/>
                </a:lnTo>
                <a:close/>
              </a:path>
              <a:path w="3106420" h="4471035">
                <a:moveTo>
                  <a:pt x="3102991" y="3087382"/>
                </a:moveTo>
                <a:lnTo>
                  <a:pt x="3098419" y="3087382"/>
                </a:lnTo>
                <a:lnTo>
                  <a:pt x="3098419" y="3079762"/>
                </a:lnTo>
                <a:lnTo>
                  <a:pt x="3102991" y="3079762"/>
                </a:lnTo>
                <a:lnTo>
                  <a:pt x="3102991" y="3087382"/>
                </a:lnTo>
                <a:close/>
              </a:path>
              <a:path w="3106420" h="4471035">
                <a:moveTo>
                  <a:pt x="3106039" y="3087382"/>
                </a:moveTo>
                <a:lnTo>
                  <a:pt x="3104515" y="3087382"/>
                </a:lnTo>
                <a:lnTo>
                  <a:pt x="3104515" y="3079762"/>
                </a:lnTo>
                <a:lnTo>
                  <a:pt x="3106039" y="3079762"/>
                </a:lnTo>
                <a:lnTo>
                  <a:pt x="3106039" y="3087382"/>
                </a:lnTo>
                <a:close/>
              </a:path>
              <a:path w="3106420" h="4471035">
                <a:moveTo>
                  <a:pt x="3102991" y="3102622"/>
                </a:moveTo>
                <a:lnTo>
                  <a:pt x="3098419" y="3102622"/>
                </a:lnTo>
                <a:lnTo>
                  <a:pt x="3098419" y="3095002"/>
                </a:lnTo>
                <a:lnTo>
                  <a:pt x="3102991" y="3095002"/>
                </a:lnTo>
                <a:lnTo>
                  <a:pt x="3102991" y="3102622"/>
                </a:lnTo>
                <a:close/>
              </a:path>
              <a:path w="3106420" h="4471035">
                <a:moveTo>
                  <a:pt x="3106039" y="3102622"/>
                </a:moveTo>
                <a:lnTo>
                  <a:pt x="3104515" y="3102622"/>
                </a:lnTo>
                <a:lnTo>
                  <a:pt x="3104515" y="3095002"/>
                </a:lnTo>
                <a:lnTo>
                  <a:pt x="3106039" y="3095002"/>
                </a:lnTo>
                <a:lnTo>
                  <a:pt x="3106039" y="3102622"/>
                </a:lnTo>
                <a:close/>
              </a:path>
              <a:path w="3106420" h="4471035">
                <a:moveTo>
                  <a:pt x="3102991" y="3117862"/>
                </a:moveTo>
                <a:lnTo>
                  <a:pt x="3098419" y="3117862"/>
                </a:lnTo>
                <a:lnTo>
                  <a:pt x="3098419" y="3110242"/>
                </a:lnTo>
                <a:lnTo>
                  <a:pt x="3102991" y="3110242"/>
                </a:lnTo>
                <a:lnTo>
                  <a:pt x="3102991" y="3117862"/>
                </a:lnTo>
                <a:close/>
              </a:path>
              <a:path w="3106420" h="4471035">
                <a:moveTo>
                  <a:pt x="3106039" y="3117862"/>
                </a:moveTo>
                <a:lnTo>
                  <a:pt x="3104515" y="3117862"/>
                </a:lnTo>
                <a:lnTo>
                  <a:pt x="3104515" y="3110242"/>
                </a:lnTo>
                <a:lnTo>
                  <a:pt x="3106039" y="3110242"/>
                </a:lnTo>
                <a:lnTo>
                  <a:pt x="3106039" y="3117862"/>
                </a:lnTo>
                <a:close/>
              </a:path>
              <a:path w="3106420" h="4471035">
                <a:moveTo>
                  <a:pt x="3102991" y="3133102"/>
                </a:moveTo>
                <a:lnTo>
                  <a:pt x="3098419" y="3133102"/>
                </a:lnTo>
                <a:lnTo>
                  <a:pt x="3098419" y="3125482"/>
                </a:lnTo>
                <a:lnTo>
                  <a:pt x="3102991" y="3125482"/>
                </a:lnTo>
                <a:lnTo>
                  <a:pt x="3102991" y="3133102"/>
                </a:lnTo>
                <a:close/>
              </a:path>
              <a:path w="3106420" h="4471035">
                <a:moveTo>
                  <a:pt x="3106039" y="3133102"/>
                </a:moveTo>
                <a:lnTo>
                  <a:pt x="3104515" y="3133102"/>
                </a:lnTo>
                <a:lnTo>
                  <a:pt x="3104515" y="3125482"/>
                </a:lnTo>
                <a:lnTo>
                  <a:pt x="3106039" y="3125482"/>
                </a:lnTo>
                <a:lnTo>
                  <a:pt x="3106039" y="3133102"/>
                </a:lnTo>
                <a:close/>
              </a:path>
              <a:path w="3106420" h="4471035">
                <a:moveTo>
                  <a:pt x="3102991" y="3148342"/>
                </a:moveTo>
                <a:lnTo>
                  <a:pt x="3098419" y="3148342"/>
                </a:lnTo>
                <a:lnTo>
                  <a:pt x="3098419" y="3140722"/>
                </a:lnTo>
                <a:lnTo>
                  <a:pt x="3102991" y="3140722"/>
                </a:lnTo>
                <a:lnTo>
                  <a:pt x="3102991" y="3148342"/>
                </a:lnTo>
                <a:close/>
              </a:path>
              <a:path w="3106420" h="4471035">
                <a:moveTo>
                  <a:pt x="3106039" y="3148342"/>
                </a:moveTo>
                <a:lnTo>
                  <a:pt x="3104515" y="3148342"/>
                </a:lnTo>
                <a:lnTo>
                  <a:pt x="3104515" y="3140722"/>
                </a:lnTo>
                <a:lnTo>
                  <a:pt x="3106039" y="3140722"/>
                </a:lnTo>
                <a:lnTo>
                  <a:pt x="3106039" y="3148342"/>
                </a:lnTo>
                <a:close/>
              </a:path>
              <a:path w="3106420" h="4471035">
                <a:moveTo>
                  <a:pt x="3102991" y="3163582"/>
                </a:moveTo>
                <a:lnTo>
                  <a:pt x="3098419" y="3163582"/>
                </a:lnTo>
                <a:lnTo>
                  <a:pt x="3098419" y="3155962"/>
                </a:lnTo>
                <a:lnTo>
                  <a:pt x="3102991" y="3155962"/>
                </a:lnTo>
                <a:lnTo>
                  <a:pt x="3102991" y="3163582"/>
                </a:lnTo>
                <a:close/>
              </a:path>
              <a:path w="3106420" h="4471035">
                <a:moveTo>
                  <a:pt x="3106039" y="3163582"/>
                </a:moveTo>
                <a:lnTo>
                  <a:pt x="3104515" y="3163582"/>
                </a:lnTo>
                <a:lnTo>
                  <a:pt x="3104515" y="3155962"/>
                </a:lnTo>
                <a:lnTo>
                  <a:pt x="3106039" y="3155962"/>
                </a:lnTo>
                <a:lnTo>
                  <a:pt x="3106039" y="3163582"/>
                </a:lnTo>
                <a:close/>
              </a:path>
              <a:path w="3106420" h="4471035">
                <a:moveTo>
                  <a:pt x="3102991" y="3178822"/>
                </a:moveTo>
                <a:lnTo>
                  <a:pt x="3098419" y="3178822"/>
                </a:lnTo>
                <a:lnTo>
                  <a:pt x="3098419" y="3171202"/>
                </a:lnTo>
                <a:lnTo>
                  <a:pt x="3102991" y="3171202"/>
                </a:lnTo>
                <a:lnTo>
                  <a:pt x="3102991" y="3178822"/>
                </a:lnTo>
                <a:close/>
              </a:path>
              <a:path w="3106420" h="4471035">
                <a:moveTo>
                  <a:pt x="3106039" y="3178822"/>
                </a:moveTo>
                <a:lnTo>
                  <a:pt x="3104515" y="3178822"/>
                </a:lnTo>
                <a:lnTo>
                  <a:pt x="3104515" y="3171202"/>
                </a:lnTo>
                <a:lnTo>
                  <a:pt x="3106039" y="3171202"/>
                </a:lnTo>
                <a:lnTo>
                  <a:pt x="3106039" y="3178822"/>
                </a:lnTo>
                <a:close/>
              </a:path>
              <a:path w="3106420" h="4471035">
                <a:moveTo>
                  <a:pt x="3102991" y="3194062"/>
                </a:moveTo>
                <a:lnTo>
                  <a:pt x="3098419" y="3194062"/>
                </a:lnTo>
                <a:lnTo>
                  <a:pt x="3098419" y="3186442"/>
                </a:lnTo>
                <a:lnTo>
                  <a:pt x="3102991" y="3186442"/>
                </a:lnTo>
                <a:lnTo>
                  <a:pt x="3102991" y="3194062"/>
                </a:lnTo>
                <a:close/>
              </a:path>
              <a:path w="3106420" h="4471035">
                <a:moveTo>
                  <a:pt x="3106039" y="3194062"/>
                </a:moveTo>
                <a:lnTo>
                  <a:pt x="3104515" y="3194062"/>
                </a:lnTo>
                <a:lnTo>
                  <a:pt x="3104515" y="3186442"/>
                </a:lnTo>
                <a:lnTo>
                  <a:pt x="3106039" y="3186442"/>
                </a:lnTo>
                <a:lnTo>
                  <a:pt x="3106039" y="3194062"/>
                </a:lnTo>
                <a:close/>
              </a:path>
              <a:path w="3106420" h="4471035">
                <a:moveTo>
                  <a:pt x="3102991" y="3209302"/>
                </a:moveTo>
                <a:lnTo>
                  <a:pt x="3098419" y="3209302"/>
                </a:lnTo>
                <a:lnTo>
                  <a:pt x="3098419" y="3201682"/>
                </a:lnTo>
                <a:lnTo>
                  <a:pt x="3102991" y="3201682"/>
                </a:lnTo>
                <a:lnTo>
                  <a:pt x="3102991" y="3209302"/>
                </a:lnTo>
                <a:close/>
              </a:path>
              <a:path w="3106420" h="4471035">
                <a:moveTo>
                  <a:pt x="3106039" y="3209302"/>
                </a:moveTo>
                <a:lnTo>
                  <a:pt x="3104515" y="3209302"/>
                </a:lnTo>
                <a:lnTo>
                  <a:pt x="3104515" y="3201682"/>
                </a:lnTo>
                <a:lnTo>
                  <a:pt x="3106039" y="3201682"/>
                </a:lnTo>
                <a:lnTo>
                  <a:pt x="3106039" y="3209302"/>
                </a:lnTo>
                <a:close/>
              </a:path>
              <a:path w="3106420" h="4471035">
                <a:moveTo>
                  <a:pt x="3102991" y="3224542"/>
                </a:moveTo>
                <a:lnTo>
                  <a:pt x="3098419" y="3224542"/>
                </a:lnTo>
                <a:lnTo>
                  <a:pt x="3098419" y="3216922"/>
                </a:lnTo>
                <a:lnTo>
                  <a:pt x="3102991" y="3216922"/>
                </a:lnTo>
                <a:lnTo>
                  <a:pt x="3102991" y="3224542"/>
                </a:lnTo>
                <a:close/>
              </a:path>
              <a:path w="3106420" h="4471035">
                <a:moveTo>
                  <a:pt x="3106039" y="3224542"/>
                </a:moveTo>
                <a:lnTo>
                  <a:pt x="3104515" y="3224542"/>
                </a:lnTo>
                <a:lnTo>
                  <a:pt x="3104515" y="3216922"/>
                </a:lnTo>
                <a:lnTo>
                  <a:pt x="3106039" y="3216922"/>
                </a:lnTo>
                <a:lnTo>
                  <a:pt x="3106039" y="3224542"/>
                </a:lnTo>
                <a:close/>
              </a:path>
              <a:path w="3106420" h="4471035">
                <a:moveTo>
                  <a:pt x="3102991" y="3239782"/>
                </a:moveTo>
                <a:lnTo>
                  <a:pt x="3098419" y="3239782"/>
                </a:lnTo>
                <a:lnTo>
                  <a:pt x="3098419" y="3232162"/>
                </a:lnTo>
                <a:lnTo>
                  <a:pt x="3102991" y="3232162"/>
                </a:lnTo>
                <a:lnTo>
                  <a:pt x="3102991" y="3239782"/>
                </a:lnTo>
                <a:close/>
              </a:path>
              <a:path w="3106420" h="4471035">
                <a:moveTo>
                  <a:pt x="3106039" y="3239782"/>
                </a:moveTo>
                <a:lnTo>
                  <a:pt x="3104515" y="3239782"/>
                </a:lnTo>
                <a:lnTo>
                  <a:pt x="3104515" y="3232162"/>
                </a:lnTo>
                <a:lnTo>
                  <a:pt x="3106039" y="3232162"/>
                </a:lnTo>
                <a:lnTo>
                  <a:pt x="3106039" y="3239782"/>
                </a:lnTo>
                <a:close/>
              </a:path>
              <a:path w="3106420" h="4471035">
                <a:moveTo>
                  <a:pt x="3102991" y="3255022"/>
                </a:moveTo>
                <a:lnTo>
                  <a:pt x="3098419" y="3255022"/>
                </a:lnTo>
                <a:lnTo>
                  <a:pt x="3098419" y="3247402"/>
                </a:lnTo>
                <a:lnTo>
                  <a:pt x="3102991" y="3247402"/>
                </a:lnTo>
                <a:lnTo>
                  <a:pt x="3102991" y="3255022"/>
                </a:lnTo>
                <a:close/>
              </a:path>
              <a:path w="3106420" h="4471035">
                <a:moveTo>
                  <a:pt x="3106039" y="3255022"/>
                </a:moveTo>
                <a:lnTo>
                  <a:pt x="3104515" y="3255022"/>
                </a:lnTo>
                <a:lnTo>
                  <a:pt x="3104515" y="3247402"/>
                </a:lnTo>
                <a:lnTo>
                  <a:pt x="3106039" y="3247402"/>
                </a:lnTo>
                <a:lnTo>
                  <a:pt x="3106039" y="3255022"/>
                </a:lnTo>
                <a:close/>
              </a:path>
              <a:path w="3106420" h="4471035">
                <a:moveTo>
                  <a:pt x="3102991" y="3270262"/>
                </a:moveTo>
                <a:lnTo>
                  <a:pt x="3098419" y="3270262"/>
                </a:lnTo>
                <a:lnTo>
                  <a:pt x="3098419" y="3262642"/>
                </a:lnTo>
                <a:lnTo>
                  <a:pt x="3102991" y="3262642"/>
                </a:lnTo>
                <a:lnTo>
                  <a:pt x="3102991" y="3270262"/>
                </a:lnTo>
                <a:close/>
              </a:path>
              <a:path w="3106420" h="4471035">
                <a:moveTo>
                  <a:pt x="3106039" y="3270262"/>
                </a:moveTo>
                <a:lnTo>
                  <a:pt x="3104515" y="3270262"/>
                </a:lnTo>
                <a:lnTo>
                  <a:pt x="3104515" y="3262642"/>
                </a:lnTo>
                <a:lnTo>
                  <a:pt x="3106039" y="3262642"/>
                </a:lnTo>
                <a:lnTo>
                  <a:pt x="3106039" y="3270262"/>
                </a:lnTo>
                <a:close/>
              </a:path>
              <a:path w="3106420" h="4471035">
                <a:moveTo>
                  <a:pt x="3102991" y="3285502"/>
                </a:moveTo>
                <a:lnTo>
                  <a:pt x="3098419" y="3285502"/>
                </a:lnTo>
                <a:lnTo>
                  <a:pt x="3098419" y="3277882"/>
                </a:lnTo>
                <a:lnTo>
                  <a:pt x="3102991" y="3277882"/>
                </a:lnTo>
                <a:lnTo>
                  <a:pt x="3102991" y="3285502"/>
                </a:lnTo>
                <a:close/>
              </a:path>
              <a:path w="3106420" h="4471035">
                <a:moveTo>
                  <a:pt x="3106039" y="3285502"/>
                </a:moveTo>
                <a:lnTo>
                  <a:pt x="3104515" y="3285502"/>
                </a:lnTo>
                <a:lnTo>
                  <a:pt x="3104515" y="3277882"/>
                </a:lnTo>
                <a:lnTo>
                  <a:pt x="3106039" y="3277882"/>
                </a:lnTo>
                <a:lnTo>
                  <a:pt x="3106039" y="3285502"/>
                </a:lnTo>
                <a:close/>
              </a:path>
              <a:path w="3106420" h="4471035">
                <a:moveTo>
                  <a:pt x="3102991" y="3300742"/>
                </a:moveTo>
                <a:lnTo>
                  <a:pt x="3098419" y="3300742"/>
                </a:lnTo>
                <a:lnTo>
                  <a:pt x="3098419" y="3293122"/>
                </a:lnTo>
                <a:lnTo>
                  <a:pt x="3102991" y="3293122"/>
                </a:lnTo>
                <a:lnTo>
                  <a:pt x="3102991" y="3300742"/>
                </a:lnTo>
                <a:close/>
              </a:path>
              <a:path w="3106420" h="4471035">
                <a:moveTo>
                  <a:pt x="3106039" y="3300742"/>
                </a:moveTo>
                <a:lnTo>
                  <a:pt x="3104515" y="3300742"/>
                </a:lnTo>
                <a:lnTo>
                  <a:pt x="3104515" y="3293122"/>
                </a:lnTo>
                <a:lnTo>
                  <a:pt x="3106039" y="3293122"/>
                </a:lnTo>
                <a:lnTo>
                  <a:pt x="3106039" y="3300742"/>
                </a:lnTo>
                <a:close/>
              </a:path>
              <a:path w="3106420" h="4471035">
                <a:moveTo>
                  <a:pt x="3102991" y="3315982"/>
                </a:moveTo>
                <a:lnTo>
                  <a:pt x="3098419" y="3315982"/>
                </a:lnTo>
                <a:lnTo>
                  <a:pt x="3098419" y="3308362"/>
                </a:lnTo>
                <a:lnTo>
                  <a:pt x="3102991" y="3308362"/>
                </a:lnTo>
                <a:lnTo>
                  <a:pt x="3102991" y="3315982"/>
                </a:lnTo>
                <a:close/>
              </a:path>
              <a:path w="3106420" h="4471035">
                <a:moveTo>
                  <a:pt x="3106039" y="3315982"/>
                </a:moveTo>
                <a:lnTo>
                  <a:pt x="3104515" y="3315982"/>
                </a:lnTo>
                <a:lnTo>
                  <a:pt x="3104515" y="3308362"/>
                </a:lnTo>
                <a:lnTo>
                  <a:pt x="3106039" y="3308362"/>
                </a:lnTo>
                <a:lnTo>
                  <a:pt x="3106039" y="3315982"/>
                </a:lnTo>
                <a:close/>
              </a:path>
              <a:path w="3106420" h="4471035">
                <a:moveTo>
                  <a:pt x="3102991" y="3331222"/>
                </a:moveTo>
                <a:lnTo>
                  <a:pt x="3098419" y="3331222"/>
                </a:lnTo>
                <a:lnTo>
                  <a:pt x="3098419" y="3323602"/>
                </a:lnTo>
                <a:lnTo>
                  <a:pt x="3102991" y="3323602"/>
                </a:lnTo>
                <a:lnTo>
                  <a:pt x="3102991" y="3331222"/>
                </a:lnTo>
                <a:close/>
              </a:path>
              <a:path w="3106420" h="4471035">
                <a:moveTo>
                  <a:pt x="3106039" y="3331222"/>
                </a:moveTo>
                <a:lnTo>
                  <a:pt x="3104515" y="3331222"/>
                </a:lnTo>
                <a:lnTo>
                  <a:pt x="3104515" y="3323602"/>
                </a:lnTo>
                <a:lnTo>
                  <a:pt x="3106039" y="3323602"/>
                </a:lnTo>
                <a:lnTo>
                  <a:pt x="3106039" y="3331222"/>
                </a:lnTo>
                <a:close/>
              </a:path>
              <a:path w="3106420" h="4471035">
                <a:moveTo>
                  <a:pt x="3102991" y="3346462"/>
                </a:moveTo>
                <a:lnTo>
                  <a:pt x="3098419" y="3346462"/>
                </a:lnTo>
                <a:lnTo>
                  <a:pt x="3098419" y="3338842"/>
                </a:lnTo>
                <a:lnTo>
                  <a:pt x="3102991" y="3338842"/>
                </a:lnTo>
                <a:lnTo>
                  <a:pt x="3102991" y="3346462"/>
                </a:lnTo>
                <a:close/>
              </a:path>
              <a:path w="3106420" h="4471035">
                <a:moveTo>
                  <a:pt x="3106039" y="3346462"/>
                </a:moveTo>
                <a:lnTo>
                  <a:pt x="3104515" y="3346462"/>
                </a:lnTo>
                <a:lnTo>
                  <a:pt x="3104515" y="3338842"/>
                </a:lnTo>
                <a:lnTo>
                  <a:pt x="3106039" y="3338842"/>
                </a:lnTo>
                <a:lnTo>
                  <a:pt x="3106039" y="3346462"/>
                </a:lnTo>
                <a:close/>
              </a:path>
              <a:path w="3106420" h="4471035">
                <a:moveTo>
                  <a:pt x="3102991" y="3361702"/>
                </a:moveTo>
                <a:lnTo>
                  <a:pt x="3098419" y="3361702"/>
                </a:lnTo>
                <a:lnTo>
                  <a:pt x="3098419" y="3354082"/>
                </a:lnTo>
                <a:lnTo>
                  <a:pt x="3102991" y="3354082"/>
                </a:lnTo>
                <a:lnTo>
                  <a:pt x="3102991" y="3361702"/>
                </a:lnTo>
                <a:close/>
              </a:path>
              <a:path w="3106420" h="4471035">
                <a:moveTo>
                  <a:pt x="3106039" y="3361702"/>
                </a:moveTo>
                <a:lnTo>
                  <a:pt x="3104515" y="3361702"/>
                </a:lnTo>
                <a:lnTo>
                  <a:pt x="3104515" y="3354082"/>
                </a:lnTo>
                <a:lnTo>
                  <a:pt x="3106039" y="3354082"/>
                </a:lnTo>
                <a:lnTo>
                  <a:pt x="3106039" y="3361702"/>
                </a:lnTo>
                <a:close/>
              </a:path>
              <a:path w="3106420" h="4471035">
                <a:moveTo>
                  <a:pt x="3102991" y="3376942"/>
                </a:moveTo>
                <a:lnTo>
                  <a:pt x="3098419" y="3376942"/>
                </a:lnTo>
                <a:lnTo>
                  <a:pt x="3098419" y="3369322"/>
                </a:lnTo>
                <a:lnTo>
                  <a:pt x="3102991" y="3369322"/>
                </a:lnTo>
                <a:lnTo>
                  <a:pt x="3102991" y="3376942"/>
                </a:lnTo>
                <a:close/>
              </a:path>
              <a:path w="3106420" h="4471035">
                <a:moveTo>
                  <a:pt x="3106039" y="3376942"/>
                </a:moveTo>
                <a:lnTo>
                  <a:pt x="3104515" y="3376942"/>
                </a:lnTo>
                <a:lnTo>
                  <a:pt x="3104515" y="3369322"/>
                </a:lnTo>
                <a:lnTo>
                  <a:pt x="3106039" y="3369322"/>
                </a:lnTo>
                <a:lnTo>
                  <a:pt x="3106039" y="3376942"/>
                </a:lnTo>
                <a:close/>
              </a:path>
              <a:path w="3106420" h="4471035">
                <a:moveTo>
                  <a:pt x="3102991" y="3392182"/>
                </a:moveTo>
                <a:lnTo>
                  <a:pt x="3098419" y="3392182"/>
                </a:lnTo>
                <a:lnTo>
                  <a:pt x="3098419" y="3384562"/>
                </a:lnTo>
                <a:lnTo>
                  <a:pt x="3102991" y="3384562"/>
                </a:lnTo>
                <a:lnTo>
                  <a:pt x="3102991" y="3392182"/>
                </a:lnTo>
                <a:close/>
              </a:path>
              <a:path w="3106420" h="4471035">
                <a:moveTo>
                  <a:pt x="3106039" y="3392182"/>
                </a:moveTo>
                <a:lnTo>
                  <a:pt x="3104515" y="3392182"/>
                </a:lnTo>
                <a:lnTo>
                  <a:pt x="3104515" y="3384562"/>
                </a:lnTo>
                <a:lnTo>
                  <a:pt x="3106039" y="3384562"/>
                </a:lnTo>
                <a:lnTo>
                  <a:pt x="3106039" y="3392182"/>
                </a:lnTo>
                <a:close/>
              </a:path>
              <a:path w="3106420" h="4471035">
                <a:moveTo>
                  <a:pt x="3102991" y="3407422"/>
                </a:moveTo>
                <a:lnTo>
                  <a:pt x="3098419" y="3407422"/>
                </a:lnTo>
                <a:lnTo>
                  <a:pt x="3098419" y="3399802"/>
                </a:lnTo>
                <a:lnTo>
                  <a:pt x="3102991" y="3399802"/>
                </a:lnTo>
                <a:lnTo>
                  <a:pt x="3102991" y="3407422"/>
                </a:lnTo>
                <a:close/>
              </a:path>
              <a:path w="3106420" h="4471035">
                <a:moveTo>
                  <a:pt x="3106039" y="3407422"/>
                </a:moveTo>
                <a:lnTo>
                  <a:pt x="3104515" y="3407422"/>
                </a:lnTo>
                <a:lnTo>
                  <a:pt x="3104515" y="3399802"/>
                </a:lnTo>
                <a:lnTo>
                  <a:pt x="3106039" y="3399802"/>
                </a:lnTo>
                <a:lnTo>
                  <a:pt x="3106039" y="3407422"/>
                </a:lnTo>
                <a:close/>
              </a:path>
              <a:path w="3106420" h="4471035">
                <a:moveTo>
                  <a:pt x="3102991" y="3422662"/>
                </a:moveTo>
                <a:lnTo>
                  <a:pt x="3098419" y="3422662"/>
                </a:lnTo>
                <a:lnTo>
                  <a:pt x="3098419" y="3415042"/>
                </a:lnTo>
                <a:lnTo>
                  <a:pt x="3102991" y="3415042"/>
                </a:lnTo>
                <a:lnTo>
                  <a:pt x="3102991" y="3422662"/>
                </a:lnTo>
                <a:close/>
              </a:path>
              <a:path w="3106420" h="4471035">
                <a:moveTo>
                  <a:pt x="3106039" y="3422662"/>
                </a:moveTo>
                <a:lnTo>
                  <a:pt x="3104515" y="3422662"/>
                </a:lnTo>
                <a:lnTo>
                  <a:pt x="3104515" y="3415042"/>
                </a:lnTo>
                <a:lnTo>
                  <a:pt x="3106039" y="3415042"/>
                </a:lnTo>
                <a:lnTo>
                  <a:pt x="3106039" y="3422662"/>
                </a:lnTo>
                <a:close/>
              </a:path>
              <a:path w="3106420" h="4471035">
                <a:moveTo>
                  <a:pt x="3102991" y="3437902"/>
                </a:moveTo>
                <a:lnTo>
                  <a:pt x="3098419" y="3437902"/>
                </a:lnTo>
                <a:lnTo>
                  <a:pt x="3098419" y="3430282"/>
                </a:lnTo>
                <a:lnTo>
                  <a:pt x="3102991" y="3430282"/>
                </a:lnTo>
                <a:lnTo>
                  <a:pt x="3102991" y="3437902"/>
                </a:lnTo>
                <a:close/>
              </a:path>
              <a:path w="3106420" h="4471035">
                <a:moveTo>
                  <a:pt x="3106039" y="3437902"/>
                </a:moveTo>
                <a:lnTo>
                  <a:pt x="3104515" y="3437902"/>
                </a:lnTo>
                <a:lnTo>
                  <a:pt x="3104515" y="3430282"/>
                </a:lnTo>
                <a:lnTo>
                  <a:pt x="3106039" y="3430282"/>
                </a:lnTo>
                <a:lnTo>
                  <a:pt x="3106039" y="3437902"/>
                </a:lnTo>
                <a:close/>
              </a:path>
              <a:path w="3106420" h="4471035">
                <a:moveTo>
                  <a:pt x="3102991" y="3453142"/>
                </a:moveTo>
                <a:lnTo>
                  <a:pt x="3098419" y="3453142"/>
                </a:lnTo>
                <a:lnTo>
                  <a:pt x="3098419" y="3445522"/>
                </a:lnTo>
                <a:lnTo>
                  <a:pt x="3102991" y="3445522"/>
                </a:lnTo>
                <a:lnTo>
                  <a:pt x="3102991" y="3453142"/>
                </a:lnTo>
                <a:close/>
              </a:path>
              <a:path w="3106420" h="4471035">
                <a:moveTo>
                  <a:pt x="3106039" y="3453142"/>
                </a:moveTo>
                <a:lnTo>
                  <a:pt x="3104515" y="3453142"/>
                </a:lnTo>
                <a:lnTo>
                  <a:pt x="3104515" y="3445522"/>
                </a:lnTo>
                <a:lnTo>
                  <a:pt x="3106039" y="3445522"/>
                </a:lnTo>
                <a:lnTo>
                  <a:pt x="3106039" y="3453142"/>
                </a:lnTo>
                <a:close/>
              </a:path>
              <a:path w="3106420" h="4471035">
                <a:moveTo>
                  <a:pt x="3102991" y="3468382"/>
                </a:moveTo>
                <a:lnTo>
                  <a:pt x="3098419" y="3468382"/>
                </a:lnTo>
                <a:lnTo>
                  <a:pt x="3098419" y="3460762"/>
                </a:lnTo>
                <a:lnTo>
                  <a:pt x="3102991" y="3460762"/>
                </a:lnTo>
                <a:lnTo>
                  <a:pt x="3102991" y="3468382"/>
                </a:lnTo>
                <a:close/>
              </a:path>
              <a:path w="3106420" h="4471035">
                <a:moveTo>
                  <a:pt x="3106039" y="3468382"/>
                </a:moveTo>
                <a:lnTo>
                  <a:pt x="3104515" y="3468382"/>
                </a:lnTo>
                <a:lnTo>
                  <a:pt x="3104515" y="3460762"/>
                </a:lnTo>
                <a:lnTo>
                  <a:pt x="3106039" y="3460762"/>
                </a:lnTo>
                <a:lnTo>
                  <a:pt x="3106039" y="3468382"/>
                </a:lnTo>
                <a:close/>
              </a:path>
              <a:path w="3106420" h="4471035">
                <a:moveTo>
                  <a:pt x="3102991" y="3483622"/>
                </a:moveTo>
                <a:lnTo>
                  <a:pt x="3098419" y="3483622"/>
                </a:lnTo>
                <a:lnTo>
                  <a:pt x="3098419" y="3476002"/>
                </a:lnTo>
                <a:lnTo>
                  <a:pt x="3102991" y="3476002"/>
                </a:lnTo>
                <a:lnTo>
                  <a:pt x="3102991" y="3483622"/>
                </a:lnTo>
                <a:close/>
              </a:path>
              <a:path w="3106420" h="4471035">
                <a:moveTo>
                  <a:pt x="3106039" y="3483622"/>
                </a:moveTo>
                <a:lnTo>
                  <a:pt x="3104515" y="3483622"/>
                </a:lnTo>
                <a:lnTo>
                  <a:pt x="3104515" y="3476002"/>
                </a:lnTo>
                <a:lnTo>
                  <a:pt x="3106039" y="3476002"/>
                </a:lnTo>
                <a:lnTo>
                  <a:pt x="3106039" y="3483622"/>
                </a:lnTo>
                <a:close/>
              </a:path>
              <a:path w="3106420" h="4471035">
                <a:moveTo>
                  <a:pt x="3102991" y="3498862"/>
                </a:moveTo>
                <a:lnTo>
                  <a:pt x="3098419" y="3498862"/>
                </a:lnTo>
                <a:lnTo>
                  <a:pt x="3098419" y="3491242"/>
                </a:lnTo>
                <a:lnTo>
                  <a:pt x="3102991" y="3491242"/>
                </a:lnTo>
                <a:lnTo>
                  <a:pt x="3102991" y="3498862"/>
                </a:lnTo>
                <a:close/>
              </a:path>
              <a:path w="3106420" h="4471035">
                <a:moveTo>
                  <a:pt x="3106039" y="3498862"/>
                </a:moveTo>
                <a:lnTo>
                  <a:pt x="3104515" y="3498862"/>
                </a:lnTo>
                <a:lnTo>
                  <a:pt x="3104515" y="3491242"/>
                </a:lnTo>
                <a:lnTo>
                  <a:pt x="3106039" y="3491242"/>
                </a:lnTo>
                <a:lnTo>
                  <a:pt x="3106039" y="3498862"/>
                </a:lnTo>
                <a:close/>
              </a:path>
              <a:path w="3106420" h="4471035">
                <a:moveTo>
                  <a:pt x="3102991" y="3514102"/>
                </a:moveTo>
                <a:lnTo>
                  <a:pt x="3098419" y="3514102"/>
                </a:lnTo>
                <a:lnTo>
                  <a:pt x="3098419" y="3506482"/>
                </a:lnTo>
                <a:lnTo>
                  <a:pt x="3102991" y="3506482"/>
                </a:lnTo>
                <a:lnTo>
                  <a:pt x="3102991" y="3514102"/>
                </a:lnTo>
                <a:close/>
              </a:path>
              <a:path w="3106420" h="4471035">
                <a:moveTo>
                  <a:pt x="3106039" y="3514102"/>
                </a:moveTo>
                <a:lnTo>
                  <a:pt x="3104515" y="3514102"/>
                </a:lnTo>
                <a:lnTo>
                  <a:pt x="3104515" y="3506482"/>
                </a:lnTo>
                <a:lnTo>
                  <a:pt x="3106039" y="3506482"/>
                </a:lnTo>
                <a:lnTo>
                  <a:pt x="3106039" y="3514102"/>
                </a:lnTo>
                <a:close/>
              </a:path>
              <a:path w="3106420" h="4471035">
                <a:moveTo>
                  <a:pt x="3102991" y="3529342"/>
                </a:moveTo>
                <a:lnTo>
                  <a:pt x="3098419" y="3529342"/>
                </a:lnTo>
                <a:lnTo>
                  <a:pt x="3098419" y="3521722"/>
                </a:lnTo>
                <a:lnTo>
                  <a:pt x="3102991" y="3521722"/>
                </a:lnTo>
                <a:lnTo>
                  <a:pt x="3102991" y="3529342"/>
                </a:lnTo>
                <a:close/>
              </a:path>
              <a:path w="3106420" h="4471035">
                <a:moveTo>
                  <a:pt x="3106039" y="3529342"/>
                </a:moveTo>
                <a:lnTo>
                  <a:pt x="3104515" y="3529342"/>
                </a:lnTo>
                <a:lnTo>
                  <a:pt x="3104515" y="3521722"/>
                </a:lnTo>
                <a:lnTo>
                  <a:pt x="3106039" y="3521722"/>
                </a:lnTo>
                <a:lnTo>
                  <a:pt x="3106039" y="3529342"/>
                </a:lnTo>
                <a:close/>
              </a:path>
              <a:path w="3106420" h="4471035">
                <a:moveTo>
                  <a:pt x="3102991" y="3544582"/>
                </a:moveTo>
                <a:lnTo>
                  <a:pt x="3098419" y="3544582"/>
                </a:lnTo>
                <a:lnTo>
                  <a:pt x="3098419" y="3536962"/>
                </a:lnTo>
                <a:lnTo>
                  <a:pt x="3102991" y="3536962"/>
                </a:lnTo>
                <a:lnTo>
                  <a:pt x="3102991" y="3544582"/>
                </a:lnTo>
                <a:close/>
              </a:path>
              <a:path w="3106420" h="4471035">
                <a:moveTo>
                  <a:pt x="3106039" y="3544582"/>
                </a:moveTo>
                <a:lnTo>
                  <a:pt x="3104515" y="3544582"/>
                </a:lnTo>
                <a:lnTo>
                  <a:pt x="3104515" y="3536962"/>
                </a:lnTo>
                <a:lnTo>
                  <a:pt x="3106039" y="3536962"/>
                </a:lnTo>
                <a:lnTo>
                  <a:pt x="3106039" y="3544582"/>
                </a:lnTo>
                <a:close/>
              </a:path>
              <a:path w="3106420" h="4471035">
                <a:moveTo>
                  <a:pt x="3102991" y="3559822"/>
                </a:moveTo>
                <a:lnTo>
                  <a:pt x="3098419" y="3559822"/>
                </a:lnTo>
                <a:lnTo>
                  <a:pt x="3098419" y="3552202"/>
                </a:lnTo>
                <a:lnTo>
                  <a:pt x="3102991" y="3552202"/>
                </a:lnTo>
                <a:lnTo>
                  <a:pt x="3102991" y="3559822"/>
                </a:lnTo>
                <a:close/>
              </a:path>
              <a:path w="3106420" h="4471035">
                <a:moveTo>
                  <a:pt x="3106039" y="3559822"/>
                </a:moveTo>
                <a:lnTo>
                  <a:pt x="3104515" y="3559822"/>
                </a:lnTo>
                <a:lnTo>
                  <a:pt x="3104515" y="3552202"/>
                </a:lnTo>
                <a:lnTo>
                  <a:pt x="3106039" y="3552202"/>
                </a:lnTo>
                <a:lnTo>
                  <a:pt x="3106039" y="3559822"/>
                </a:lnTo>
                <a:close/>
              </a:path>
              <a:path w="3106420" h="4471035">
                <a:moveTo>
                  <a:pt x="3102991" y="3575062"/>
                </a:moveTo>
                <a:lnTo>
                  <a:pt x="3098419" y="3575062"/>
                </a:lnTo>
                <a:lnTo>
                  <a:pt x="3098419" y="3567442"/>
                </a:lnTo>
                <a:lnTo>
                  <a:pt x="3102991" y="3567442"/>
                </a:lnTo>
                <a:lnTo>
                  <a:pt x="3102991" y="3575062"/>
                </a:lnTo>
                <a:close/>
              </a:path>
              <a:path w="3106420" h="4471035">
                <a:moveTo>
                  <a:pt x="3106039" y="3575062"/>
                </a:moveTo>
                <a:lnTo>
                  <a:pt x="3104515" y="3575062"/>
                </a:lnTo>
                <a:lnTo>
                  <a:pt x="3104515" y="3567442"/>
                </a:lnTo>
                <a:lnTo>
                  <a:pt x="3106039" y="3567442"/>
                </a:lnTo>
                <a:lnTo>
                  <a:pt x="3106039" y="3575062"/>
                </a:lnTo>
                <a:close/>
              </a:path>
              <a:path w="3106420" h="4471035">
                <a:moveTo>
                  <a:pt x="3102991" y="3590302"/>
                </a:moveTo>
                <a:lnTo>
                  <a:pt x="3098419" y="3590302"/>
                </a:lnTo>
                <a:lnTo>
                  <a:pt x="3098419" y="3582682"/>
                </a:lnTo>
                <a:lnTo>
                  <a:pt x="3102991" y="3582682"/>
                </a:lnTo>
                <a:lnTo>
                  <a:pt x="3102991" y="3590302"/>
                </a:lnTo>
                <a:close/>
              </a:path>
              <a:path w="3106420" h="4471035">
                <a:moveTo>
                  <a:pt x="3106039" y="3590302"/>
                </a:moveTo>
                <a:lnTo>
                  <a:pt x="3104515" y="3590302"/>
                </a:lnTo>
                <a:lnTo>
                  <a:pt x="3104515" y="3582682"/>
                </a:lnTo>
                <a:lnTo>
                  <a:pt x="3106039" y="3582682"/>
                </a:lnTo>
                <a:lnTo>
                  <a:pt x="3106039" y="3590302"/>
                </a:lnTo>
                <a:close/>
              </a:path>
              <a:path w="3106420" h="4471035">
                <a:moveTo>
                  <a:pt x="3102991" y="3605542"/>
                </a:moveTo>
                <a:lnTo>
                  <a:pt x="3098419" y="3605542"/>
                </a:lnTo>
                <a:lnTo>
                  <a:pt x="3098419" y="3597922"/>
                </a:lnTo>
                <a:lnTo>
                  <a:pt x="3102991" y="3597922"/>
                </a:lnTo>
                <a:lnTo>
                  <a:pt x="3102991" y="3605542"/>
                </a:lnTo>
                <a:close/>
              </a:path>
              <a:path w="3106420" h="4471035">
                <a:moveTo>
                  <a:pt x="3106039" y="3605542"/>
                </a:moveTo>
                <a:lnTo>
                  <a:pt x="3104515" y="3605542"/>
                </a:lnTo>
                <a:lnTo>
                  <a:pt x="3104515" y="3597922"/>
                </a:lnTo>
                <a:lnTo>
                  <a:pt x="3106039" y="3597922"/>
                </a:lnTo>
                <a:lnTo>
                  <a:pt x="3106039" y="3605542"/>
                </a:lnTo>
                <a:close/>
              </a:path>
              <a:path w="3106420" h="4471035">
                <a:moveTo>
                  <a:pt x="3102991" y="3620782"/>
                </a:moveTo>
                <a:lnTo>
                  <a:pt x="3098419" y="3620782"/>
                </a:lnTo>
                <a:lnTo>
                  <a:pt x="3098419" y="3613162"/>
                </a:lnTo>
                <a:lnTo>
                  <a:pt x="3102991" y="3613162"/>
                </a:lnTo>
                <a:lnTo>
                  <a:pt x="3102991" y="3620782"/>
                </a:lnTo>
                <a:close/>
              </a:path>
              <a:path w="3106420" h="4471035">
                <a:moveTo>
                  <a:pt x="3106039" y="3620782"/>
                </a:moveTo>
                <a:lnTo>
                  <a:pt x="3104515" y="3620782"/>
                </a:lnTo>
                <a:lnTo>
                  <a:pt x="3104515" y="3613162"/>
                </a:lnTo>
                <a:lnTo>
                  <a:pt x="3106039" y="3613162"/>
                </a:lnTo>
                <a:lnTo>
                  <a:pt x="3106039" y="3620782"/>
                </a:lnTo>
                <a:close/>
              </a:path>
              <a:path w="3106420" h="4471035">
                <a:moveTo>
                  <a:pt x="3102991" y="3636022"/>
                </a:moveTo>
                <a:lnTo>
                  <a:pt x="3098419" y="3636022"/>
                </a:lnTo>
                <a:lnTo>
                  <a:pt x="3098419" y="3628402"/>
                </a:lnTo>
                <a:lnTo>
                  <a:pt x="3102991" y="3628402"/>
                </a:lnTo>
                <a:lnTo>
                  <a:pt x="3102991" y="3636022"/>
                </a:lnTo>
                <a:close/>
              </a:path>
              <a:path w="3106420" h="4471035">
                <a:moveTo>
                  <a:pt x="3106039" y="3636022"/>
                </a:moveTo>
                <a:lnTo>
                  <a:pt x="3104515" y="3636022"/>
                </a:lnTo>
                <a:lnTo>
                  <a:pt x="3104515" y="3628402"/>
                </a:lnTo>
                <a:lnTo>
                  <a:pt x="3106039" y="3628402"/>
                </a:lnTo>
                <a:lnTo>
                  <a:pt x="3106039" y="3636022"/>
                </a:lnTo>
                <a:close/>
              </a:path>
              <a:path w="3106420" h="4471035">
                <a:moveTo>
                  <a:pt x="3102991" y="3651262"/>
                </a:moveTo>
                <a:lnTo>
                  <a:pt x="3098419" y="3651262"/>
                </a:lnTo>
                <a:lnTo>
                  <a:pt x="3098419" y="3643642"/>
                </a:lnTo>
                <a:lnTo>
                  <a:pt x="3102991" y="3643642"/>
                </a:lnTo>
                <a:lnTo>
                  <a:pt x="3102991" y="3651262"/>
                </a:lnTo>
                <a:close/>
              </a:path>
              <a:path w="3106420" h="4471035">
                <a:moveTo>
                  <a:pt x="3106039" y="3651262"/>
                </a:moveTo>
                <a:lnTo>
                  <a:pt x="3104515" y="3651262"/>
                </a:lnTo>
                <a:lnTo>
                  <a:pt x="3104515" y="3643642"/>
                </a:lnTo>
                <a:lnTo>
                  <a:pt x="3106039" y="3643642"/>
                </a:lnTo>
                <a:lnTo>
                  <a:pt x="3106039" y="3651262"/>
                </a:lnTo>
                <a:close/>
              </a:path>
              <a:path w="3106420" h="4471035">
                <a:moveTo>
                  <a:pt x="3102991" y="3666502"/>
                </a:moveTo>
                <a:lnTo>
                  <a:pt x="3098419" y="3666502"/>
                </a:lnTo>
                <a:lnTo>
                  <a:pt x="3098419" y="3658882"/>
                </a:lnTo>
                <a:lnTo>
                  <a:pt x="3102991" y="3658882"/>
                </a:lnTo>
                <a:lnTo>
                  <a:pt x="3102991" y="3666502"/>
                </a:lnTo>
                <a:close/>
              </a:path>
              <a:path w="3106420" h="4471035">
                <a:moveTo>
                  <a:pt x="3106039" y="3666502"/>
                </a:moveTo>
                <a:lnTo>
                  <a:pt x="3104515" y="3666502"/>
                </a:lnTo>
                <a:lnTo>
                  <a:pt x="3104515" y="3658882"/>
                </a:lnTo>
                <a:lnTo>
                  <a:pt x="3106039" y="3658882"/>
                </a:lnTo>
                <a:lnTo>
                  <a:pt x="3106039" y="3666502"/>
                </a:lnTo>
                <a:close/>
              </a:path>
              <a:path w="3106420" h="4471035">
                <a:moveTo>
                  <a:pt x="3102991" y="3681742"/>
                </a:moveTo>
                <a:lnTo>
                  <a:pt x="3098419" y="3681742"/>
                </a:lnTo>
                <a:lnTo>
                  <a:pt x="3098419" y="3674122"/>
                </a:lnTo>
                <a:lnTo>
                  <a:pt x="3102991" y="3674122"/>
                </a:lnTo>
                <a:lnTo>
                  <a:pt x="3102991" y="3681742"/>
                </a:lnTo>
                <a:close/>
              </a:path>
              <a:path w="3106420" h="4471035">
                <a:moveTo>
                  <a:pt x="3106039" y="3681742"/>
                </a:moveTo>
                <a:lnTo>
                  <a:pt x="3104515" y="3681742"/>
                </a:lnTo>
                <a:lnTo>
                  <a:pt x="3104515" y="3674122"/>
                </a:lnTo>
                <a:lnTo>
                  <a:pt x="3106039" y="3674122"/>
                </a:lnTo>
                <a:lnTo>
                  <a:pt x="3106039" y="3681742"/>
                </a:lnTo>
                <a:close/>
              </a:path>
              <a:path w="3106420" h="4471035">
                <a:moveTo>
                  <a:pt x="3102991" y="3696982"/>
                </a:moveTo>
                <a:lnTo>
                  <a:pt x="3098419" y="3696982"/>
                </a:lnTo>
                <a:lnTo>
                  <a:pt x="3098419" y="3689362"/>
                </a:lnTo>
                <a:lnTo>
                  <a:pt x="3102991" y="3689362"/>
                </a:lnTo>
                <a:lnTo>
                  <a:pt x="3102991" y="3696982"/>
                </a:lnTo>
                <a:close/>
              </a:path>
              <a:path w="3106420" h="4471035">
                <a:moveTo>
                  <a:pt x="3106039" y="3696982"/>
                </a:moveTo>
                <a:lnTo>
                  <a:pt x="3104515" y="3696982"/>
                </a:lnTo>
                <a:lnTo>
                  <a:pt x="3104515" y="3689362"/>
                </a:lnTo>
                <a:lnTo>
                  <a:pt x="3106039" y="3689362"/>
                </a:lnTo>
                <a:lnTo>
                  <a:pt x="3106039" y="3696982"/>
                </a:lnTo>
                <a:close/>
              </a:path>
              <a:path w="3106420" h="4471035">
                <a:moveTo>
                  <a:pt x="3102991" y="3712222"/>
                </a:moveTo>
                <a:lnTo>
                  <a:pt x="3098419" y="3712222"/>
                </a:lnTo>
                <a:lnTo>
                  <a:pt x="3098419" y="3704602"/>
                </a:lnTo>
                <a:lnTo>
                  <a:pt x="3102991" y="3704602"/>
                </a:lnTo>
                <a:lnTo>
                  <a:pt x="3102991" y="3712222"/>
                </a:lnTo>
                <a:close/>
              </a:path>
              <a:path w="3106420" h="4471035">
                <a:moveTo>
                  <a:pt x="3106039" y="3712222"/>
                </a:moveTo>
                <a:lnTo>
                  <a:pt x="3104515" y="3712222"/>
                </a:lnTo>
                <a:lnTo>
                  <a:pt x="3104515" y="3704602"/>
                </a:lnTo>
                <a:lnTo>
                  <a:pt x="3106039" y="3704602"/>
                </a:lnTo>
                <a:lnTo>
                  <a:pt x="3106039" y="3712222"/>
                </a:lnTo>
                <a:close/>
              </a:path>
              <a:path w="3106420" h="4471035">
                <a:moveTo>
                  <a:pt x="3102991" y="3727462"/>
                </a:moveTo>
                <a:lnTo>
                  <a:pt x="3098419" y="3727462"/>
                </a:lnTo>
                <a:lnTo>
                  <a:pt x="3098419" y="3719842"/>
                </a:lnTo>
                <a:lnTo>
                  <a:pt x="3102991" y="3719842"/>
                </a:lnTo>
                <a:lnTo>
                  <a:pt x="3102991" y="3727462"/>
                </a:lnTo>
                <a:close/>
              </a:path>
              <a:path w="3106420" h="4471035">
                <a:moveTo>
                  <a:pt x="3106039" y="3727462"/>
                </a:moveTo>
                <a:lnTo>
                  <a:pt x="3104515" y="3727462"/>
                </a:lnTo>
                <a:lnTo>
                  <a:pt x="3104515" y="3719842"/>
                </a:lnTo>
                <a:lnTo>
                  <a:pt x="3106039" y="3719842"/>
                </a:lnTo>
                <a:lnTo>
                  <a:pt x="3106039" y="3727462"/>
                </a:lnTo>
                <a:close/>
              </a:path>
              <a:path w="3106420" h="4471035">
                <a:moveTo>
                  <a:pt x="3102991" y="3742702"/>
                </a:moveTo>
                <a:lnTo>
                  <a:pt x="3098419" y="3742702"/>
                </a:lnTo>
                <a:lnTo>
                  <a:pt x="3098419" y="3735082"/>
                </a:lnTo>
                <a:lnTo>
                  <a:pt x="3102991" y="3735082"/>
                </a:lnTo>
                <a:lnTo>
                  <a:pt x="3102991" y="3742702"/>
                </a:lnTo>
                <a:close/>
              </a:path>
              <a:path w="3106420" h="4471035">
                <a:moveTo>
                  <a:pt x="3106039" y="3742702"/>
                </a:moveTo>
                <a:lnTo>
                  <a:pt x="3104515" y="3742702"/>
                </a:lnTo>
                <a:lnTo>
                  <a:pt x="3104515" y="3735082"/>
                </a:lnTo>
                <a:lnTo>
                  <a:pt x="3106039" y="3735082"/>
                </a:lnTo>
                <a:lnTo>
                  <a:pt x="3106039" y="3742702"/>
                </a:lnTo>
                <a:close/>
              </a:path>
              <a:path w="3106420" h="4471035">
                <a:moveTo>
                  <a:pt x="3102991" y="3757942"/>
                </a:moveTo>
                <a:lnTo>
                  <a:pt x="3098419" y="3757942"/>
                </a:lnTo>
                <a:lnTo>
                  <a:pt x="3098419" y="3750322"/>
                </a:lnTo>
                <a:lnTo>
                  <a:pt x="3102991" y="3750322"/>
                </a:lnTo>
                <a:lnTo>
                  <a:pt x="3102991" y="3757942"/>
                </a:lnTo>
                <a:close/>
              </a:path>
              <a:path w="3106420" h="4471035">
                <a:moveTo>
                  <a:pt x="3106039" y="3757942"/>
                </a:moveTo>
                <a:lnTo>
                  <a:pt x="3104515" y="3757942"/>
                </a:lnTo>
                <a:lnTo>
                  <a:pt x="3104515" y="3750322"/>
                </a:lnTo>
                <a:lnTo>
                  <a:pt x="3106039" y="3750322"/>
                </a:lnTo>
                <a:lnTo>
                  <a:pt x="3106039" y="3757942"/>
                </a:lnTo>
                <a:close/>
              </a:path>
              <a:path w="3106420" h="4471035">
                <a:moveTo>
                  <a:pt x="3102991" y="3773182"/>
                </a:moveTo>
                <a:lnTo>
                  <a:pt x="3098419" y="3773182"/>
                </a:lnTo>
                <a:lnTo>
                  <a:pt x="3098419" y="3765562"/>
                </a:lnTo>
                <a:lnTo>
                  <a:pt x="3102991" y="3765562"/>
                </a:lnTo>
                <a:lnTo>
                  <a:pt x="3102991" y="3773182"/>
                </a:lnTo>
                <a:close/>
              </a:path>
              <a:path w="3106420" h="4471035">
                <a:moveTo>
                  <a:pt x="3106039" y="3773182"/>
                </a:moveTo>
                <a:lnTo>
                  <a:pt x="3104515" y="3773182"/>
                </a:lnTo>
                <a:lnTo>
                  <a:pt x="3104515" y="3765562"/>
                </a:lnTo>
                <a:lnTo>
                  <a:pt x="3106039" y="3765562"/>
                </a:lnTo>
                <a:lnTo>
                  <a:pt x="3106039" y="3773182"/>
                </a:lnTo>
                <a:close/>
              </a:path>
              <a:path w="3106420" h="4471035">
                <a:moveTo>
                  <a:pt x="3102991" y="3788422"/>
                </a:moveTo>
                <a:lnTo>
                  <a:pt x="3098419" y="3788422"/>
                </a:lnTo>
                <a:lnTo>
                  <a:pt x="3098419" y="3780802"/>
                </a:lnTo>
                <a:lnTo>
                  <a:pt x="3102991" y="3780802"/>
                </a:lnTo>
                <a:lnTo>
                  <a:pt x="3102991" y="3788422"/>
                </a:lnTo>
                <a:close/>
              </a:path>
              <a:path w="3106420" h="4471035">
                <a:moveTo>
                  <a:pt x="3106039" y="3788422"/>
                </a:moveTo>
                <a:lnTo>
                  <a:pt x="3104515" y="3788422"/>
                </a:lnTo>
                <a:lnTo>
                  <a:pt x="3104515" y="3780802"/>
                </a:lnTo>
                <a:lnTo>
                  <a:pt x="3106039" y="3780802"/>
                </a:lnTo>
                <a:lnTo>
                  <a:pt x="3106039" y="3788422"/>
                </a:lnTo>
                <a:close/>
              </a:path>
              <a:path w="3106420" h="4471035">
                <a:moveTo>
                  <a:pt x="3102991" y="3803662"/>
                </a:moveTo>
                <a:lnTo>
                  <a:pt x="3098419" y="3803662"/>
                </a:lnTo>
                <a:lnTo>
                  <a:pt x="3098419" y="3796042"/>
                </a:lnTo>
                <a:lnTo>
                  <a:pt x="3102991" y="3796042"/>
                </a:lnTo>
                <a:lnTo>
                  <a:pt x="3102991" y="3803662"/>
                </a:lnTo>
                <a:close/>
              </a:path>
              <a:path w="3106420" h="4471035">
                <a:moveTo>
                  <a:pt x="3106039" y="3803662"/>
                </a:moveTo>
                <a:lnTo>
                  <a:pt x="3104515" y="3803662"/>
                </a:lnTo>
                <a:lnTo>
                  <a:pt x="3104515" y="3796042"/>
                </a:lnTo>
                <a:lnTo>
                  <a:pt x="3106039" y="3796042"/>
                </a:lnTo>
                <a:lnTo>
                  <a:pt x="3106039" y="3803662"/>
                </a:lnTo>
                <a:close/>
              </a:path>
              <a:path w="3106420" h="4471035">
                <a:moveTo>
                  <a:pt x="3102991" y="3818902"/>
                </a:moveTo>
                <a:lnTo>
                  <a:pt x="3098419" y="3818902"/>
                </a:lnTo>
                <a:lnTo>
                  <a:pt x="3098419" y="3811282"/>
                </a:lnTo>
                <a:lnTo>
                  <a:pt x="3102991" y="3811282"/>
                </a:lnTo>
                <a:lnTo>
                  <a:pt x="3102991" y="3818902"/>
                </a:lnTo>
                <a:close/>
              </a:path>
              <a:path w="3106420" h="4471035">
                <a:moveTo>
                  <a:pt x="3106039" y="3818902"/>
                </a:moveTo>
                <a:lnTo>
                  <a:pt x="3104515" y="3818902"/>
                </a:lnTo>
                <a:lnTo>
                  <a:pt x="3104515" y="3811282"/>
                </a:lnTo>
                <a:lnTo>
                  <a:pt x="3106039" y="3811282"/>
                </a:lnTo>
                <a:lnTo>
                  <a:pt x="3106039" y="3818902"/>
                </a:lnTo>
                <a:close/>
              </a:path>
              <a:path w="3106420" h="4471035">
                <a:moveTo>
                  <a:pt x="3102991" y="3834142"/>
                </a:moveTo>
                <a:lnTo>
                  <a:pt x="3098419" y="3834142"/>
                </a:lnTo>
                <a:lnTo>
                  <a:pt x="3098419" y="3826522"/>
                </a:lnTo>
                <a:lnTo>
                  <a:pt x="3102991" y="3826522"/>
                </a:lnTo>
                <a:lnTo>
                  <a:pt x="3102991" y="3834142"/>
                </a:lnTo>
                <a:close/>
              </a:path>
              <a:path w="3106420" h="4471035">
                <a:moveTo>
                  <a:pt x="3106039" y="3834142"/>
                </a:moveTo>
                <a:lnTo>
                  <a:pt x="3104515" y="3834142"/>
                </a:lnTo>
                <a:lnTo>
                  <a:pt x="3104515" y="3826522"/>
                </a:lnTo>
                <a:lnTo>
                  <a:pt x="3106039" y="3826522"/>
                </a:lnTo>
                <a:lnTo>
                  <a:pt x="3106039" y="3834142"/>
                </a:lnTo>
                <a:close/>
              </a:path>
              <a:path w="3106420" h="4471035">
                <a:moveTo>
                  <a:pt x="3102991" y="3849382"/>
                </a:moveTo>
                <a:lnTo>
                  <a:pt x="3098419" y="3849382"/>
                </a:lnTo>
                <a:lnTo>
                  <a:pt x="3098419" y="3841762"/>
                </a:lnTo>
                <a:lnTo>
                  <a:pt x="3102991" y="3841762"/>
                </a:lnTo>
                <a:lnTo>
                  <a:pt x="3102991" y="3849382"/>
                </a:lnTo>
                <a:close/>
              </a:path>
              <a:path w="3106420" h="4471035">
                <a:moveTo>
                  <a:pt x="3106039" y="3849382"/>
                </a:moveTo>
                <a:lnTo>
                  <a:pt x="3104515" y="3849382"/>
                </a:lnTo>
                <a:lnTo>
                  <a:pt x="3104515" y="3841762"/>
                </a:lnTo>
                <a:lnTo>
                  <a:pt x="3106039" y="3841762"/>
                </a:lnTo>
                <a:lnTo>
                  <a:pt x="3106039" y="3849382"/>
                </a:lnTo>
                <a:close/>
              </a:path>
              <a:path w="3106420" h="4471035">
                <a:moveTo>
                  <a:pt x="3102991" y="3864622"/>
                </a:moveTo>
                <a:lnTo>
                  <a:pt x="3098419" y="3864622"/>
                </a:lnTo>
                <a:lnTo>
                  <a:pt x="3098419" y="3857002"/>
                </a:lnTo>
                <a:lnTo>
                  <a:pt x="3102991" y="3857002"/>
                </a:lnTo>
                <a:lnTo>
                  <a:pt x="3102991" y="3864622"/>
                </a:lnTo>
                <a:close/>
              </a:path>
              <a:path w="3106420" h="4471035">
                <a:moveTo>
                  <a:pt x="3106039" y="3864622"/>
                </a:moveTo>
                <a:lnTo>
                  <a:pt x="3104515" y="3864622"/>
                </a:lnTo>
                <a:lnTo>
                  <a:pt x="3104515" y="3857002"/>
                </a:lnTo>
                <a:lnTo>
                  <a:pt x="3106039" y="3857002"/>
                </a:lnTo>
                <a:lnTo>
                  <a:pt x="3106039" y="3864622"/>
                </a:lnTo>
                <a:close/>
              </a:path>
              <a:path w="3106420" h="4471035">
                <a:moveTo>
                  <a:pt x="3102991" y="3879862"/>
                </a:moveTo>
                <a:lnTo>
                  <a:pt x="3098419" y="3879862"/>
                </a:lnTo>
                <a:lnTo>
                  <a:pt x="3098419" y="3872242"/>
                </a:lnTo>
                <a:lnTo>
                  <a:pt x="3102991" y="3872242"/>
                </a:lnTo>
                <a:lnTo>
                  <a:pt x="3102991" y="3879862"/>
                </a:lnTo>
                <a:close/>
              </a:path>
              <a:path w="3106420" h="4471035">
                <a:moveTo>
                  <a:pt x="3106039" y="3879862"/>
                </a:moveTo>
                <a:lnTo>
                  <a:pt x="3104515" y="3879862"/>
                </a:lnTo>
                <a:lnTo>
                  <a:pt x="3104515" y="3872242"/>
                </a:lnTo>
                <a:lnTo>
                  <a:pt x="3106039" y="3872242"/>
                </a:lnTo>
                <a:lnTo>
                  <a:pt x="3106039" y="3879862"/>
                </a:lnTo>
                <a:close/>
              </a:path>
              <a:path w="3106420" h="4471035">
                <a:moveTo>
                  <a:pt x="3102991" y="3895102"/>
                </a:moveTo>
                <a:lnTo>
                  <a:pt x="3098419" y="3895102"/>
                </a:lnTo>
                <a:lnTo>
                  <a:pt x="3098419" y="3887482"/>
                </a:lnTo>
                <a:lnTo>
                  <a:pt x="3102991" y="3887482"/>
                </a:lnTo>
                <a:lnTo>
                  <a:pt x="3102991" y="3895102"/>
                </a:lnTo>
                <a:close/>
              </a:path>
              <a:path w="3106420" h="4471035">
                <a:moveTo>
                  <a:pt x="3106039" y="3895102"/>
                </a:moveTo>
                <a:lnTo>
                  <a:pt x="3104515" y="3895102"/>
                </a:lnTo>
                <a:lnTo>
                  <a:pt x="3104515" y="3887482"/>
                </a:lnTo>
                <a:lnTo>
                  <a:pt x="3106039" y="3887482"/>
                </a:lnTo>
                <a:lnTo>
                  <a:pt x="3106039" y="3895102"/>
                </a:lnTo>
                <a:close/>
              </a:path>
              <a:path w="3106420" h="4471035">
                <a:moveTo>
                  <a:pt x="3102991" y="3910342"/>
                </a:moveTo>
                <a:lnTo>
                  <a:pt x="3098419" y="3910342"/>
                </a:lnTo>
                <a:lnTo>
                  <a:pt x="3098419" y="3902722"/>
                </a:lnTo>
                <a:lnTo>
                  <a:pt x="3102991" y="3902722"/>
                </a:lnTo>
                <a:lnTo>
                  <a:pt x="3102991" y="3910342"/>
                </a:lnTo>
                <a:close/>
              </a:path>
              <a:path w="3106420" h="4471035">
                <a:moveTo>
                  <a:pt x="3106039" y="3910342"/>
                </a:moveTo>
                <a:lnTo>
                  <a:pt x="3104515" y="3910342"/>
                </a:lnTo>
                <a:lnTo>
                  <a:pt x="3104515" y="3902722"/>
                </a:lnTo>
                <a:lnTo>
                  <a:pt x="3106039" y="3902722"/>
                </a:lnTo>
                <a:lnTo>
                  <a:pt x="3106039" y="3910342"/>
                </a:lnTo>
                <a:close/>
              </a:path>
              <a:path w="3106420" h="4471035">
                <a:moveTo>
                  <a:pt x="3102991" y="3925582"/>
                </a:moveTo>
                <a:lnTo>
                  <a:pt x="3098419" y="3925582"/>
                </a:lnTo>
                <a:lnTo>
                  <a:pt x="3098419" y="3917962"/>
                </a:lnTo>
                <a:lnTo>
                  <a:pt x="3102991" y="3917962"/>
                </a:lnTo>
                <a:lnTo>
                  <a:pt x="3102991" y="3925582"/>
                </a:lnTo>
                <a:close/>
              </a:path>
              <a:path w="3106420" h="4471035">
                <a:moveTo>
                  <a:pt x="3106039" y="3925582"/>
                </a:moveTo>
                <a:lnTo>
                  <a:pt x="3104515" y="3925582"/>
                </a:lnTo>
                <a:lnTo>
                  <a:pt x="3104515" y="3917962"/>
                </a:lnTo>
                <a:lnTo>
                  <a:pt x="3106039" y="3917962"/>
                </a:lnTo>
                <a:lnTo>
                  <a:pt x="3106039" y="3925582"/>
                </a:lnTo>
                <a:close/>
              </a:path>
              <a:path w="3106420" h="4471035">
                <a:moveTo>
                  <a:pt x="3102991" y="3940822"/>
                </a:moveTo>
                <a:lnTo>
                  <a:pt x="3098419" y="3940822"/>
                </a:lnTo>
                <a:lnTo>
                  <a:pt x="3098419" y="3933202"/>
                </a:lnTo>
                <a:lnTo>
                  <a:pt x="3102991" y="3933202"/>
                </a:lnTo>
                <a:lnTo>
                  <a:pt x="3102991" y="3940822"/>
                </a:lnTo>
                <a:close/>
              </a:path>
              <a:path w="3106420" h="4471035">
                <a:moveTo>
                  <a:pt x="3106039" y="3940822"/>
                </a:moveTo>
                <a:lnTo>
                  <a:pt x="3104515" y="3940822"/>
                </a:lnTo>
                <a:lnTo>
                  <a:pt x="3104515" y="3933202"/>
                </a:lnTo>
                <a:lnTo>
                  <a:pt x="3106039" y="3933202"/>
                </a:lnTo>
                <a:lnTo>
                  <a:pt x="3106039" y="3940822"/>
                </a:lnTo>
                <a:close/>
              </a:path>
              <a:path w="3106420" h="4471035">
                <a:moveTo>
                  <a:pt x="3102991" y="3956062"/>
                </a:moveTo>
                <a:lnTo>
                  <a:pt x="3098419" y="3956062"/>
                </a:lnTo>
                <a:lnTo>
                  <a:pt x="3098419" y="3948442"/>
                </a:lnTo>
                <a:lnTo>
                  <a:pt x="3102991" y="3948442"/>
                </a:lnTo>
                <a:lnTo>
                  <a:pt x="3102991" y="3956062"/>
                </a:lnTo>
                <a:close/>
              </a:path>
              <a:path w="3106420" h="4471035">
                <a:moveTo>
                  <a:pt x="3106039" y="3956062"/>
                </a:moveTo>
                <a:lnTo>
                  <a:pt x="3104515" y="3956062"/>
                </a:lnTo>
                <a:lnTo>
                  <a:pt x="3104515" y="3948442"/>
                </a:lnTo>
                <a:lnTo>
                  <a:pt x="3106039" y="3948442"/>
                </a:lnTo>
                <a:lnTo>
                  <a:pt x="3106039" y="3956062"/>
                </a:lnTo>
                <a:close/>
              </a:path>
              <a:path w="3106420" h="4471035">
                <a:moveTo>
                  <a:pt x="3102991" y="3971302"/>
                </a:moveTo>
                <a:lnTo>
                  <a:pt x="3098419" y="3971302"/>
                </a:lnTo>
                <a:lnTo>
                  <a:pt x="3098419" y="3963682"/>
                </a:lnTo>
                <a:lnTo>
                  <a:pt x="3102991" y="3963682"/>
                </a:lnTo>
                <a:lnTo>
                  <a:pt x="3102991" y="3971302"/>
                </a:lnTo>
                <a:close/>
              </a:path>
              <a:path w="3106420" h="4471035">
                <a:moveTo>
                  <a:pt x="3106039" y="3971302"/>
                </a:moveTo>
                <a:lnTo>
                  <a:pt x="3104515" y="3971302"/>
                </a:lnTo>
                <a:lnTo>
                  <a:pt x="3104515" y="3963682"/>
                </a:lnTo>
                <a:lnTo>
                  <a:pt x="3106039" y="3963682"/>
                </a:lnTo>
                <a:lnTo>
                  <a:pt x="3106039" y="3971302"/>
                </a:lnTo>
                <a:close/>
              </a:path>
              <a:path w="3106420" h="4471035">
                <a:moveTo>
                  <a:pt x="3102991" y="3986542"/>
                </a:moveTo>
                <a:lnTo>
                  <a:pt x="3098419" y="3986542"/>
                </a:lnTo>
                <a:lnTo>
                  <a:pt x="3098419" y="3978922"/>
                </a:lnTo>
                <a:lnTo>
                  <a:pt x="3102991" y="3978922"/>
                </a:lnTo>
                <a:lnTo>
                  <a:pt x="3102991" y="3986542"/>
                </a:lnTo>
                <a:close/>
              </a:path>
              <a:path w="3106420" h="4471035">
                <a:moveTo>
                  <a:pt x="3106039" y="3986542"/>
                </a:moveTo>
                <a:lnTo>
                  <a:pt x="3104515" y="3986542"/>
                </a:lnTo>
                <a:lnTo>
                  <a:pt x="3104515" y="3978922"/>
                </a:lnTo>
                <a:lnTo>
                  <a:pt x="3106039" y="3978922"/>
                </a:lnTo>
                <a:lnTo>
                  <a:pt x="3106039" y="3986542"/>
                </a:lnTo>
                <a:close/>
              </a:path>
              <a:path w="3106420" h="4471035">
                <a:moveTo>
                  <a:pt x="3102991" y="4001782"/>
                </a:moveTo>
                <a:lnTo>
                  <a:pt x="3098419" y="4001782"/>
                </a:lnTo>
                <a:lnTo>
                  <a:pt x="3098419" y="3994162"/>
                </a:lnTo>
                <a:lnTo>
                  <a:pt x="3102991" y="3994162"/>
                </a:lnTo>
                <a:lnTo>
                  <a:pt x="3102991" y="4001782"/>
                </a:lnTo>
                <a:close/>
              </a:path>
              <a:path w="3106420" h="4471035">
                <a:moveTo>
                  <a:pt x="3106039" y="4001782"/>
                </a:moveTo>
                <a:lnTo>
                  <a:pt x="3104515" y="4001782"/>
                </a:lnTo>
                <a:lnTo>
                  <a:pt x="3104515" y="3994162"/>
                </a:lnTo>
                <a:lnTo>
                  <a:pt x="3106039" y="3994162"/>
                </a:lnTo>
                <a:lnTo>
                  <a:pt x="3106039" y="4001782"/>
                </a:lnTo>
                <a:close/>
              </a:path>
              <a:path w="3106420" h="4471035">
                <a:moveTo>
                  <a:pt x="3102991" y="4017022"/>
                </a:moveTo>
                <a:lnTo>
                  <a:pt x="3098419" y="4017022"/>
                </a:lnTo>
                <a:lnTo>
                  <a:pt x="3098419" y="4009402"/>
                </a:lnTo>
                <a:lnTo>
                  <a:pt x="3102991" y="4009402"/>
                </a:lnTo>
                <a:lnTo>
                  <a:pt x="3102991" y="4017022"/>
                </a:lnTo>
                <a:close/>
              </a:path>
              <a:path w="3106420" h="4471035">
                <a:moveTo>
                  <a:pt x="3106039" y="4017022"/>
                </a:moveTo>
                <a:lnTo>
                  <a:pt x="3104515" y="4017022"/>
                </a:lnTo>
                <a:lnTo>
                  <a:pt x="3104515" y="4009402"/>
                </a:lnTo>
                <a:lnTo>
                  <a:pt x="3106039" y="4009402"/>
                </a:lnTo>
                <a:lnTo>
                  <a:pt x="3106039" y="4017022"/>
                </a:lnTo>
                <a:close/>
              </a:path>
              <a:path w="3106420" h="4471035">
                <a:moveTo>
                  <a:pt x="3102991" y="4032262"/>
                </a:moveTo>
                <a:lnTo>
                  <a:pt x="3098419" y="4032262"/>
                </a:lnTo>
                <a:lnTo>
                  <a:pt x="3098419" y="4024642"/>
                </a:lnTo>
                <a:lnTo>
                  <a:pt x="3102991" y="4024642"/>
                </a:lnTo>
                <a:lnTo>
                  <a:pt x="3102991" y="4032262"/>
                </a:lnTo>
                <a:close/>
              </a:path>
              <a:path w="3106420" h="4471035">
                <a:moveTo>
                  <a:pt x="3106039" y="4032262"/>
                </a:moveTo>
                <a:lnTo>
                  <a:pt x="3104515" y="4032262"/>
                </a:lnTo>
                <a:lnTo>
                  <a:pt x="3104515" y="4024642"/>
                </a:lnTo>
                <a:lnTo>
                  <a:pt x="3106039" y="4024642"/>
                </a:lnTo>
                <a:lnTo>
                  <a:pt x="3106039" y="4032262"/>
                </a:lnTo>
                <a:close/>
              </a:path>
              <a:path w="3106420" h="4471035">
                <a:moveTo>
                  <a:pt x="3102991" y="4047502"/>
                </a:moveTo>
                <a:lnTo>
                  <a:pt x="3098419" y="4047502"/>
                </a:lnTo>
                <a:lnTo>
                  <a:pt x="3098419" y="4039882"/>
                </a:lnTo>
                <a:lnTo>
                  <a:pt x="3102991" y="4039882"/>
                </a:lnTo>
                <a:lnTo>
                  <a:pt x="3102991" y="4047502"/>
                </a:lnTo>
                <a:close/>
              </a:path>
              <a:path w="3106420" h="4471035">
                <a:moveTo>
                  <a:pt x="3106039" y="4047502"/>
                </a:moveTo>
                <a:lnTo>
                  <a:pt x="3104515" y="4047502"/>
                </a:lnTo>
                <a:lnTo>
                  <a:pt x="3104515" y="4039882"/>
                </a:lnTo>
                <a:lnTo>
                  <a:pt x="3106039" y="4039882"/>
                </a:lnTo>
                <a:lnTo>
                  <a:pt x="3106039" y="4047502"/>
                </a:lnTo>
                <a:close/>
              </a:path>
              <a:path w="3106420" h="4471035">
                <a:moveTo>
                  <a:pt x="3102991" y="4062742"/>
                </a:moveTo>
                <a:lnTo>
                  <a:pt x="3098419" y="4062742"/>
                </a:lnTo>
                <a:lnTo>
                  <a:pt x="3098419" y="4055122"/>
                </a:lnTo>
                <a:lnTo>
                  <a:pt x="3102991" y="4055122"/>
                </a:lnTo>
                <a:lnTo>
                  <a:pt x="3102991" y="4062742"/>
                </a:lnTo>
                <a:close/>
              </a:path>
              <a:path w="3106420" h="4471035">
                <a:moveTo>
                  <a:pt x="3106039" y="4062742"/>
                </a:moveTo>
                <a:lnTo>
                  <a:pt x="3104515" y="4062742"/>
                </a:lnTo>
                <a:lnTo>
                  <a:pt x="3104515" y="4055122"/>
                </a:lnTo>
                <a:lnTo>
                  <a:pt x="3106039" y="4055122"/>
                </a:lnTo>
                <a:lnTo>
                  <a:pt x="3106039" y="4062742"/>
                </a:lnTo>
                <a:close/>
              </a:path>
              <a:path w="3106420" h="4471035">
                <a:moveTo>
                  <a:pt x="3102991" y="4077982"/>
                </a:moveTo>
                <a:lnTo>
                  <a:pt x="3098419" y="4077982"/>
                </a:lnTo>
                <a:lnTo>
                  <a:pt x="3098419" y="4070362"/>
                </a:lnTo>
                <a:lnTo>
                  <a:pt x="3102991" y="4070362"/>
                </a:lnTo>
                <a:lnTo>
                  <a:pt x="3102991" y="4077982"/>
                </a:lnTo>
                <a:close/>
              </a:path>
              <a:path w="3106420" h="4471035">
                <a:moveTo>
                  <a:pt x="3106039" y="4077982"/>
                </a:moveTo>
                <a:lnTo>
                  <a:pt x="3104515" y="4077982"/>
                </a:lnTo>
                <a:lnTo>
                  <a:pt x="3104515" y="4070362"/>
                </a:lnTo>
                <a:lnTo>
                  <a:pt x="3106039" y="4070362"/>
                </a:lnTo>
                <a:lnTo>
                  <a:pt x="3106039" y="4077982"/>
                </a:lnTo>
                <a:close/>
              </a:path>
              <a:path w="3106420" h="4471035">
                <a:moveTo>
                  <a:pt x="3102991" y="4093222"/>
                </a:moveTo>
                <a:lnTo>
                  <a:pt x="3098419" y="4093222"/>
                </a:lnTo>
                <a:lnTo>
                  <a:pt x="3098419" y="4085602"/>
                </a:lnTo>
                <a:lnTo>
                  <a:pt x="3102991" y="4085602"/>
                </a:lnTo>
                <a:lnTo>
                  <a:pt x="3102991" y="4093222"/>
                </a:lnTo>
                <a:close/>
              </a:path>
              <a:path w="3106420" h="4471035">
                <a:moveTo>
                  <a:pt x="3106039" y="4093222"/>
                </a:moveTo>
                <a:lnTo>
                  <a:pt x="3104515" y="4093222"/>
                </a:lnTo>
                <a:lnTo>
                  <a:pt x="3104515" y="4085602"/>
                </a:lnTo>
                <a:lnTo>
                  <a:pt x="3106039" y="4085602"/>
                </a:lnTo>
                <a:lnTo>
                  <a:pt x="3106039" y="4093222"/>
                </a:lnTo>
                <a:close/>
              </a:path>
              <a:path w="3106420" h="4471035">
                <a:moveTo>
                  <a:pt x="3102991" y="4108462"/>
                </a:moveTo>
                <a:lnTo>
                  <a:pt x="3098419" y="4108462"/>
                </a:lnTo>
                <a:lnTo>
                  <a:pt x="3098419" y="4100842"/>
                </a:lnTo>
                <a:lnTo>
                  <a:pt x="3102991" y="4100842"/>
                </a:lnTo>
                <a:lnTo>
                  <a:pt x="3102991" y="4108462"/>
                </a:lnTo>
                <a:close/>
              </a:path>
              <a:path w="3106420" h="4471035">
                <a:moveTo>
                  <a:pt x="3106039" y="4108462"/>
                </a:moveTo>
                <a:lnTo>
                  <a:pt x="3104515" y="4108462"/>
                </a:lnTo>
                <a:lnTo>
                  <a:pt x="3104515" y="4100842"/>
                </a:lnTo>
                <a:lnTo>
                  <a:pt x="3106039" y="4100842"/>
                </a:lnTo>
                <a:lnTo>
                  <a:pt x="3106039" y="4108462"/>
                </a:lnTo>
                <a:close/>
              </a:path>
              <a:path w="3106420" h="4471035">
                <a:moveTo>
                  <a:pt x="3102991" y="4123702"/>
                </a:moveTo>
                <a:lnTo>
                  <a:pt x="3098419" y="4123702"/>
                </a:lnTo>
                <a:lnTo>
                  <a:pt x="3098419" y="4116082"/>
                </a:lnTo>
                <a:lnTo>
                  <a:pt x="3102991" y="4116082"/>
                </a:lnTo>
                <a:lnTo>
                  <a:pt x="3102991" y="4123702"/>
                </a:lnTo>
                <a:close/>
              </a:path>
              <a:path w="3106420" h="4471035">
                <a:moveTo>
                  <a:pt x="3106039" y="4123702"/>
                </a:moveTo>
                <a:lnTo>
                  <a:pt x="3104515" y="4123702"/>
                </a:lnTo>
                <a:lnTo>
                  <a:pt x="3104515" y="4116082"/>
                </a:lnTo>
                <a:lnTo>
                  <a:pt x="3106039" y="4116082"/>
                </a:lnTo>
                <a:lnTo>
                  <a:pt x="3106039" y="4123702"/>
                </a:lnTo>
                <a:close/>
              </a:path>
              <a:path w="3106420" h="4471035">
                <a:moveTo>
                  <a:pt x="3102991" y="4138942"/>
                </a:moveTo>
                <a:lnTo>
                  <a:pt x="3098419" y="4138942"/>
                </a:lnTo>
                <a:lnTo>
                  <a:pt x="3098419" y="4131322"/>
                </a:lnTo>
                <a:lnTo>
                  <a:pt x="3102991" y="4131322"/>
                </a:lnTo>
                <a:lnTo>
                  <a:pt x="3102991" y="4138942"/>
                </a:lnTo>
                <a:close/>
              </a:path>
              <a:path w="3106420" h="4471035">
                <a:moveTo>
                  <a:pt x="3106039" y="4138942"/>
                </a:moveTo>
                <a:lnTo>
                  <a:pt x="3104515" y="4138942"/>
                </a:lnTo>
                <a:lnTo>
                  <a:pt x="3104515" y="4131322"/>
                </a:lnTo>
                <a:lnTo>
                  <a:pt x="3106039" y="4131322"/>
                </a:lnTo>
                <a:lnTo>
                  <a:pt x="3106039" y="4138942"/>
                </a:lnTo>
                <a:close/>
              </a:path>
              <a:path w="3106420" h="4471035">
                <a:moveTo>
                  <a:pt x="3102991" y="4154182"/>
                </a:moveTo>
                <a:lnTo>
                  <a:pt x="3098419" y="4154182"/>
                </a:lnTo>
                <a:lnTo>
                  <a:pt x="3098419" y="4146562"/>
                </a:lnTo>
                <a:lnTo>
                  <a:pt x="3102991" y="4146562"/>
                </a:lnTo>
                <a:lnTo>
                  <a:pt x="3102991" y="4154182"/>
                </a:lnTo>
                <a:close/>
              </a:path>
              <a:path w="3106420" h="4471035">
                <a:moveTo>
                  <a:pt x="3106039" y="4154182"/>
                </a:moveTo>
                <a:lnTo>
                  <a:pt x="3104515" y="4154182"/>
                </a:lnTo>
                <a:lnTo>
                  <a:pt x="3104515" y="4146562"/>
                </a:lnTo>
                <a:lnTo>
                  <a:pt x="3106039" y="4146562"/>
                </a:lnTo>
                <a:lnTo>
                  <a:pt x="3106039" y="4154182"/>
                </a:lnTo>
                <a:close/>
              </a:path>
              <a:path w="3106420" h="4471035">
                <a:moveTo>
                  <a:pt x="3102991" y="4169422"/>
                </a:moveTo>
                <a:lnTo>
                  <a:pt x="3098419" y="4169422"/>
                </a:lnTo>
                <a:lnTo>
                  <a:pt x="3098419" y="4161802"/>
                </a:lnTo>
                <a:lnTo>
                  <a:pt x="3102991" y="4161802"/>
                </a:lnTo>
                <a:lnTo>
                  <a:pt x="3102991" y="4169422"/>
                </a:lnTo>
                <a:close/>
              </a:path>
              <a:path w="3106420" h="4471035">
                <a:moveTo>
                  <a:pt x="3106039" y="4169422"/>
                </a:moveTo>
                <a:lnTo>
                  <a:pt x="3104515" y="4169422"/>
                </a:lnTo>
                <a:lnTo>
                  <a:pt x="3104515" y="4161802"/>
                </a:lnTo>
                <a:lnTo>
                  <a:pt x="3106039" y="4161802"/>
                </a:lnTo>
                <a:lnTo>
                  <a:pt x="3106039" y="4169422"/>
                </a:lnTo>
                <a:close/>
              </a:path>
              <a:path w="3106420" h="4471035">
                <a:moveTo>
                  <a:pt x="3102991" y="4184662"/>
                </a:moveTo>
                <a:lnTo>
                  <a:pt x="3098419" y="4184662"/>
                </a:lnTo>
                <a:lnTo>
                  <a:pt x="3098419" y="4177042"/>
                </a:lnTo>
                <a:lnTo>
                  <a:pt x="3102991" y="4177042"/>
                </a:lnTo>
                <a:lnTo>
                  <a:pt x="3102991" y="4184662"/>
                </a:lnTo>
                <a:close/>
              </a:path>
              <a:path w="3106420" h="4471035">
                <a:moveTo>
                  <a:pt x="3106039" y="4184662"/>
                </a:moveTo>
                <a:lnTo>
                  <a:pt x="3104515" y="4184662"/>
                </a:lnTo>
                <a:lnTo>
                  <a:pt x="3104515" y="4177042"/>
                </a:lnTo>
                <a:lnTo>
                  <a:pt x="3106039" y="4177042"/>
                </a:lnTo>
                <a:lnTo>
                  <a:pt x="3106039" y="4184662"/>
                </a:lnTo>
                <a:close/>
              </a:path>
              <a:path w="3106420" h="4471035">
                <a:moveTo>
                  <a:pt x="3102991" y="4199902"/>
                </a:moveTo>
                <a:lnTo>
                  <a:pt x="3098419" y="4199902"/>
                </a:lnTo>
                <a:lnTo>
                  <a:pt x="3098419" y="4192282"/>
                </a:lnTo>
                <a:lnTo>
                  <a:pt x="3102991" y="4192282"/>
                </a:lnTo>
                <a:lnTo>
                  <a:pt x="3102991" y="4199902"/>
                </a:lnTo>
                <a:close/>
              </a:path>
              <a:path w="3106420" h="4471035">
                <a:moveTo>
                  <a:pt x="3106039" y="4199902"/>
                </a:moveTo>
                <a:lnTo>
                  <a:pt x="3104515" y="4199902"/>
                </a:lnTo>
                <a:lnTo>
                  <a:pt x="3104515" y="4192282"/>
                </a:lnTo>
                <a:lnTo>
                  <a:pt x="3106039" y="4192282"/>
                </a:lnTo>
                <a:lnTo>
                  <a:pt x="3106039" y="4199902"/>
                </a:lnTo>
                <a:close/>
              </a:path>
              <a:path w="3106420" h="4471035">
                <a:moveTo>
                  <a:pt x="3102991" y="4215142"/>
                </a:moveTo>
                <a:lnTo>
                  <a:pt x="3098419" y="4215142"/>
                </a:lnTo>
                <a:lnTo>
                  <a:pt x="3098419" y="4207522"/>
                </a:lnTo>
                <a:lnTo>
                  <a:pt x="3102991" y="4207522"/>
                </a:lnTo>
                <a:lnTo>
                  <a:pt x="3102991" y="4215142"/>
                </a:lnTo>
                <a:close/>
              </a:path>
              <a:path w="3106420" h="4471035">
                <a:moveTo>
                  <a:pt x="3106039" y="4215142"/>
                </a:moveTo>
                <a:lnTo>
                  <a:pt x="3104515" y="4215142"/>
                </a:lnTo>
                <a:lnTo>
                  <a:pt x="3104515" y="4207522"/>
                </a:lnTo>
                <a:lnTo>
                  <a:pt x="3106039" y="4207522"/>
                </a:lnTo>
                <a:lnTo>
                  <a:pt x="3106039" y="4215142"/>
                </a:lnTo>
                <a:close/>
              </a:path>
              <a:path w="3106420" h="4471035">
                <a:moveTo>
                  <a:pt x="3102991" y="4230382"/>
                </a:moveTo>
                <a:lnTo>
                  <a:pt x="3098419" y="4230382"/>
                </a:lnTo>
                <a:lnTo>
                  <a:pt x="3098419" y="4222762"/>
                </a:lnTo>
                <a:lnTo>
                  <a:pt x="3102991" y="4222762"/>
                </a:lnTo>
                <a:lnTo>
                  <a:pt x="3102991" y="4230382"/>
                </a:lnTo>
                <a:close/>
              </a:path>
              <a:path w="3106420" h="4471035">
                <a:moveTo>
                  <a:pt x="3106039" y="4230382"/>
                </a:moveTo>
                <a:lnTo>
                  <a:pt x="3104515" y="4230382"/>
                </a:lnTo>
                <a:lnTo>
                  <a:pt x="3104515" y="4222762"/>
                </a:lnTo>
                <a:lnTo>
                  <a:pt x="3106039" y="4222762"/>
                </a:lnTo>
                <a:lnTo>
                  <a:pt x="3106039" y="4230382"/>
                </a:lnTo>
                <a:close/>
              </a:path>
              <a:path w="3106420" h="4471035">
                <a:moveTo>
                  <a:pt x="3102991" y="4245622"/>
                </a:moveTo>
                <a:lnTo>
                  <a:pt x="3098419" y="4245622"/>
                </a:lnTo>
                <a:lnTo>
                  <a:pt x="3098419" y="4238002"/>
                </a:lnTo>
                <a:lnTo>
                  <a:pt x="3102991" y="4238002"/>
                </a:lnTo>
                <a:lnTo>
                  <a:pt x="3102991" y="4245622"/>
                </a:lnTo>
                <a:close/>
              </a:path>
              <a:path w="3106420" h="4471035">
                <a:moveTo>
                  <a:pt x="3106039" y="4245622"/>
                </a:moveTo>
                <a:lnTo>
                  <a:pt x="3104515" y="4245622"/>
                </a:lnTo>
                <a:lnTo>
                  <a:pt x="3104515" y="4238002"/>
                </a:lnTo>
                <a:lnTo>
                  <a:pt x="3106039" y="4238002"/>
                </a:lnTo>
                <a:lnTo>
                  <a:pt x="3106039" y="4245622"/>
                </a:lnTo>
                <a:close/>
              </a:path>
              <a:path w="3106420" h="4471035">
                <a:moveTo>
                  <a:pt x="3102991" y="4260862"/>
                </a:moveTo>
                <a:lnTo>
                  <a:pt x="3098419" y="4260862"/>
                </a:lnTo>
                <a:lnTo>
                  <a:pt x="3098419" y="4253242"/>
                </a:lnTo>
                <a:lnTo>
                  <a:pt x="3102991" y="4253242"/>
                </a:lnTo>
                <a:lnTo>
                  <a:pt x="3102991" y="4260862"/>
                </a:lnTo>
                <a:close/>
              </a:path>
              <a:path w="3106420" h="4471035">
                <a:moveTo>
                  <a:pt x="3106039" y="4260862"/>
                </a:moveTo>
                <a:lnTo>
                  <a:pt x="3104515" y="4260862"/>
                </a:lnTo>
                <a:lnTo>
                  <a:pt x="3104515" y="4253242"/>
                </a:lnTo>
                <a:lnTo>
                  <a:pt x="3106039" y="4253242"/>
                </a:lnTo>
                <a:lnTo>
                  <a:pt x="3106039" y="4260862"/>
                </a:lnTo>
                <a:close/>
              </a:path>
              <a:path w="3106420" h="4471035">
                <a:moveTo>
                  <a:pt x="3102991" y="4276102"/>
                </a:moveTo>
                <a:lnTo>
                  <a:pt x="3098419" y="4276102"/>
                </a:lnTo>
                <a:lnTo>
                  <a:pt x="3098419" y="4268482"/>
                </a:lnTo>
                <a:lnTo>
                  <a:pt x="3102991" y="4268482"/>
                </a:lnTo>
                <a:lnTo>
                  <a:pt x="3102991" y="4276102"/>
                </a:lnTo>
                <a:close/>
              </a:path>
              <a:path w="3106420" h="4471035">
                <a:moveTo>
                  <a:pt x="3106039" y="4276102"/>
                </a:moveTo>
                <a:lnTo>
                  <a:pt x="3104515" y="4276102"/>
                </a:lnTo>
                <a:lnTo>
                  <a:pt x="3104515" y="4268482"/>
                </a:lnTo>
                <a:lnTo>
                  <a:pt x="3106039" y="4268482"/>
                </a:lnTo>
                <a:lnTo>
                  <a:pt x="3106039" y="4276102"/>
                </a:lnTo>
                <a:close/>
              </a:path>
              <a:path w="3106420" h="4471035">
                <a:moveTo>
                  <a:pt x="3102991" y="4291342"/>
                </a:moveTo>
                <a:lnTo>
                  <a:pt x="3098419" y="4291342"/>
                </a:lnTo>
                <a:lnTo>
                  <a:pt x="3098419" y="4283722"/>
                </a:lnTo>
                <a:lnTo>
                  <a:pt x="3102991" y="4283722"/>
                </a:lnTo>
                <a:lnTo>
                  <a:pt x="3102991" y="4291342"/>
                </a:lnTo>
                <a:close/>
              </a:path>
              <a:path w="3106420" h="4471035">
                <a:moveTo>
                  <a:pt x="3106039" y="4291342"/>
                </a:moveTo>
                <a:lnTo>
                  <a:pt x="3104515" y="4291342"/>
                </a:lnTo>
                <a:lnTo>
                  <a:pt x="3104515" y="4283722"/>
                </a:lnTo>
                <a:lnTo>
                  <a:pt x="3106039" y="4283722"/>
                </a:lnTo>
                <a:lnTo>
                  <a:pt x="3106039" y="4291342"/>
                </a:lnTo>
                <a:close/>
              </a:path>
              <a:path w="3106420" h="4471035">
                <a:moveTo>
                  <a:pt x="3102991" y="4306582"/>
                </a:moveTo>
                <a:lnTo>
                  <a:pt x="3098419" y="4306582"/>
                </a:lnTo>
                <a:lnTo>
                  <a:pt x="3098419" y="4298962"/>
                </a:lnTo>
                <a:lnTo>
                  <a:pt x="3102991" y="4298962"/>
                </a:lnTo>
                <a:lnTo>
                  <a:pt x="3102991" y="4306582"/>
                </a:lnTo>
                <a:close/>
              </a:path>
              <a:path w="3106420" h="4471035">
                <a:moveTo>
                  <a:pt x="3106039" y="4306582"/>
                </a:moveTo>
                <a:lnTo>
                  <a:pt x="3104515" y="4306582"/>
                </a:lnTo>
                <a:lnTo>
                  <a:pt x="3104515" y="4298962"/>
                </a:lnTo>
                <a:lnTo>
                  <a:pt x="3106039" y="4298962"/>
                </a:lnTo>
                <a:lnTo>
                  <a:pt x="3106039" y="4306582"/>
                </a:lnTo>
                <a:close/>
              </a:path>
              <a:path w="3106420" h="4471035">
                <a:moveTo>
                  <a:pt x="3102991" y="4321822"/>
                </a:moveTo>
                <a:lnTo>
                  <a:pt x="3098419" y="4321822"/>
                </a:lnTo>
                <a:lnTo>
                  <a:pt x="3098419" y="4314202"/>
                </a:lnTo>
                <a:lnTo>
                  <a:pt x="3102991" y="4314202"/>
                </a:lnTo>
                <a:lnTo>
                  <a:pt x="3102991" y="4321822"/>
                </a:lnTo>
                <a:close/>
              </a:path>
              <a:path w="3106420" h="4471035">
                <a:moveTo>
                  <a:pt x="3106039" y="4321822"/>
                </a:moveTo>
                <a:lnTo>
                  <a:pt x="3104515" y="4321822"/>
                </a:lnTo>
                <a:lnTo>
                  <a:pt x="3104515" y="4314202"/>
                </a:lnTo>
                <a:lnTo>
                  <a:pt x="3106039" y="4314202"/>
                </a:lnTo>
                <a:lnTo>
                  <a:pt x="3106039" y="4321822"/>
                </a:lnTo>
                <a:close/>
              </a:path>
              <a:path w="3106420" h="4471035">
                <a:moveTo>
                  <a:pt x="3102991" y="4337062"/>
                </a:moveTo>
                <a:lnTo>
                  <a:pt x="3098419" y="4337062"/>
                </a:lnTo>
                <a:lnTo>
                  <a:pt x="3098419" y="4329442"/>
                </a:lnTo>
                <a:lnTo>
                  <a:pt x="3102991" y="4329442"/>
                </a:lnTo>
                <a:lnTo>
                  <a:pt x="3102991" y="4337062"/>
                </a:lnTo>
                <a:close/>
              </a:path>
              <a:path w="3106420" h="4471035">
                <a:moveTo>
                  <a:pt x="3106039" y="4337062"/>
                </a:moveTo>
                <a:lnTo>
                  <a:pt x="3104515" y="4337062"/>
                </a:lnTo>
                <a:lnTo>
                  <a:pt x="3104515" y="4329442"/>
                </a:lnTo>
                <a:lnTo>
                  <a:pt x="3106039" y="4329442"/>
                </a:lnTo>
                <a:lnTo>
                  <a:pt x="3106039" y="4337062"/>
                </a:lnTo>
                <a:close/>
              </a:path>
              <a:path w="3106420" h="4471035">
                <a:moveTo>
                  <a:pt x="3102991" y="4352302"/>
                </a:moveTo>
                <a:lnTo>
                  <a:pt x="3098419" y="4352302"/>
                </a:lnTo>
                <a:lnTo>
                  <a:pt x="3098419" y="4344682"/>
                </a:lnTo>
                <a:lnTo>
                  <a:pt x="3102991" y="4344682"/>
                </a:lnTo>
                <a:lnTo>
                  <a:pt x="3102991" y="4352302"/>
                </a:lnTo>
                <a:close/>
              </a:path>
              <a:path w="3106420" h="4471035">
                <a:moveTo>
                  <a:pt x="3106039" y="4352302"/>
                </a:moveTo>
                <a:lnTo>
                  <a:pt x="3104515" y="4352302"/>
                </a:lnTo>
                <a:lnTo>
                  <a:pt x="3104515" y="4344682"/>
                </a:lnTo>
                <a:lnTo>
                  <a:pt x="3106039" y="4344682"/>
                </a:lnTo>
                <a:lnTo>
                  <a:pt x="3106039" y="4352302"/>
                </a:lnTo>
                <a:close/>
              </a:path>
              <a:path w="3106420" h="4471035">
                <a:moveTo>
                  <a:pt x="3102991" y="4367542"/>
                </a:moveTo>
                <a:lnTo>
                  <a:pt x="3098419" y="4367542"/>
                </a:lnTo>
                <a:lnTo>
                  <a:pt x="3098419" y="4359922"/>
                </a:lnTo>
                <a:lnTo>
                  <a:pt x="3102991" y="4359922"/>
                </a:lnTo>
                <a:lnTo>
                  <a:pt x="3102991" y="4367542"/>
                </a:lnTo>
                <a:close/>
              </a:path>
              <a:path w="3106420" h="4471035">
                <a:moveTo>
                  <a:pt x="3106039" y="4367542"/>
                </a:moveTo>
                <a:lnTo>
                  <a:pt x="3104515" y="4367542"/>
                </a:lnTo>
                <a:lnTo>
                  <a:pt x="3104515" y="4359922"/>
                </a:lnTo>
                <a:lnTo>
                  <a:pt x="3106039" y="4359922"/>
                </a:lnTo>
                <a:lnTo>
                  <a:pt x="3106039" y="4367542"/>
                </a:lnTo>
                <a:close/>
              </a:path>
              <a:path w="3106420" h="4471035">
                <a:moveTo>
                  <a:pt x="3102991" y="4382782"/>
                </a:moveTo>
                <a:lnTo>
                  <a:pt x="3098419" y="4382782"/>
                </a:lnTo>
                <a:lnTo>
                  <a:pt x="3098419" y="4375162"/>
                </a:lnTo>
                <a:lnTo>
                  <a:pt x="3102991" y="4375162"/>
                </a:lnTo>
                <a:lnTo>
                  <a:pt x="3102991" y="4382782"/>
                </a:lnTo>
                <a:close/>
              </a:path>
              <a:path w="3106420" h="4471035">
                <a:moveTo>
                  <a:pt x="3106039" y="4382782"/>
                </a:moveTo>
                <a:lnTo>
                  <a:pt x="3104515" y="4382782"/>
                </a:lnTo>
                <a:lnTo>
                  <a:pt x="3104515" y="4375162"/>
                </a:lnTo>
                <a:lnTo>
                  <a:pt x="3106039" y="4375162"/>
                </a:lnTo>
                <a:lnTo>
                  <a:pt x="3106039" y="4382782"/>
                </a:lnTo>
                <a:close/>
              </a:path>
              <a:path w="3106420" h="4471035">
                <a:moveTo>
                  <a:pt x="3102991" y="4398022"/>
                </a:moveTo>
                <a:lnTo>
                  <a:pt x="3098419" y="4398022"/>
                </a:lnTo>
                <a:lnTo>
                  <a:pt x="3098419" y="4390402"/>
                </a:lnTo>
                <a:lnTo>
                  <a:pt x="3102991" y="4390402"/>
                </a:lnTo>
                <a:lnTo>
                  <a:pt x="3102991" y="4398022"/>
                </a:lnTo>
                <a:close/>
              </a:path>
              <a:path w="3106420" h="4471035">
                <a:moveTo>
                  <a:pt x="3106039" y="4398022"/>
                </a:moveTo>
                <a:lnTo>
                  <a:pt x="3104515" y="4398022"/>
                </a:lnTo>
                <a:lnTo>
                  <a:pt x="3104515" y="4390402"/>
                </a:lnTo>
                <a:lnTo>
                  <a:pt x="3106039" y="4390402"/>
                </a:lnTo>
                <a:lnTo>
                  <a:pt x="3106039" y="4398022"/>
                </a:lnTo>
                <a:close/>
              </a:path>
              <a:path w="3106420" h="4471035">
                <a:moveTo>
                  <a:pt x="3102991" y="4413262"/>
                </a:moveTo>
                <a:lnTo>
                  <a:pt x="3098419" y="4413262"/>
                </a:lnTo>
                <a:lnTo>
                  <a:pt x="3098419" y="4405642"/>
                </a:lnTo>
                <a:lnTo>
                  <a:pt x="3102991" y="4405642"/>
                </a:lnTo>
                <a:lnTo>
                  <a:pt x="3102991" y="4413262"/>
                </a:lnTo>
                <a:close/>
              </a:path>
              <a:path w="3106420" h="4471035">
                <a:moveTo>
                  <a:pt x="3106039" y="4413262"/>
                </a:moveTo>
                <a:lnTo>
                  <a:pt x="3104515" y="4413262"/>
                </a:lnTo>
                <a:lnTo>
                  <a:pt x="3104515" y="4405642"/>
                </a:lnTo>
                <a:lnTo>
                  <a:pt x="3106039" y="4405642"/>
                </a:lnTo>
                <a:lnTo>
                  <a:pt x="3106039" y="4413262"/>
                </a:lnTo>
                <a:close/>
              </a:path>
              <a:path w="3106420" h="4471035">
                <a:moveTo>
                  <a:pt x="3102991" y="4428502"/>
                </a:moveTo>
                <a:lnTo>
                  <a:pt x="3098419" y="4428502"/>
                </a:lnTo>
                <a:lnTo>
                  <a:pt x="3098419" y="4420882"/>
                </a:lnTo>
                <a:lnTo>
                  <a:pt x="3102991" y="4420882"/>
                </a:lnTo>
                <a:lnTo>
                  <a:pt x="3102991" y="4428502"/>
                </a:lnTo>
                <a:close/>
              </a:path>
              <a:path w="3106420" h="4471035">
                <a:moveTo>
                  <a:pt x="3106039" y="4428502"/>
                </a:moveTo>
                <a:lnTo>
                  <a:pt x="3104515" y="4428502"/>
                </a:lnTo>
                <a:lnTo>
                  <a:pt x="3104515" y="4420882"/>
                </a:lnTo>
                <a:lnTo>
                  <a:pt x="3106039" y="4420882"/>
                </a:lnTo>
                <a:lnTo>
                  <a:pt x="3106039" y="4428502"/>
                </a:lnTo>
                <a:close/>
              </a:path>
              <a:path w="3106420" h="4471035">
                <a:moveTo>
                  <a:pt x="3102991" y="4443742"/>
                </a:moveTo>
                <a:lnTo>
                  <a:pt x="3098419" y="4443742"/>
                </a:lnTo>
                <a:lnTo>
                  <a:pt x="3098419" y="4436122"/>
                </a:lnTo>
                <a:lnTo>
                  <a:pt x="3102991" y="4436122"/>
                </a:lnTo>
                <a:lnTo>
                  <a:pt x="3102991" y="4443742"/>
                </a:lnTo>
                <a:close/>
              </a:path>
              <a:path w="3106420" h="4471035">
                <a:moveTo>
                  <a:pt x="3106039" y="4443742"/>
                </a:moveTo>
                <a:lnTo>
                  <a:pt x="3104515" y="4443742"/>
                </a:lnTo>
                <a:lnTo>
                  <a:pt x="3104515" y="4436122"/>
                </a:lnTo>
                <a:lnTo>
                  <a:pt x="3106039" y="4436122"/>
                </a:lnTo>
                <a:lnTo>
                  <a:pt x="3106039" y="4443742"/>
                </a:lnTo>
                <a:close/>
              </a:path>
              <a:path w="3106420" h="4471035">
                <a:moveTo>
                  <a:pt x="3102991" y="4458982"/>
                </a:moveTo>
                <a:lnTo>
                  <a:pt x="3098419" y="4458982"/>
                </a:lnTo>
                <a:lnTo>
                  <a:pt x="3098419" y="4451362"/>
                </a:lnTo>
                <a:lnTo>
                  <a:pt x="3102991" y="4451362"/>
                </a:lnTo>
                <a:lnTo>
                  <a:pt x="3102991" y="4458982"/>
                </a:lnTo>
                <a:close/>
              </a:path>
              <a:path w="3106420" h="4471035">
                <a:moveTo>
                  <a:pt x="3106039" y="4458982"/>
                </a:moveTo>
                <a:lnTo>
                  <a:pt x="3104515" y="4458982"/>
                </a:lnTo>
                <a:lnTo>
                  <a:pt x="3104515" y="4451362"/>
                </a:lnTo>
                <a:lnTo>
                  <a:pt x="3106039" y="4451362"/>
                </a:lnTo>
                <a:lnTo>
                  <a:pt x="3106039" y="4458982"/>
                </a:lnTo>
                <a:close/>
              </a:path>
              <a:path w="3106420" h="4471035">
                <a:moveTo>
                  <a:pt x="3102991" y="4467720"/>
                </a:moveTo>
                <a:lnTo>
                  <a:pt x="3094977" y="4467720"/>
                </a:lnTo>
                <a:lnTo>
                  <a:pt x="3094977" y="4463148"/>
                </a:lnTo>
                <a:lnTo>
                  <a:pt x="3098419" y="4463148"/>
                </a:lnTo>
                <a:lnTo>
                  <a:pt x="3102991" y="4465218"/>
                </a:lnTo>
                <a:lnTo>
                  <a:pt x="3102991" y="4467720"/>
                </a:lnTo>
                <a:close/>
              </a:path>
              <a:path w="3106420" h="4471035">
                <a:moveTo>
                  <a:pt x="3106039" y="4470768"/>
                </a:moveTo>
                <a:lnTo>
                  <a:pt x="3094977" y="4470768"/>
                </a:lnTo>
                <a:lnTo>
                  <a:pt x="3094977" y="4469244"/>
                </a:lnTo>
                <a:lnTo>
                  <a:pt x="3104515" y="4469244"/>
                </a:lnTo>
                <a:lnTo>
                  <a:pt x="3104515" y="4465904"/>
                </a:lnTo>
                <a:lnTo>
                  <a:pt x="3106039" y="4466602"/>
                </a:lnTo>
                <a:lnTo>
                  <a:pt x="3106039" y="4470768"/>
                </a:lnTo>
                <a:close/>
              </a:path>
              <a:path w="3106420" h="4471035">
                <a:moveTo>
                  <a:pt x="3087357" y="4467720"/>
                </a:moveTo>
                <a:lnTo>
                  <a:pt x="3079737" y="4467720"/>
                </a:lnTo>
                <a:lnTo>
                  <a:pt x="3079737" y="4463148"/>
                </a:lnTo>
                <a:lnTo>
                  <a:pt x="3087357" y="4463148"/>
                </a:lnTo>
                <a:lnTo>
                  <a:pt x="3087357" y="4467720"/>
                </a:lnTo>
                <a:close/>
              </a:path>
              <a:path w="3106420" h="4471035">
                <a:moveTo>
                  <a:pt x="3087357" y="4470768"/>
                </a:moveTo>
                <a:lnTo>
                  <a:pt x="3079737" y="4470768"/>
                </a:lnTo>
                <a:lnTo>
                  <a:pt x="3079737" y="4469244"/>
                </a:lnTo>
                <a:lnTo>
                  <a:pt x="3087357" y="4469244"/>
                </a:lnTo>
                <a:lnTo>
                  <a:pt x="3087357" y="4470768"/>
                </a:lnTo>
                <a:close/>
              </a:path>
              <a:path w="3106420" h="4471035">
                <a:moveTo>
                  <a:pt x="3072117" y="4467720"/>
                </a:moveTo>
                <a:lnTo>
                  <a:pt x="3064497" y="4467720"/>
                </a:lnTo>
                <a:lnTo>
                  <a:pt x="3064497" y="4463148"/>
                </a:lnTo>
                <a:lnTo>
                  <a:pt x="3072117" y="4463148"/>
                </a:lnTo>
                <a:lnTo>
                  <a:pt x="3072117" y="4467720"/>
                </a:lnTo>
                <a:close/>
              </a:path>
              <a:path w="3106420" h="4471035">
                <a:moveTo>
                  <a:pt x="3072117" y="4470768"/>
                </a:moveTo>
                <a:lnTo>
                  <a:pt x="3064497" y="4470768"/>
                </a:lnTo>
                <a:lnTo>
                  <a:pt x="3064497" y="4469244"/>
                </a:lnTo>
                <a:lnTo>
                  <a:pt x="3072117" y="4469244"/>
                </a:lnTo>
                <a:lnTo>
                  <a:pt x="3072117" y="4470768"/>
                </a:lnTo>
                <a:close/>
              </a:path>
              <a:path w="3106420" h="4471035">
                <a:moveTo>
                  <a:pt x="3056877" y="4467720"/>
                </a:moveTo>
                <a:lnTo>
                  <a:pt x="3049257" y="4467720"/>
                </a:lnTo>
                <a:lnTo>
                  <a:pt x="3049257" y="4463148"/>
                </a:lnTo>
                <a:lnTo>
                  <a:pt x="3056877" y="4463148"/>
                </a:lnTo>
                <a:lnTo>
                  <a:pt x="3056877" y="4467720"/>
                </a:lnTo>
                <a:close/>
              </a:path>
              <a:path w="3106420" h="4471035">
                <a:moveTo>
                  <a:pt x="3056877" y="4470768"/>
                </a:moveTo>
                <a:lnTo>
                  <a:pt x="3049257" y="4470768"/>
                </a:lnTo>
                <a:lnTo>
                  <a:pt x="3049257" y="4469244"/>
                </a:lnTo>
                <a:lnTo>
                  <a:pt x="3056877" y="4469244"/>
                </a:lnTo>
                <a:lnTo>
                  <a:pt x="3056877" y="4470768"/>
                </a:lnTo>
                <a:close/>
              </a:path>
              <a:path w="3106420" h="4471035">
                <a:moveTo>
                  <a:pt x="3041637" y="4467720"/>
                </a:moveTo>
                <a:lnTo>
                  <a:pt x="3034017" y="4467720"/>
                </a:lnTo>
                <a:lnTo>
                  <a:pt x="3034017" y="4463148"/>
                </a:lnTo>
                <a:lnTo>
                  <a:pt x="3041637" y="4463148"/>
                </a:lnTo>
                <a:lnTo>
                  <a:pt x="3041637" y="4467720"/>
                </a:lnTo>
                <a:close/>
              </a:path>
              <a:path w="3106420" h="4471035">
                <a:moveTo>
                  <a:pt x="3041637" y="4470768"/>
                </a:moveTo>
                <a:lnTo>
                  <a:pt x="3034017" y="4470768"/>
                </a:lnTo>
                <a:lnTo>
                  <a:pt x="3034017" y="4469244"/>
                </a:lnTo>
                <a:lnTo>
                  <a:pt x="3041637" y="4469244"/>
                </a:lnTo>
                <a:lnTo>
                  <a:pt x="3041637" y="4470768"/>
                </a:lnTo>
                <a:close/>
              </a:path>
              <a:path w="3106420" h="4471035">
                <a:moveTo>
                  <a:pt x="3026397" y="4467720"/>
                </a:moveTo>
                <a:lnTo>
                  <a:pt x="3018777" y="4467720"/>
                </a:lnTo>
                <a:lnTo>
                  <a:pt x="3018777" y="4463148"/>
                </a:lnTo>
                <a:lnTo>
                  <a:pt x="3026397" y="4463148"/>
                </a:lnTo>
                <a:lnTo>
                  <a:pt x="3026397" y="4467720"/>
                </a:lnTo>
                <a:close/>
              </a:path>
              <a:path w="3106420" h="4471035">
                <a:moveTo>
                  <a:pt x="3026397" y="4470768"/>
                </a:moveTo>
                <a:lnTo>
                  <a:pt x="3018777" y="4470768"/>
                </a:lnTo>
                <a:lnTo>
                  <a:pt x="3018777" y="4469244"/>
                </a:lnTo>
                <a:lnTo>
                  <a:pt x="3026397" y="4469244"/>
                </a:lnTo>
                <a:lnTo>
                  <a:pt x="3026397" y="4470768"/>
                </a:lnTo>
                <a:close/>
              </a:path>
              <a:path w="3106420" h="4471035">
                <a:moveTo>
                  <a:pt x="3011157" y="4467720"/>
                </a:moveTo>
                <a:lnTo>
                  <a:pt x="3003537" y="4467720"/>
                </a:lnTo>
                <a:lnTo>
                  <a:pt x="3003537" y="4463148"/>
                </a:lnTo>
                <a:lnTo>
                  <a:pt x="3011157" y="4463148"/>
                </a:lnTo>
                <a:lnTo>
                  <a:pt x="3011157" y="4467720"/>
                </a:lnTo>
                <a:close/>
              </a:path>
              <a:path w="3106420" h="4471035">
                <a:moveTo>
                  <a:pt x="3011157" y="4470768"/>
                </a:moveTo>
                <a:lnTo>
                  <a:pt x="3003537" y="4470768"/>
                </a:lnTo>
                <a:lnTo>
                  <a:pt x="3003537" y="4469244"/>
                </a:lnTo>
                <a:lnTo>
                  <a:pt x="3011157" y="4469244"/>
                </a:lnTo>
                <a:lnTo>
                  <a:pt x="3011157" y="4470768"/>
                </a:lnTo>
                <a:close/>
              </a:path>
              <a:path w="3106420" h="4471035">
                <a:moveTo>
                  <a:pt x="2995917" y="4467720"/>
                </a:moveTo>
                <a:lnTo>
                  <a:pt x="2988297" y="4467720"/>
                </a:lnTo>
                <a:lnTo>
                  <a:pt x="2988297" y="4463148"/>
                </a:lnTo>
                <a:lnTo>
                  <a:pt x="2995917" y="4463148"/>
                </a:lnTo>
                <a:lnTo>
                  <a:pt x="2995917" y="4467720"/>
                </a:lnTo>
                <a:close/>
              </a:path>
              <a:path w="3106420" h="4471035">
                <a:moveTo>
                  <a:pt x="2995917" y="4470768"/>
                </a:moveTo>
                <a:lnTo>
                  <a:pt x="2988297" y="4470768"/>
                </a:lnTo>
                <a:lnTo>
                  <a:pt x="2988297" y="4469244"/>
                </a:lnTo>
                <a:lnTo>
                  <a:pt x="2995917" y="4469244"/>
                </a:lnTo>
                <a:lnTo>
                  <a:pt x="2995917" y="4470768"/>
                </a:lnTo>
                <a:close/>
              </a:path>
              <a:path w="3106420" h="4471035">
                <a:moveTo>
                  <a:pt x="2980677" y="4467720"/>
                </a:moveTo>
                <a:lnTo>
                  <a:pt x="2973057" y="4467720"/>
                </a:lnTo>
                <a:lnTo>
                  <a:pt x="2973057" y="4463148"/>
                </a:lnTo>
                <a:lnTo>
                  <a:pt x="2980677" y="4463148"/>
                </a:lnTo>
                <a:lnTo>
                  <a:pt x="2980677" y="4467720"/>
                </a:lnTo>
                <a:close/>
              </a:path>
              <a:path w="3106420" h="4471035">
                <a:moveTo>
                  <a:pt x="2980677" y="4470768"/>
                </a:moveTo>
                <a:lnTo>
                  <a:pt x="2973057" y="4470768"/>
                </a:lnTo>
                <a:lnTo>
                  <a:pt x="2973057" y="4469244"/>
                </a:lnTo>
                <a:lnTo>
                  <a:pt x="2980677" y="4469244"/>
                </a:lnTo>
                <a:lnTo>
                  <a:pt x="2980677" y="4470768"/>
                </a:lnTo>
                <a:close/>
              </a:path>
              <a:path w="3106420" h="4471035">
                <a:moveTo>
                  <a:pt x="2965437" y="4467720"/>
                </a:moveTo>
                <a:lnTo>
                  <a:pt x="2957817" y="4467720"/>
                </a:lnTo>
                <a:lnTo>
                  <a:pt x="2957817" y="4463148"/>
                </a:lnTo>
                <a:lnTo>
                  <a:pt x="2965437" y="4463148"/>
                </a:lnTo>
                <a:lnTo>
                  <a:pt x="2965437" y="4467720"/>
                </a:lnTo>
                <a:close/>
              </a:path>
              <a:path w="3106420" h="4471035">
                <a:moveTo>
                  <a:pt x="2965437" y="4470768"/>
                </a:moveTo>
                <a:lnTo>
                  <a:pt x="2957817" y="4470768"/>
                </a:lnTo>
                <a:lnTo>
                  <a:pt x="2957817" y="4469244"/>
                </a:lnTo>
                <a:lnTo>
                  <a:pt x="2965437" y="4469244"/>
                </a:lnTo>
                <a:lnTo>
                  <a:pt x="2965437" y="4470768"/>
                </a:lnTo>
                <a:close/>
              </a:path>
              <a:path w="3106420" h="4471035">
                <a:moveTo>
                  <a:pt x="2950197" y="4467720"/>
                </a:moveTo>
                <a:lnTo>
                  <a:pt x="2942577" y="4467720"/>
                </a:lnTo>
                <a:lnTo>
                  <a:pt x="2942577" y="4463148"/>
                </a:lnTo>
                <a:lnTo>
                  <a:pt x="2950197" y="4463148"/>
                </a:lnTo>
                <a:lnTo>
                  <a:pt x="2950197" y="4467720"/>
                </a:lnTo>
                <a:close/>
              </a:path>
              <a:path w="3106420" h="4471035">
                <a:moveTo>
                  <a:pt x="2950197" y="4470768"/>
                </a:moveTo>
                <a:lnTo>
                  <a:pt x="2942577" y="4470768"/>
                </a:lnTo>
                <a:lnTo>
                  <a:pt x="2942577" y="4469244"/>
                </a:lnTo>
                <a:lnTo>
                  <a:pt x="2950197" y="4469244"/>
                </a:lnTo>
                <a:lnTo>
                  <a:pt x="2950197" y="4470768"/>
                </a:lnTo>
                <a:close/>
              </a:path>
              <a:path w="3106420" h="4471035">
                <a:moveTo>
                  <a:pt x="2934957" y="4467720"/>
                </a:moveTo>
                <a:lnTo>
                  <a:pt x="2927337" y="4467720"/>
                </a:lnTo>
                <a:lnTo>
                  <a:pt x="2927337" y="4463148"/>
                </a:lnTo>
                <a:lnTo>
                  <a:pt x="2934957" y="4463148"/>
                </a:lnTo>
                <a:lnTo>
                  <a:pt x="2934957" y="4467720"/>
                </a:lnTo>
                <a:close/>
              </a:path>
              <a:path w="3106420" h="4471035">
                <a:moveTo>
                  <a:pt x="2934957" y="4470768"/>
                </a:moveTo>
                <a:lnTo>
                  <a:pt x="2927337" y="4470768"/>
                </a:lnTo>
                <a:lnTo>
                  <a:pt x="2927337" y="4469244"/>
                </a:lnTo>
                <a:lnTo>
                  <a:pt x="2934957" y="4469244"/>
                </a:lnTo>
                <a:lnTo>
                  <a:pt x="2934957" y="4470768"/>
                </a:lnTo>
                <a:close/>
              </a:path>
              <a:path w="3106420" h="4471035">
                <a:moveTo>
                  <a:pt x="2919717" y="4467720"/>
                </a:moveTo>
                <a:lnTo>
                  <a:pt x="2912097" y="4467720"/>
                </a:lnTo>
                <a:lnTo>
                  <a:pt x="2912097" y="4463148"/>
                </a:lnTo>
                <a:lnTo>
                  <a:pt x="2919717" y="4463148"/>
                </a:lnTo>
                <a:lnTo>
                  <a:pt x="2919717" y="4467720"/>
                </a:lnTo>
                <a:close/>
              </a:path>
              <a:path w="3106420" h="4471035">
                <a:moveTo>
                  <a:pt x="2919717" y="4470768"/>
                </a:moveTo>
                <a:lnTo>
                  <a:pt x="2912097" y="4470768"/>
                </a:lnTo>
                <a:lnTo>
                  <a:pt x="2912097" y="4469244"/>
                </a:lnTo>
                <a:lnTo>
                  <a:pt x="2919717" y="4469244"/>
                </a:lnTo>
                <a:lnTo>
                  <a:pt x="2919717" y="4470768"/>
                </a:lnTo>
                <a:close/>
              </a:path>
              <a:path w="3106420" h="4471035">
                <a:moveTo>
                  <a:pt x="2904477" y="4467720"/>
                </a:moveTo>
                <a:lnTo>
                  <a:pt x="2896857" y="4467720"/>
                </a:lnTo>
                <a:lnTo>
                  <a:pt x="2896857" y="4463148"/>
                </a:lnTo>
                <a:lnTo>
                  <a:pt x="2904477" y="4463148"/>
                </a:lnTo>
                <a:lnTo>
                  <a:pt x="2904477" y="4467720"/>
                </a:lnTo>
                <a:close/>
              </a:path>
              <a:path w="3106420" h="4471035">
                <a:moveTo>
                  <a:pt x="2904477" y="4470768"/>
                </a:moveTo>
                <a:lnTo>
                  <a:pt x="2896857" y="4470768"/>
                </a:lnTo>
                <a:lnTo>
                  <a:pt x="2896857" y="4469244"/>
                </a:lnTo>
                <a:lnTo>
                  <a:pt x="2904477" y="4469244"/>
                </a:lnTo>
                <a:lnTo>
                  <a:pt x="2904477" y="4470768"/>
                </a:lnTo>
                <a:close/>
              </a:path>
              <a:path w="3106420" h="4471035">
                <a:moveTo>
                  <a:pt x="2889237" y="4467720"/>
                </a:moveTo>
                <a:lnTo>
                  <a:pt x="2881617" y="4467720"/>
                </a:lnTo>
                <a:lnTo>
                  <a:pt x="2881617" y="4463148"/>
                </a:lnTo>
                <a:lnTo>
                  <a:pt x="2889237" y="4463148"/>
                </a:lnTo>
                <a:lnTo>
                  <a:pt x="2889237" y="4467720"/>
                </a:lnTo>
                <a:close/>
              </a:path>
              <a:path w="3106420" h="4471035">
                <a:moveTo>
                  <a:pt x="2889237" y="4470768"/>
                </a:moveTo>
                <a:lnTo>
                  <a:pt x="2881617" y="4470768"/>
                </a:lnTo>
                <a:lnTo>
                  <a:pt x="2881617" y="4469244"/>
                </a:lnTo>
                <a:lnTo>
                  <a:pt x="2889237" y="4469244"/>
                </a:lnTo>
                <a:lnTo>
                  <a:pt x="2889237" y="4470768"/>
                </a:lnTo>
                <a:close/>
              </a:path>
              <a:path w="3106420" h="4471035">
                <a:moveTo>
                  <a:pt x="2873997" y="4467720"/>
                </a:moveTo>
                <a:lnTo>
                  <a:pt x="2866377" y="4467720"/>
                </a:lnTo>
                <a:lnTo>
                  <a:pt x="2866377" y="4463148"/>
                </a:lnTo>
                <a:lnTo>
                  <a:pt x="2873997" y="4463148"/>
                </a:lnTo>
                <a:lnTo>
                  <a:pt x="2873997" y="4467720"/>
                </a:lnTo>
                <a:close/>
              </a:path>
              <a:path w="3106420" h="4471035">
                <a:moveTo>
                  <a:pt x="2873997" y="4470768"/>
                </a:moveTo>
                <a:lnTo>
                  <a:pt x="2866377" y="4470768"/>
                </a:lnTo>
                <a:lnTo>
                  <a:pt x="2866377" y="4469244"/>
                </a:lnTo>
                <a:lnTo>
                  <a:pt x="2873997" y="4469244"/>
                </a:lnTo>
                <a:lnTo>
                  <a:pt x="2873997" y="4470768"/>
                </a:lnTo>
                <a:close/>
              </a:path>
              <a:path w="3106420" h="4471035">
                <a:moveTo>
                  <a:pt x="2858757" y="4467720"/>
                </a:moveTo>
                <a:lnTo>
                  <a:pt x="2851137" y="4467720"/>
                </a:lnTo>
                <a:lnTo>
                  <a:pt x="2851137" y="4463148"/>
                </a:lnTo>
                <a:lnTo>
                  <a:pt x="2858757" y="4463148"/>
                </a:lnTo>
                <a:lnTo>
                  <a:pt x="2858757" y="4467720"/>
                </a:lnTo>
                <a:close/>
              </a:path>
              <a:path w="3106420" h="4471035">
                <a:moveTo>
                  <a:pt x="2858757" y="4470768"/>
                </a:moveTo>
                <a:lnTo>
                  <a:pt x="2851137" y="4470768"/>
                </a:lnTo>
                <a:lnTo>
                  <a:pt x="2851137" y="4469244"/>
                </a:lnTo>
                <a:lnTo>
                  <a:pt x="2858757" y="4469244"/>
                </a:lnTo>
                <a:lnTo>
                  <a:pt x="2858757" y="4470768"/>
                </a:lnTo>
                <a:close/>
              </a:path>
              <a:path w="3106420" h="4471035">
                <a:moveTo>
                  <a:pt x="2843517" y="4467720"/>
                </a:moveTo>
                <a:lnTo>
                  <a:pt x="2835897" y="4467720"/>
                </a:lnTo>
                <a:lnTo>
                  <a:pt x="2835897" y="4463148"/>
                </a:lnTo>
                <a:lnTo>
                  <a:pt x="2843517" y="4463148"/>
                </a:lnTo>
                <a:lnTo>
                  <a:pt x="2843517" y="4467720"/>
                </a:lnTo>
                <a:close/>
              </a:path>
              <a:path w="3106420" h="4471035">
                <a:moveTo>
                  <a:pt x="2843517" y="4470768"/>
                </a:moveTo>
                <a:lnTo>
                  <a:pt x="2835897" y="4470768"/>
                </a:lnTo>
                <a:lnTo>
                  <a:pt x="2835897" y="4469244"/>
                </a:lnTo>
                <a:lnTo>
                  <a:pt x="2843517" y="4469244"/>
                </a:lnTo>
                <a:lnTo>
                  <a:pt x="2843517" y="4470768"/>
                </a:lnTo>
                <a:close/>
              </a:path>
              <a:path w="3106420" h="4471035">
                <a:moveTo>
                  <a:pt x="2828277" y="4467720"/>
                </a:moveTo>
                <a:lnTo>
                  <a:pt x="2820657" y="4467720"/>
                </a:lnTo>
                <a:lnTo>
                  <a:pt x="2820657" y="4463148"/>
                </a:lnTo>
                <a:lnTo>
                  <a:pt x="2828277" y="4463148"/>
                </a:lnTo>
                <a:lnTo>
                  <a:pt x="2828277" y="4467720"/>
                </a:lnTo>
                <a:close/>
              </a:path>
              <a:path w="3106420" h="4471035">
                <a:moveTo>
                  <a:pt x="2828277" y="4470768"/>
                </a:moveTo>
                <a:lnTo>
                  <a:pt x="2820657" y="4470768"/>
                </a:lnTo>
                <a:lnTo>
                  <a:pt x="2820657" y="4469244"/>
                </a:lnTo>
                <a:lnTo>
                  <a:pt x="2828277" y="4469244"/>
                </a:lnTo>
                <a:lnTo>
                  <a:pt x="2828277" y="4470768"/>
                </a:lnTo>
                <a:close/>
              </a:path>
              <a:path w="3106420" h="4471035">
                <a:moveTo>
                  <a:pt x="2813037" y="4467720"/>
                </a:moveTo>
                <a:lnTo>
                  <a:pt x="2805417" y="4467720"/>
                </a:lnTo>
                <a:lnTo>
                  <a:pt x="2805417" y="4463148"/>
                </a:lnTo>
                <a:lnTo>
                  <a:pt x="2813037" y="4463148"/>
                </a:lnTo>
                <a:lnTo>
                  <a:pt x="2813037" y="4467720"/>
                </a:lnTo>
                <a:close/>
              </a:path>
              <a:path w="3106420" h="4471035">
                <a:moveTo>
                  <a:pt x="2813037" y="4470768"/>
                </a:moveTo>
                <a:lnTo>
                  <a:pt x="2805417" y="4470768"/>
                </a:lnTo>
                <a:lnTo>
                  <a:pt x="2805417" y="4469244"/>
                </a:lnTo>
                <a:lnTo>
                  <a:pt x="2813037" y="4469244"/>
                </a:lnTo>
                <a:lnTo>
                  <a:pt x="2813037" y="4470768"/>
                </a:lnTo>
                <a:close/>
              </a:path>
              <a:path w="3106420" h="4471035">
                <a:moveTo>
                  <a:pt x="2797797" y="4467720"/>
                </a:moveTo>
                <a:lnTo>
                  <a:pt x="2790177" y="4467720"/>
                </a:lnTo>
                <a:lnTo>
                  <a:pt x="2790177" y="4463148"/>
                </a:lnTo>
                <a:lnTo>
                  <a:pt x="2797797" y="4463148"/>
                </a:lnTo>
                <a:lnTo>
                  <a:pt x="2797797" y="4467720"/>
                </a:lnTo>
                <a:close/>
              </a:path>
              <a:path w="3106420" h="4471035">
                <a:moveTo>
                  <a:pt x="2797797" y="4470768"/>
                </a:moveTo>
                <a:lnTo>
                  <a:pt x="2790177" y="4470768"/>
                </a:lnTo>
                <a:lnTo>
                  <a:pt x="2790177" y="4469244"/>
                </a:lnTo>
                <a:lnTo>
                  <a:pt x="2797797" y="4469244"/>
                </a:lnTo>
                <a:lnTo>
                  <a:pt x="2797797" y="4470768"/>
                </a:lnTo>
                <a:close/>
              </a:path>
              <a:path w="3106420" h="4471035">
                <a:moveTo>
                  <a:pt x="2782557" y="4467720"/>
                </a:moveTo>
                <a:lnTo>
                  <a:pt x="2774937" y="4467720"/>
                </a:lnTo>
                <a:lnTo>
                  <a:pt x="2774937" y="4463148"/>
                </a:lnTo>
                <a:lnTo>
                  <a:pt x="2782557" y="4463148"/>
                </a:lnTo>
                <a:lnTo>
                  <a:pt x="2782557" y="4467720"/>
                </a:lnTo>
                <a:close/>
              </a:path>
              <a:path w="3106420" h="4471035">
                <a:moveTo>
                  <a:pt x="2782557" y="4470768"/>
                </a:moveTo>
                <a:lnTo>
                  <a:pt x="2774937" y="4470768"/>
                </a:lnTo>
                <a:lnTo>
                  <a:pt x="2774937" y="4469244"/>
                </a:lnTo>
                <a:lnTo>
                  <a:pt x="2782557" y="4469244"/>
                </a:lnTo>
                <a:lnTo>
                  <a:pt x="2782557" y="4470768"/>
                </a:lnTo>
                <a:close/>
              </a:path>
              <a:path w="3106420" h="4471035">
                <a:moveTo>
                  <a:pt x="2767317" y="4467720"/>
                </a:moveTo>
                <a:lnTo>
                  <a:pt x="2759697" y="4467720"/>
                </a:lnTo>
                <a:lnTo>
                  <a:pt x="2759697" y="4463148"/>
                </a:lnTo>
                <a:lnTo>
                  <a:pt x="2767317" y="4463148"/>
                </a:lnTo>
                <a:lnTo>
                  <a:pt x="2767317" y="4467720"/>
                </a:lnTo>
                <a:close/>
              </a:path>
              <a:path w="3106420" h="4471035">
                <a:moveTo>
                  <a:pt x="2767317" y="4470768"/>
                </a:moveTo>
                <a:lnTo>
                  <a:pt x="2759697" y="4470768"/>
                </a:lnTo>
                <a:lnTo>
                  <a:pt x="2759697" y="4469244"/>
                </a:lnTo>
                <a:lnTo>
                  <a:pt x="2767317" y="4469244"/>
                </a:lnTo>
                <a:lnTo>
                  <a:pt x="2767317" y="4470768"/>
                </a:lnTo>
                <a:close/>
              </a:path>
              <a:path w="3106420" h="4471035">
                <a:moveTo>
                  <a:pt x="2752077" y="4467720"/>
                </a:moveTo>
                <a:lnTo>
                  <a:pt x="2744457" y="4467720"/>
                </a:lnTo>
                <a:lnTo>
                  <a:pt x="2744457" y="4463148"/>
                </a:lnTo>
                <a:lnTo>
                  <a:pt x="2752077" y="4463148"/>
                </a:lnTo>
                <a:lnTo>
                  <a:pt x="2752077" y="4467720"/>
                </a:lnTo>
                <a:close/>
              </a:path>
              <a:path w="3106420" h="4471035">
                <a:moveTo>
                  <a:pt x="2752077" y="4470768"/>
                </a:moveTo>
                <a:lnTo>
                  <a:pt x="2744457" y="4470768"/>
                </a:lnTo>
                <a:lnTo>
                  <a:pt x="2744457" y="4469244"/>
                </a:lnTo>
                <a:lnTo>
                  <a:pt x="2752077" y="4469244"/>
                </a:lnTo>
                <a:lnTo>
                  <a:pt x="2752077" y="4470768"/>
                </a:lnTo>
                <a:close/>
              </a:path>
              <a:path w="3106420" h="4471035">
                <a:moveTo>
                  <a:pt x="2736837" y="4467720"/>
                </a:moveTo>
                <a:lnTo>
                  <a:pt x="2729217" y="4467720"/>
                </a:lnTo>
                <a:lnTo>
                  <a:pt x="2729217" y="4463148"/>
                </a:lnTo>
                <a:lnTo>
                  <a:pt x="2736837" y="4463148"/>
                </a:lnTo>
                <a:lnTo>
                  <a:pt x="2736837" y="4467720"/>
                </a:lnTo>
                <a:close/>
              </a:path>
              <a:path w="3106420" h="4471035">
                <a:moveTo>
                  <a:pt x="2736837" y="4470768"/>
                </a:moveTo>
                <a:lnTo>
                  <a:pt x="2729217" y="4470768"/>
                </a:lnTo>
                <a:lnTo>
                  <a:pt x="2729217" y="4469244"/>
                </a:lnTo>
                <a:lnTo>
                  <a:pt x="2736837" y="4469244"/>
                </a:lnTo>
                <a:lnTo>
                  <a:pt x="2736837" y="4470768"/>
                </a:lnTo>
                <a:close/>
              </a:path>
              <a:path w="3106420" h="4471035">
                <a:moveTo>
                  <a:pt x="2721597" y="4467720"/>
                </a:moveTo>
                <a:lnTo>
                  <a:pt x="2713977" y="4467720"/>
                </a:lnTo>
                <a:lnTo>
                  <a:pt x="2713977" y="4463148"/>
                </a:lnTo>
                <a:lnTo>
                  <a:pt x="2721597" y="4463148"/>
                </a:lnTo>
                <a:lnTo>
                  <a:pt x="2721597" y="4467720"/>
                </a:lnTo>
                <a:close/>
              </a:path>
              <a:path w="3106420" h="4471035">
                <a:moveTo>
                  <a:pt x="2721597" y="4470768"/>
                </a:moveTo>
                <a:lnTo>
                  <a:pt x="2713977" y="4470768"/>
                </a:lnTo>
                <a:lnTo>
                  <a:pt x="2713977" y="4469244"/>
                </a:lnTo>
                <a:lnTo>
                  <a:pt x="2721597" y="4469244"/>
                </a:lnTo>
                <a:lnTo>
                  <a:pt x="2721597" y="4470768"/>
                </a:lnTo>
                <a:close/>
              </a:path>
              <a:path w="3106420" h="4471035">
                <a:moveTo>
                  <a:pt x="2706357" y="4467720"/>
                </a:moveTo>
                <a:lnTo>
                  <a:pt x="2698737" y="4467720"/>
                </a:lnTo>
                <a:lnTo>
                  <a:pt x="2698737" y="4463148"/>
                </a:lnTo>
                <a:lnTo>
                  <a:pt x="2706357" y="4463148"/>
                </a:lnTo>
                <a:lnTo>
                  <a:pt x="2706357" y="4467720"/>
                </a:lnTo>
                <a:close/>
              </a:path>
              <a:path w="3106420" h="4471035">
                <a:moveTo>
                  <a:pt x="2706357" y="4470768"/>
                </a:moveTo>
                <a:lnTo>
                  <a:pt x="2698737" y="4470768"/>
                </a:lnTo>
                <a:lnTo>
                  <a:pt x="2698737" y="4469244"/>
                </a:lnTo>
                <a:lnTo>
                  <a:pt x="2706357" y="4469244"/>
                </a:lnTo>
                <a:lnTo>
                  <a:pt x="2706357" y="4470768"/>
                </a:lnTo>
                <a:close/>
              </a:path>
              <a:path w="3106420" h="4471035">
                <a:moveTo>
                  <a:pt x="2691117" y="4467720"/>
                </a:moveTo>
                <a:lnTo>
                  <a:pt x="2683497" y="4467720"/>
                </a:lnTo>
                <a:lnTo>
                  <a:pt x="2683497" y="4463148"/>
                </a:lnTo>
                <a:lnTo>
                  <a:pt x="2691117" y="4463148"/>
                </a:lnTo>
                <a:lnTo>
                  <a:pt x="2691117" y="4467720"/>
                </a:lnTo>
                <a:close/>
              </a:path>
              <a:path w="3106420" h="4471035">
                <a:moveTo>
                  <a:pt x="2691117" y="4470768"/>
                </a:moveTo>
                <a:lnTo>
                  <a:pt x="2683497" y="4470768"/>
                </a:lnTo>
                <a:lnTo>
                  <a:pt x="2683497" y="4469244"/>
                </a:lnTo>
                <a:lnTo>
                  <a:pt x="2691117" y="4469244"/>
                </a:lnTo>
                <a:lnTo>
                  <a:pt x="2691117" y="4470768"/>
                </a:lnTo>
                <a:close/>
              </a:path>
              <a:path w="3106420" h="4471035">
                <a:moveTo>
                  <a:pt x="2675877" y="4467720"/>
                </a:moveTo>
                <a:lnTo>
                  <a:pt x="2668257" y="4467720"/>
                </a:lnTo>
                <a:lnTo>
                  <a:pt x="2668257" y="4463148"/>
                </a:lnTo>
                <a:lnTo>
                  <a:pt x="2675877" y="4463148"/>
                </a:lnTo>
                <a:lnTo>
                  <a:pt x="2675877" y="4467720"/>
                </a:lnTo>
                <a:close/>
              </a:path>
              <a:path w="3106420" h="4471035">
                <a:moveTo>
                  <a:pt x="2675877" y="4470768"/>
                </a:moveTo>
                <a:lnTo>
                  <a:pt x="2668257" y="4470768"/>
                </a:lnTo>
                <a:lnTo>
                  <a:pt x="2668257" y="4469244"/>
                </a:lnTo>
                <a:lnTo>
                  <a:pt x="2675877" y="4469244"/>
                </a:lnTo>
                <a:lnTo>
                  <a:pt x="2675877" y="4470768"/>
                </a:lnTo>
                <a:close/>
              </a:path>
              <a:path w="3106420" h="4471035">
                <a:moveTo>
                  <a:pt x="2660637" y="4467720"/>
                </a:moveTo>
                <a:lnTo>
                  <a:pt x="2653017" y="4467720"/>
                </a:lnTo>
                <a:lnTo>
                  <a:pt x="2653017" y="4463148"/>
                </a:lnTo>
                <a:lnTo>
                  <a:pt x="2660637" y="4463148"/>
                </a:lnTo>
                <a:lnTo>
                  <a:pt x="2660637" y="4467720"/>
                </a:lnTo>
                <a:close/>
              </a:path>
              <a:path w="3106420" h="4471035">
                <a:moveTo>
                  <a:pt x="2660637" y="4470768"/>
                </a:moveTo>
                <a:lnTo>
                  <a:pt x="2653017" y="4470768"/>
                </a:lnTo>
                <a:lnTo>
                  <a:pt x="2653017" y="4469244"/>
                </a:lnTo>
                <a:lnTo>
                  <a:pt x="2660637" y="4469244"/>
                </a:lnTo>
                <a:lnTo>
                  <a:pt x="2660637" y="4470768"/>
                </a:lnTo>
                <a:close/>
              </a:path>
              <a:path w="3106420" h="4471035">
                <a:moveTo>
                  <a:pt x="2645397" y="4467720"/>
                </a:moveTo>
                <a:lnTo>
                  <a:pt x="2637777" y="4467720"/>
                </a:lnTo>
                <a:lnTo>
                  <a:pt x="2637777" y="4463148"/>
                </a:lnTo>
                <a:lnTo>
                  <a:pt x="2645397" y="4463148"/>
                </a:lnTo>
                <a:lnTo>
                  <a:pt x="2645397" y="4467720"/>
                </a:lnTo>
                <a:close/>
              </a:path>
              <a:path w="3106420" h="4471035">
                <a:moveTo>
                  <a:pt x="2645397" y="4470768"/>
                </a:moveTo>
                <a:lnTo>
                  <a:pt x="2637777" y="4470768"/>
                </a:lnTo>
                <a:lnTo>
                  <a:pt x="2637777" y="4469244"/>
                </a:lnTo>
                <a:lnTo>
                  <a:pt x="2645397" y="4469244"/>
                </a:lnTo>
                <a:lnTo>
                  <a:pt x="2645397" y="4470768"/>
                </a:lnTo>
                <a:close/>
              </a:path>
              <a:path w="3106420" h="4471035">
                <a:moveTo>
                  <a:pt x="2630157" y="4467720"/>
                </a:moveTo>
                <a:lnTo>
                  <a:pt x="2622537" y="4467720"/>
                </a:lnTo>
                <a:lnTo>
                  <a:pt x="2622537" y="4463148"/>
                </a:lnTo>
                <a:lnTo>
                  <a:pt x="2630157" y="4463148"/>
                </a:lnTo>
                <a:lnTo>
                  <a:pt x="2630157" y="4467720"/>
                </a:lnTo>
                <a:close/>
              </a:path>
              <a:path w="3106420" h="4471035">
                <a:moveTo>
                  <a:pt x="2630157" y="4470768"/>
                </a:moveTo>
                <a:lnTo>
                  <a:pt x="2622537" y="4470768"/>
                </a:lnTo>
                <a:lnTo>
                  <a:pt x="2622537" y="4469244"/>
                </a:lnTo>
                <a:lnTo>
                  <a:pt x="2630157" y="4469244"/>
                </a:lnTo>
                <a:lnTo>
                  <a:pt x="2630157" y="4470768"/>
                </a:lnTo>
                <a:close/>
              </a:path>
              <a:path w="3106420" h="4471035">
                <a:moveTo>
                  <a:pt x="2614917" y="4467720"/>
                </a:moveTo>
                <a:lnTo>
                  <a:pt x="2607297" y="4467720"/>
                </a:lnTo>
                <a:lnTo>
                  <a:pt x="2607297" y="4463148"/>
                </a:lnTo>
                <a:lnTo>
                  <a:pt x="2614917" y="4463148"/>
                </a:lnTo>
                <a:lnTo>
                  <a:pt x="2614917" y="4467720"/>
                </a:lnTo>
                <a:close/>
              </a:path>
              <a:path w="3106420" h="4471035">
                <a:moveTo>
                  <a:pt x="2614917" y="4470768"/>
                </a:moveTo>
                <a:lnTo>
                  <a:pt x="2607297" y="4470768"/>
                </a:lnTo>
                <a:lnTo>
                  <a:pt x="2607297" y="4469244"/>
                </a:lnTo>
                <a:lnTo>
                  <a:pt x="2614917" y="4469244"/>
                </a:lnTo>
                <a:lnTo>
                  <a:pt x="2614917" y="4470768"/>
                </a:lnTo>
                <a:close/>
              </a:path>
              <a:path w="3106420" h="4471035">
                <a:moveTo>
                  <a:pt x="2599677" y="4467720"/>
                </a:moveTo>
                <a:lnTo>
                  <a:pt x="2592057" y="4467720"/>
                </a:lnTo>
                <a:lnTo>
                  <a:pt x="2592057" y="4463148"/>
                </a:lnTo>
                <a:lnTo>
                  <a:pt x="2599677" y="4463148"/>
                </a:lnTo>
                <a:lnTo>
                  <a:pt x="2599677" y="4467720"/>
                </a:lnTo>
                <a:close/>
              </a:path>
              <a:path w="3106420" h="4471035">
                <a:moveTo>
                  <a:pt x="2599677" y="4470768"/>
                </a:moveTo>
                <a:lnTo>
                  <a:pt x="2592057" y="4470768"/>
                </a:lnTo>
                <a:lnTo>
                  <a:pt x="2592057" y="4469244"/>
                </a:lnTo>
                <a:lnTo>
                  <a:pt x="2599677" y="4469244"/>
                </a:lnTo>
                <a:lnTo>
                  <a:pt x="2599677" y="4470768"/>
                </a:lnTo>
                <a:close/>
              </a:path>
              <a:path w="3106420" h="4471035">
                <a:moveTo>
                  <a:pt x="2584437" y="4467720"/>
                </a:moveTo>
                <a:lnTo>
                  <a:pt x="2576817" y="4467720"/>
                </a:lnTo>
                <a:lnTo>
                  <a:pt x="2576817" y="4463148"/>
                </a:lnTo>
                <a:lnTo>
                  <a:pt x="2584437" y="4463148"/>
                </a:lnTo>
                <a:lnTo>
                  <a:pt x="2584437" y="4467720"/>
                </a:lnTo>
                <a:close/>
              </a:path>
              <a:path w="3106420" h="4471035">
                <a:moveTo>
                  <a:pt x="2584437" y="4470768"/>
                </a:moveTo>
                <a:lnTo>
                  <a:pt x="2576817" y="4470768"/>
                </a:lnTo>
                <a:lnTo>
                  <a:pt x="2576817" y="4469244"/>
                </a:lnTo>
                <a:lnTo>
                  <a:pt x="2584437" y="4469244"/>
                </a:lnTo>
                <a:lnTo>
                  <a:pt x="2584437" y="4470768"/>
                </a:lnTo>
                <a:close/>
              </a:path>
              <a:path w="3106420" h="4471035">
                <a:moveTo>
                  <a:pt x="2569197" y="4467720"/>
                </a:moveTo>
                <a:lnTo>
                  <a:pt x="2561577" y="4467720"/>
                </a:lnTo>
                <a:lnTo>
                  <a:pt x="2561577" y="4463148"/>
                </a:lnTo>
                <a:lnTo>
                  <a:pt x="2569197" y="4463148"/>
                </a:lnTo>
                <a:lnTo>
                  <a:pt x="2569197" y="4467720"/>
                </a:lnTo>
                <a:close/>
              </a:path>
              <a:path w="3106420" h="4471035">
                <a:moveTo>
                  <a:pt x="2569197" y="4470768"/>
                </a:moveTo>
                <a:lnTo>
                  <a:pt x="2561577" y="4470768"/>
                </a:lnTo>
                <a:lnTo>
                  <a:pt x="2561577" y="4469244"/>
                </a:lnTo>
                <a:lnTo>
                  <a:pt x="2569197" y="4469244"/>
                </a:lnTo>
                <a:lnTo>
                  <a:pt x="2569197" y="4470768"/>
                </a:lnTo>
                <a:close/>
              </a:path>
              <a:path w="3106420" h="4471035">
                <a:moveTo>
                  <a:pt x="2553957" y="4467720"/>
                </a:moveTo>
                <a:lnTo>
                  <a:pt x="2546337" y="4467720"/>
                </a:lnTo>
                <a:lnTo>
                  <a:pt x="2546337" y="4463148"/>
                </a:lnTo>
                <a:lnTo>
                  <a:pt x="2553957" y="4463148"/>
                </a:lnTo>
                <a:lnTo>
                  <a:pt x="2553957" y="4467720"/>
                </a:lnTo>
                <a:close/>
              </a:path>
              <a:path w="3106420" h="4471035">
                <a:moveTo>
                  <a:pt x="2553957" y="4470768"/>
                </a:moveTo>
                <a:lnTo>
                  <a:pt x="2546337" y="4470768"/>
                </a:lnTo>
                <a:lnTo>
                  <a:pt x="2546337" y="4469244"/>
                </a:lnTo>
                <a:lnTo>
                  <a:pt x="2553957" y="4469244"/>
                </a:lnTo>
                <a:lnTo>
                  <a:pt x="2553957" y="4470768"/>
                </a:lnTo>
                <a:close/>
              </a:path>
              <a:path w="3106420" h="4471035">
                <a:moveTo>
                  <a:pt x="2538717" y="4467720"/>
                </a:moveTo>
                <a:lnTo>
                  <a:pt x="2531097" y="4467720"/>
                </a:lnTo>
                <a:lnTo>
                  <a:pt x="2531097" y="4463148"/>
                </a:lnTo>
                <a:lnTo>
                  <a:pt x="2538717" y="4463148"/>
                </a:lnTo>
                <a:lnTo>
                  <a:pt x="2538717" y="4467720"/>
                </a:lnTo>
                <a:close/>
              </a:path>
              <a:path w="3106420" h="4471035">
                <a:moveTo>
                  <a:pt x="2538717" y="4470768"/>
                </a:moveTo>
                <a:lnTo>
                  <a:pt x="2531097" y="4470768"/>
                </a:lnTo>
                <a:lnTo>
                  <a:pt x="2531097" y="4469244"/>
                </a:lnTo>
                <a:lnTo>
                  <a:pt x="2538717" y="4469244"/>
                </a:lnTo>
                <a:lnTo>
                  <a:pt x="2538717" y="4470768"/>
                </a:lnTo>
                <a:close/>
              </a:path>
              <a:path w="3106420" h="4471035">
                <a:moveTo>
                  <a:pt x="2523477" y="4467720"/>
                </a:moveTo>
                <a:lnTo>
                  <a:pt x="2515857" y="4467720"/>
                </a:lnTo>
                <a:lnTo>
                  <a:pt x="2515857" y="4463148"/>
                </a:lnTo>
                <a:lnTo>
                  <a:pt x="2523477" y="4463148"/>
                </a:lnTo>
                <a:lnTo>
                  <a:pt x="2523477" y="4467720"/>
                </a:lnTo>
                <a:close/>
              </a:path>
              <a:path w="3106420" h="4471035">
                <a:moveTo>
                  <a:pt x="2523477" y="4470768"/>
                </a:moveTo>
                <a:lnTo>
                  <a:pt x="2515857" y="4470768"/>
                </a:lnTo>
                <a:lnTo>
                  <a:pt x="2515857" y="4469244"/>
                </a:lnTo>
                <a:lnTo>
                  <a:pt x="2523477" y="4469244"/>
                </a:lnTo>
                <a:lnTo>
                  <a:pt x="2523477" y="4470768"/>
                </a:lnTo>
                <a:close/>
              </a:path>
              <a:path w="3106420" h="4471035">
                <a:moveTo>
                  <a:pt x="2508237" y="4467720"/>
                </a:moveTo>
                <a:lnTo>
                  <a:pt x="2500617" y="4467720"/>
                </a:lnTo>
                <a:lnTo>
                  <a:pt x="2500617" y="4463148"/>
                </a:lnTo>
                <a:lnTo>
                  <a:pt x="2508237" y="4463148"/>
                </a:lnTo>
                <a:lnTo>
                  <a:pt x="2508237" y="4467720"/>
                </a:lnTo>
                <a:close/>
              </a:path>
              <a:path w="3106420" h="4471035">
                <a:moveTo>
                  <a:pt x="2508237" y="4470768"/>
                </a:moveTo>
                <a:lnTo>
                  <a:pt x="2500617" y="4470768"/>
                </a:lnTo>
                <a:lnTo>
                  <a:pt x="2500617" y="4469244"/>
                </a:lnTo>
                <a:lnTo>
                  <a:pt x="2508237" y="4469244"/>
                </a:lnTo>
                <a:lnTo>
                  <a:pt x="2508237" y="4470768"/>
                </a:lnTo>
                <a:close/>
              </a:path>
              <a:path w="3106420" h="4471035">
                <a:moveTo>
                  <a:pt x="2492997" y="4467720"/>
                </a:moveTo>
                <a:lnTo>
                  <a:pt x="2485377" y="4467720"/>
                </a:lnTo>
                <a:lnTo>
                  <a:pt x="2485377" y="4463148"/>
                </a:lnTo>
                <a:lnTo>
                  <a:pt x="2492997" y="4463148"/>
                </a:lnTo>
                <a:lnTo>
                  <a:pt x="2492997" y="4467720"/>
                </a:lnTo>
                <a:close/>
              </a:path>
              <a:path w="3106420" h="4471035">
                <a:moveTo>
                  <a:pt x="2492997" y="4470768"/>
                </a:moveTo>
                <a:lnTo>
                  <a:pt x="2485377" y="4470768"/>
                </a:lnTo>
                <a:lnTo>
                  <a:pt x="2485377" y="4469244"/>
                </a:lnTo>
                <a:lnTo>
                  <a:pt x="2492997" y="4469244"/>
                </a:lnTo>
                <a:lnTo>
                  <a:pt x="2492997" y="4470768"/>
                </a:lnTo>
                <a:close/>
              </a:path>
              <a:path w="3106420" h="4471035">
                <a:moveTo>
                  <a:pt x="2477757" y="4467720"/>
                </a:moveTo>
                <a:lnTo>
                  <a:pt x="2470137" y="4467720"/>
                </a:lnTo>
                <a:lnTo>
                  <a:pt x="2470137" y="4463148"/>
                </a:lnTo>
                <a:lnTo>
                  <a:pt x="2477757" y="4463148"/>
                </a:lnTo>
                <a:lnTo>
                  <a:pt x="2477757" y="4467720"/>
                </a:lnTo>
                <a:close/>
              </a:path>
              <a:path w="3106420" h="4471035">
                <a:moveTo>
                  <a:pt x="2477757" y="4470768"/>
                </a:moveTo>
                <a:lnTo>
                  <a:pt x="2470137" y="4470768"/>
                </a:lnTo>
                <a:lnTo>
                  <a:pt x="2470137" y="4469244"/>
                </a:lnTo>
                <a:lnTo>
                  <a:pt x="2477757" y="4469244"/>
                </a:lnTo>
                <a:lnTo>
                  <a:pt x="2477757" y="4470768"/>
                </a:lnTo>
                <a:close/>
              </a:path>
              <a:path w="3106420" h="4471035">
                <a:moveTo>
                  <a:pt x="2462517" y="4467720"/>
                </a:moveTo>
                <a:lnTo>
                  <a:pt x="2454897" y="4467720"/>
                </a:lnTo>
                <a:lnTo>
                  <a:pt x="2454897" y="4463148"/>
                </a:lnTo>
                <a:lnTo>
                  <a:pt x="2462517" y="4463148"/>
                </a:lnTo>
                <a:lnTo>
                  <a:pt x="2462517" y="4467720"/>
                </a:lnTo>
                <a:close/>
              </a:path>
              <a:path w="3106420" h="4471035">
                <a:moveTo>
                  <a:pt x="2462517" y="4470768"/>
                </a:moveTo>
                <a:lnTo>
                  <a:pt x="2454897" y="4470768"/>
                </a:lnTo>
                <a:lnTo>
                  <a:pt x="2454897" y="4469244"/>
                </a:lnTo>
                <a:lnTo>
                  <a:pt x="2462517" y="4469244"/>
                </a:lnTo>
                <a:lnTo>
                  <a:pt x="2462517" y="4470768"/>
                </a:lnTo>
                <a:close/>
              </a:path>
              <a:path w="3106420" h="4471035">
                <a:moveTo>
                  <a:pt x="2447277" y="4467720"/>
                </a:moveTo>
                <a:lnTo>
                  <a:pt x="2439657" y="4467720"/>
                </a:lnTo>
                <a:lnTo>
                  <a:pt x="2439657" y="4463148"/>
                </a:lnTo>
                <a:lnTo>
                  <a:pt x="2447277" y="4463148"/>
                </a:lnTo>
                <a:lnTo>
                  <a:pt x="2447277" y="4467720"/>
                </a:lnTo>
                <a:close/>
              </a:path>
              <a:path w="3106420" h="4471035">
                <a:moveTo>
                  <a:pt x="2447277" y="4470768"/>
                </a:moveTo>
                <a:lnTo>
                  <a:pt x="2439657" y="4470768"/>
                </a:lnTo>
                <a:lnTo>
                  <a:pt x="2439657" y="4469244"/>
                </a:lnTo>
                <a:lnTo>
                  <a:pt x="2447277" y="4469244"/>
                </a:lnTo>
                <a:lnTo>
                  <a:pt x="2447277" y="4470768"/>
                </a:lnTo>
                <a:close/>
              </a:path>
              <a:path w="3106420" h="4471035">
                <a:moveTo>
                  <a:pt x="2432037" y="4467720"/>
                </a:moveTo>
                <a:lnTo>
                  <a:pt x="2424417" y="4467720"/>
                </a:lnTo>
                <a:lnTo>
                  <a:pt x="2424417" y="4463148"/>
                </a:lnTo>
                <a:lnTo>
                  <a:pt x="2432037" y="4463148"/>
                </a:lnTo>
                <a:lnTo>
                  <a:pt x="2432037" y="4467720"/>
                </a:lnTo>
                <a:close/>
              </a:path>
              <a:path w="3106420" h="4471035">
                <a:moveTo>
                  <a:pt x="2432037" y="4470768"/>
                </a:moveTo>
                <a:lnTo>
                  <a:pt x="2424417" y="4470768"/>
                </a:lnTo>
                <a:lnTo>
                  <a:pt x="2424417" y="4469244"/>
                </a:lnTo>
                <a:lnTo>
                  <a:pt x="2432037" y="4469244"/>
                </a:lnTo>
                <a:lnTo>
                  <a:pt x="2432037" y="4470768"/>
                </a:lnTo>
                <a:close/>
              </a:path>
              <a:path w="3106420" h="4471035">
                <a:moveTo>
                  <a:pt x="2416797" y="4467720"/>
                </a:moveTo>
                <a:lnTo>
                  <a:pt x="2409177" y="4467720"/>
                </a:lnTo>
                <a:lnTo>
                  <a:pt x="2409177" y="4463148"/>
                </a:lnTo>
                <a:lnTo>
                  <a:pt x="2416797" y="4463148"/>
                </a:lnTo>
                <a:lnTo>
                  <a:pt x="2416797" y="4467720"/>
                </a:lnTo>
                <a:close/>
              </a:path>
              <a:path w="3106420" h="4471035">
                <a:moveTo>
                  <a:pt x="2416797" y="4470768"/>
                </a:moveTo>
                <a:lnTo>
                  <a:pt x="2409177" y="4470768"/>
                </a:lnTo>
                <a:lnTo>
                  <a:pt x="2409177" y="4469244"/>
                </a:lnTo>
                <a:lnTo>
                  <a:pt x="2416797" y="4469244"/>
                </a:lnTo>
                <a:lnTo>
                  <a:pt x="2416797" y="4470768"/>
                </a:lnTo>
                <a:close/>
              </a:path>
              <a:path w="3106420" h="4471035">
                <a:moveTo>
                  <a:pt x="2401557" y="4467720"/>
                </a:moveTo>
                <a:lnTo>
                  <a:pt x="2393937" y="4467720"/>
                </a:lnTo>
                <a:lnTo>
                  <a:pt x="2393937" y="4463148"/>
                </a:lnTo>
                <a:lnTo>
                  <a:pt x="2401557" y="4463148"/>
                </a:lnTo>
                <a:lnTo>
                  <a:pt x="2401557" y="4467720"/>
                </a:lnTo>
                <a:close/>
              </a:path>
              <a:path w="3106420" h="4471035">
                <a:moveTo>
                  <a:pt x="2401557" y="4470768"/>
                </a:moveTo>
                <a:lnTo>
                  <a:pt x="2393937" y="4470768"/>
                </a:lnTo>
                <a:lnTo>
                  <a:pt x="2393937" y="4469244"/>
                </a:lnTo>
                <a:lnTo>
                  <a:pt x="2401557" y="4469244"/>
                </a:lnTo>
                <a:lnTo>
                  <a:pt x="2401557" y="4470768"/>
                </a:lnTo>
                <a:close/>
              </a:path>
              <a:path w="3106420" h="4471035">
                <a:moveTo>
                  <a:pt x="2386317" y="4467720"/>
                </a:moveTo>
                <a:lnTo>
                  <a:pt x="2378697" y="4467720"/>
                </a:lnTo>
                <a:lnTo>
                  <a:pt x="2378697" y="4463148"/>
                </a:lnTo>
                <a:lnTo>
                  <a:pt x="2386317" y="4463148"/>
                </a:lnTo>
                <a:lnTo>
                  <a:pt x="2386317" y="4467720"/>
                </a:lnTo>
                <a:close/>
              </a:path>
              <a:path w="3106420" h="4471035">
                <a:moveTo>
                  <a:pt x="2386317" y="4470768"/>
                </a:moveTo>
                <a:lnTo>
                  <a:pt x="2378697" y="4470768"/>
                </a:lnTo>
                <a:lnTo>
                  <a:pt x="2378697" y="4469244"/>
                </a:lnTo>
                <a:lnTo>
                  <a:pt x="2386317" y="4469244"/>
                </a:lnTo>
                <a:lnTo>
                  <a:pt x="2386317" y="4470768"/>
                </a:lnTo>
                <a:close/>
              </a:path>
              <a:path w="3106420" h="4471035">
                <a:moveTo>
                  <a:pt x="2371077" y="4467720"/>
                </a:moveTo>
                <a:lnTo>
                  <a:pt x="2363457" y="4467720"/>
                </a:lnTo>
                <a:lnTo>
                  <a:pt x="2363457" y="4463148"/>
                </a:lnTo>
                <a:lnTo>
                  <a:pt x="2371077" y="4463148"/>
                </a:lnTo>
                <a:lnTo>
                  <a:pt x="2371077" y="4467720"/>
                </a:lnTo>
                <a:close/>
              </a:path>
              <a:path w="3106420" h="4471035">
                <a:moveTo>
                  <a:pt x="2371077" y="4470768"/>
                </a:moveTo>
                <a:lnTo>
                  <a:pt x="2363457" y="4470768"/>
                </a:lnTo>
                <a:lnTo>
                  <a:pt x="2363457" y="4469244"/>
                </a:lnTo>
                <a:lnTo>
                  <a:pt x="2371077" y="4469244"/>
                </a:lnTo>
                <a:lnTo>
                  <a:pt x="2371077" y="4470768"/>
                </a:lnTo>
                <a:close/>
              </a:path>
              <a:path w="3106420" h="4471035">
                <a:moveTo>
                  <a:pt x="2355837" y="4467720"/>
                </a:moveTo>
                <a:lnTo>
                  <a:pt x="2348217" y="4467720"/>
                </a:lnTo>
                <a:lnTo>
                  <a:pt x="2348217" y="4463148"/>
                </a:lnTo>
                <a:lnTo>
                  <a:pt x="2355837" y="4463148"/>
                </a:lnTo>
                <a:lnTo>
                  <a:pt x="2355837" y="4467720"/>
                </a:lnTo>
                <a:close/>
              </a:path>
              <a:path w="3106420" h="4471035">
                <a:moveTo>
                  <a:pt x="2355837" y="4470768"/>
                </a:moveTo>
                <a:lnTo>
                  <a:pt x="2348217" y="4470768"/>
                </a:lnTo>
                <a:lnTo>
                  <a:pt x="2348217" y="4469244"/>
                </a:lnTo>
                <a:lnTo>
                  <a:pt x="2355837" y="4469244"/>
                </a:lnTo>
                <a:lnTo>
                  <a:pt x="2355837" y="4470768"/>
                </a:lnTo>
                <a:close/>
              </a:path>
              <a:path w="3106420" h="4471035">
                <a:moveTo>
                  <a:pt x="2340597" y="4467720"/>
                </a:moveTo>
                <a:lnTo>
                  <a:pt x="2332977" y="4467720"/>
                </a:lnTo>
                <a:lnTo>
                  <a:pt x="2332977" y="4463148"/>
                </a:lnTo>
                <a:lnTo>
                  <a:pt x="2340597" y="4463148"/>
                </a:lnTo>
                <a:lnTo>
                  <a:pt x="2340597" y="4467720"/>
                </a:lnTo>
                <a:close/>
              </a:path>
              <a:path w="3106420" h="4471035">
                <a:moveTo>
                  <a:pt x="2340597" y="4470768"/>
                </a:moveTo>
                <a:lnTo>
                  <a:pt x="2332977" y="4470768"/>
                </a:lnTo>
                <a:lnTo>
                  <a:pt x="2332977" y="4469244"/>
                </a:lnTo>
                <a:lnTo>
                  <a:pt x="2340597" y="4469244"/>
                </a:lnTo>
                <a:lnTo>
                  <a:pt x="2340597" y="4470768"/>
                </a:lnTo>
                <a:close/>
              </a:path>
              <a:path w="3106420" h="4471035">
                <a:moveTo>
                  <a:pt x="2325357" y="4467720"/>
                </a:moveTo>
                <a:lnTo>
                  <a:pt x="2317737" y="4467720"/>
                </a:lnTo>
                <a:lnTo>
                  <a:pt x="2317737" y="4463148"/>
                </a:lnTo>
                <a:lnTo>
                  <a:pt x="2325357" y="4463148"/>
                </a:lnTo>
                <a:lnTo>
                  <a:pt x="2325357" y="4467720"/>
                </a:lnTo>
                <a:close/>
              </a:path>
              <a:path w="3106420" h="4471035">
                <a:moveTo>
                  <a:pt x="2325357" y="4470768"/>
                </a:moveTo>
                <a:lnTo>
                  <a:pt x="2317737" y="4470768"/>
                </a:lnTo>
                <a:lnTo>
                  <a:pt x="2317737" y="4469244"/>
                </a:lnTo>
                <a:lnTo>
                  <a:pt x="2325357" y="4469244"/>
                </a:lnTo>
                <a:lnTo>
                  <a:pt x="2325357" y="4470768"/>
                </a:lnTo>
                <a:close/>
              </a:path>
              <a:path w="3106420" h="4471035">
                <a:moveTo>
                  <a:pt x="2310117" y="4467720"/>
                </a:moveTo>
                <a:lnTo>
                  <a:pt x="2302497" y="4467720"/>
                </a:lnTo>
                <a:lnTo>
                  <a:pt x="2302497" y="4463148"/>
                </a:lnTo>
                <a:lnTo>
                  <a:pt x="2310117" y="4463148"/>
                </a:lnTo>
                <a:lnTo>
                  <a:pt x="2310117" y="4467720"/>
                </a:lnTo>
                <a:close/>
              </a:path>
              <a:path w="3106420" h="4471035">
                <a:moveTo>
                  <a:pt x="2310117" y="4470768"/>
                </a:moveTo>
                <a:lnTo>
                  <a:pt x="2302497" y="4470768"/>
                </a:lnTo>
                <a:lnTo>
                  <a:pt x="2302497" y="4469244"/>
                </a:lnTo>
                <a:lnTo>
                  <a:pt x="2310117" y="4469244"/>
                </a:lnTo>
                <a:lnTo>
                  <a:pt x="2310117" y="4470768"/>
                </a:lnTo>
                <a:close/>
              </a:path>
              <a:path w="3106420" h="4471035">
                <a:moveTo>
                  <a:pt x="2294877" y="4467720"/>
                </a:moveTo>
                <a:lnTo>
                  <a:pt x="2287257" y="4467720"/>
                </a:lnTo>
                <a:lnTo>
                  <a:pt x="2287257" y="4463148"/>
                </a:lnTo>
                <a:lnTo>
                  <a:pt x="2294877" y="4463148"/>
                </a:lnTo>
                <a:lnTo>
                  <a:pt x="2294877" y="4467720"/>
                </a:lnTo>
                <a:close/>
              </a:path>
              <a:path w="3106420" h="4471035">
                <a:moveTo>
                  <a:pt x="2294877" y="4470768"/>
                </a:moveTo>
                <a:lnTo>
                  <a:pt x="2287257" y="4470768"/>
                </a:lnTo>
                <a:lnTo>
                  <a:pt x="2287257" y="4469244"/>
                </a:lnTo>
                <a:lnTo>
                  <a:pt x="2294877" y="4469244"/>
                </a:lnTo>
                <a:lnTo>
                  <a:pt x="2294877" y="4470768"/>
                </a:lnTo>
                <a:close/>
              </a:path>
              <a:path w="3106420" h="4471035">
                <a:moveTo>
                  <a:pt x="2279637" y="4467720"/>
                </a:moveTo>
                <a:lnTo>
                  <a:pt x="2272017" y="4467720"/>
                </a:lnTo>
                <a:lnTo>
                  <a:pt x="2272017" y="4463148"/>
                </a:lnTo>
                <a:lnTo>
                  <a:pt x="2279637" y="4463148"/>
                </a:lnTo>
                <a:lnTo>
                  <a:pt x="2279637" y="4467720"/>
                </a:lnTo>
                <a:close/>
              </a:path>
              <a:path w="3106420" h="4471035">
                <a:moveTo>
                  <a:pt x="2279637" y="4470768"/>
                </a:moveTo>
                <a:lnTo>
                  <a:pt x="2272017" y="4470768"/>
                </a:lnTo>
                <a:lnTo>
                  <a:pt x="2272017" y="4469244"/>
                </a:lnTo>
                <a:lnTo>
                  <a:pt x="2279637" y="4469244"/>
                </a:lnTo>
                <a:lnTo>
                  <a:pt x="2279637" y="4470768"/>
                </a:lnTo>
                <a:close/>
              </a:path>
              <a:path w="3106420" h="4471035">
                <a:moveTo>
                  <a:pt x="2264397" y="4467720"/>
                </a:moveTo>
                <a:lnTo>
                  <a:pt x="2256777" y="4467720"/>
                </a:lnTo>
                <a:lnTo>
                  <a:pt x="2256777" y="4463148"/>
                </a:lnTo>
                <a:lnTo>
                  <a:pt x="2264397" y="4463148"/>
                </a:lnTo>
                <a:lnTo>
                  <a:pt x="2264397" y="4467720"/>
                </a:lnTo>
                <a:close/>
              </a:path>
              <a:path w="3106420" h="4471035">
                <a:moveTo>
                  <a:pt x="2264397" y="4470768"/>
                </a:moveTo>
                <a:lnTo>
                  <a:pt x="2256777" y="4470768"/>
                </a:lnTo>
                <a:lnTo>
                  <a:pt x="2256777" y="4469244"/>
                </a:lnTo>
                <a:lnTo>
                  <a:pt x="2264397" y="4469244"/>
                </a:lnTo>
                <a:lnTo>
                  <a:pt x="2264397" y="4470768"/>
                </a:lnTo>
                <a:close/>
              </a:path>
              <a:path w="3106420" h="4471035">
                <a:moveTo>
                  <a:pt x="2249157" y="4467720"/>
                </a:moveTo>
                <a:lnTo>
                  <a:pt x="2241537" y="4467720"/>
                </a:lnTo>
                <a:lnTo>
                  <a:pt x="2241537" y="4463148"/>
                </a:lnTo>
                <a:lnTo>
                  <a:pt x="2249157" y="4463148"/>
                </a:lnTo>
                <a:lnTo>
                  <a:pt x="2249157" y="4467720"/>
                </a:lnTo>
                <a:close/>
              </a:path>
              <a:path w="3106420" h="4471035">
                <a:moveTo>
                  <a:pt x="2249157" y="4470768"/>
                </a:moveTo>
                <a:lnTo>
                  <a:pt x="2241537" y="4470768"/>
                </a:lnTo>
                <a:lnTo>
                  <a:pt x="2241537" y="4469244"/>
                </a:lnTo>
                <a:lnTo>
                  <a:pt x="2249157" y="4469244"/>
                </a:lnTo>
                <a:lnTo>
                  <a:pt x="2249157" y="4470768"/>
                </a:lnTo>
                <a:close/>
              </a:path>
              <a:path w="3106420" h="4471035">
                <a:moveTo>
                  <a:pt x="2233917" y="4467720"/>
                </a:moveTo>
                <a:lnTo>
                  <a:pt x="2226297" y="4467720"/>
                </a:lnTo>
                <a:lnTo>
                  <a:pt x="2226297" y="4463148"/>
                </a:lnTo>
                <a:lnTo>
                  <a:pt x="2233917" y="4463148"/>
                </a:lnTo>
                <a:lnTo>
                  <a:pt x="2233917" y="4467720"/>
                </a:lnTo>
                <a:close/>
              </a:path>
              <a:path w="3106420" h="4471035">
                <a:moveTo>
                  <a:pt x="2233917" y="4470768"/>
                </a:moveTo>
                <a:lnTo>
                  <a:pt x="2226297" y="4470768"/>
                </a:lnTo>
                <a:lnTo>
                  <a:pt x="2226297" y="4469244"/>
                </a:lnTo>
                <a:lnTo>
                  <a:pt x="2233917" y="4469244"/>
                </a:lnTo>
                <a:lnTo>
                  <a:pt x="2233917" y="4470768"/>
                </a:lnTo>
                <a:close/>
              </a:path>
              <a:path w="3106420" h="4471035">
                <a:moveTo>
                  <a:pt x="2218677" y="4467720"/>
                </a:moveTo>
                <a:lnTo>
                  <a:pt x="2211057" y="4467720"/>
                </a:lnTo>
                <a:lnTo>
                  <a:pt x="2211057" y="4463148"/>
                </a:lnTo>
                <a:lnTo>
                  <a:pt x="2218677" y="4463148"/>
                </a:lnTo>
                <a:lnTo>
                  <a:pt x="2218677" y="4467720"/>
                </a:lnTo>
                <a:close/>
              </a:path>
              <a:path w="3106420" h="4471035">
                <a:moveTo>
                  <a:pt x="2218677" y="4470768"/>
                </a:moveTo>
                <a:lnTo>
                  <a:pt x="2211057" y="4470768"/>
                </a:lnTo>
                <a:lnTo>
                  <a:pt x="2211057" y="4469244"/>
                </a:lnTo>
                <a:lnTo>
                  <a:pt x="2218677" y="4469244"/>
                </a:lnTo>
                <a:lnTo>
                  <a:pt x="2218677" y="4470768"/>
                </a:lnTo>
                <a:close/>
              </a:path>
              <a:path w="3106420" h="4471035">
                <a:moveTo>
                  <a:pt x="2203437" y="4467720"/>
                </a:moveTo>
                <a:lnTo>
                  <a:pt x="2195817" y="4467720"/>
                </a:lnTo>
                <a:lnTo>
                  <a:pt x="2195817" y="4463148"/>
                </a:lnTo>
                <a:lnTo>
                  <a:pt x="2203437" y="4463148"/>
                </a:lnTo>
                <a:lnTo>
                  <a:pt x="2203437" y="4467720"/>
                </a:lnTo>
                <a:close/>
              </a:path>
              <a:path w="3106420" h="4471035">
                <a:moveTo>
                  <a:pt x="2203437" y="4470768"/>
                </a:moveTo>
                <a:lnTo>
                  <a:pt x="2195817" y="4470768"/>
                </a:lnTo>
                <a:lnTo>
                  <a:pt x="2195817" y="4469244"/>
                </a:lnTo>
                <a:lnTo>
                  <a:pt x="2203437" y="4469244"/>
                </a:lnTo>
                <a:lnTo>
                  <a:pt x="2203437" y="4470768"/>
                </a:lnTo>
                <a:close/>
              </a:path>
              <a:path w="3106420" h="4471035">
                <a:moveTo>
                  <a:pt x="2188197" y="4467720"/>
                </a:moveTo>
                <a:lnTo>
                  <a:pt x="2180577" y="4467720"/>
                </a:lnTo>
                <a:lnTo>
                  <a:pt x="2180577" y="4463148"/>
                </a:lnTo>
                <a:lnTo>
                  <a:pt x="2188197" y="4463148"/>
                </a:lnTo>
                <a:lnTo>
                  <a:pt x="2188197" y="4467720"/>
                </a:lnTo>
                <a:close/>
              </a:path>
              <a:path w="3106420" h="4471035">
                <a:moveTo>
                  <a:pt x="2188197" y="4470768"/>
                </a:moveTo>
                <a:lnTo>
                  <a:pt x="2180577" y="4470768"/>
                </a:lnTo>
                <a:lnTo>
                  <a:pt x="2180577" y="4469244"/>
                </a:lnTo>
                <a:lnTo>
                  <a:pt x="2188197" y="4469244"/>
                </a:lnTo>
                <a:lnTo>
                  <a:pt x="2188197" y="4470768"/>
                </a:lnTo>
                <a:close/>
              </a:path>
              <a:path w="3106420" h="4471035">
                <a:moveTo>
                  <a:pt x="2172957" y="4467720"/>
                </a:moveTo>
                <a:lnTo>
                  <a:pt x="2165337" y="4467720"/>
                </a:lnTo>
                <a:lnTo>
                  <a:pt x="2165337" y="4463148"/>
                </a:lnTo>
                <a:lnTo>
                  <a:pt x="2172957" y="4463148"/>
                </a:lnTo>
                <a:lnTo>
                  <a:pt x="2172957" y="4467720"/>
                </a:lnTo>
                <a:close/>
              </a:path>
              <a:path w="3106420" h="4471035">
                <a:moveTo>
                  <a:pt x="2172957" y="4470768"/>
                </a:moveTo>
                <a:lnTo>
                  <a:pt x="2165337" y="4470768"/>
                </a:lnTo>
                <a:lnTo>
                  <a:pt x="2165337" y="4469244"/>
                </a:lnTo>
                <a:lnTo>
                  <a:pt x="2172957" y="4469244"/>
                </a:lnTo>
                <a:lnTo>
                  <a:pt x="2172957" y="4470768"/>
                </a:lnTo>
                <a:close/>
              </a:path>
              <a:path w="3106420" h="4471035">
                <a:moveTo>
                  <a:pt x="2157717" y="4467720"/>
                </a:moveTo>
                <a:lnTo>
                  <a:pt x="2150097" y="4467720"/>
                </a:lnTo>
                <a:lnTo>
                  <a:pt x="2150097" y="4463148"/>
                </a:lnTo>
                <a:lnTo>
                  <a:pt x="2157717" y="4463148"/>
                </a:lnTo>
                <a:lnTo>
                  <a:pt x="2157717" y="4467720"/>
                </a:lnTo>
                <a:close/>
              </a:path>
              <a:path w="3106420" h="4471035">
                <a:moveTo>
                  <a:pt x="2157717" y="4470768"/>
                </a:moveTo>
                <a:lnTo>
                  <a:pt x="2150097" y="4470768"/>
                </a:lnTo>
                <a:lnTo>
                  <a:pt x="2150097" y="4469244"/>
                </a:lnTo>
                <a:lnTo>
                  <a:pt x="2157717" y="4469244"/>
                </a:lnTo>
                <a:lnTo>
                  <a:pt x="2157717" y="4470768"/>
                </a:lnTo>
                <a:close/>
              </a:path>
              <a:path w="3106420" h="4471035">
                <a:moveTo>
                  <a:pt x="2142477" y="4467720"/>
                </a:moveTo>
                <a:lnTo>
                  <a:pt x="2134857" y="4467720"/>
                </a:lnTo>
                <a:lnTo>
                  <a:pt x="2134857" y="4463148"/>
                </a:lnTo>
                <a:lnTo>
                  <a:pt x="2142477" y="4463148"/>
                </a:lnTo>
                <a:lnTo>
                  <a:pt x="2142477" y="4467720"/>
                </a:lnTo>
                <a:close/>
              </a:path>
              <a:path w="3106420" h="4471035">
                <a:moveTo>
                  <a:pt x="2142477" y="4470768"/>
                </a:moveTo>
                <a:lnTo>
                  <a:pt x="2134857" y="4470768"/>
                </a:lnTo>
                <a:lnTo>
                  <a:pt x="2134857" y="4469244"/>
                </a:lnTo>
                <a:lnTo>
                  <a:pt x="2142477" y="4469244"/>
                </a:lnTo>
                <a:lnTo>
                  <a:pt x="2142477" y="4470768"/>
                </a:lnTo>
                <a:close/>
              </a:path>
              <a:path w="3106420" h="4471035">
                <a:moveTo>
                  <a:pt x="2127237" y="4467720"/>
                </a:moveTo>
                <a:lnTo>
                  <a:pt x="2119617" y="4467720"/>
                </a:lnTo>
                <a:lnTo>
                  <a:pt x="2119617" y="4463148"/>
                </a:lnTo>
                <a:lnTo>
                  <a:pt x="2127237" y="4463148"/>
                </a:lnTo>
                <a:lnTo>
                  <a:pt x="2127237" y="4467720"/>
                </a:lnTo>
                <a:close/>
              </a:path>
              <a:path w="3106420" h="4471035">
                <a:moveTo>
                  <a:pt x="2127237" y="4470768"/>
                </a:moveTo>
                <a:lnTo>
                  <a:pt x="2119617" y="4470768"/>
                </a:lnTo>
                <a:lnTo>
                  <a:pt x="2119617" y="4469244"/>
                </a:lnTo>
                <a:lnTo>
                  <a:pt x="2127237" y="4469244"/>
                </a:lnTo>
                <a:lnTo>
                  <a:pt x="2127237" y="4470768"/>
                </a:lnTo>
                <a:close/>
              </a:path>
              <a:path w="3106420" h="4471035">
                <a:moveTo>
                  <a:pt x="2111997" y="4467720"/>
                </a:moveTo>
                <a:lnTo>
                  <a:pt x="2104377" y="4467720"/>
                </a:lnTo>
                <a:lnTo>
                  <a:pt x="2104377" y="4463148"/>
                </a:lnTo>
                <a:lnTo>
                  <a:pt x="2111997" y="4463148"/>
                </a:lnTo>
                <a:lnTo>
                  <a:pt x="2111997" y="4467720"/>
                </a:lnTo>
                <a:close/>
              </a:path>
              <a:path w="3106420" h="4471035">
                <a:moveTo>
                  <a:pt x="2111997" y="4470768"/>
                </a:moveTo>
                <a:lnTo>
                  <a:pt x="2104377" y="4470768"/>
                </a:lnTo>
                <a:lnTo>
                  <a:pt x="2104377" y="4469244"/>
                </a:lnTo>
                <a:lnTo>
                  <a:pt x="2111997" y="4469244"/>
                </a:lnTo>
                <a:lnTo>
                  <a:pt x="2111997" y="4470768"/>
                </a:lnTo>
                <a:close/>
              </a:path>
              <a:path w="3106420" h="4471035">
                <a:moveTo>
                  <a:pt x="2096757" y="4467720"/>
                </a:moveTo>
                <a:lnTo>
                  <a:pt x="2089137" y="4467720"/>
                </a:lnTo>
                <a:lnTo>
                  <a:pt x="2089137" y="4463148"/>
                </a:lnTo>
                <a:lnTo>
                  <a:pt x="2096757" y="4463148"/>
                </a:lnTo>
                <a:lnTo>
                  <a:pt x="2096757" y="4467720"/>
                </a:lnTo>
                <a:close/>
              </a:path>
              <a:path w="3106420" h="4471035">
                <a:moveTo>
                  <a:pt x="2096757" y="4470768"/>
                </a:moveTo>
                <a:lnTo>
                  <a:pt x="2089137" y="4470768"/>
                </a:lnTo>
                <a:lnTo>
                  <a:pt x="2089137" y="4469244"/>
                </a:lnTo>
                <a:lnTo>
                  <a:pt x="2096757" y="4469244"/>
                </a:lnTo>
                <a:lnTo>
                  <a:pt x="2096757" y="4470768"/>
                </a:lnTo>
                <a:close/>
              </a:path>
              <a:path w="3106420" h="4471035">
                <a:moveTo>
                  <a:pt x="2081517" y="4467720"/>
                </a:moveTo>
                <a:lnTo>
                  <a:pt x="2073897" y="4467720"/>
                </a:lnTo>
                <a:lnTo>
                  <a:pt x="2073897" y="4463148"/>
                </a:lnTo>
                <a:lnTo>
                  <a:pt x="2081517" y="4463148"/>
                </a:lnTo>
                <a:lnTo>
                  <a:pt x="2081517" y="4467720"/>
                </a:lnTo>
                <a:close/>
              </a:path>
              <a:path w="3106420" h="4471035">
                <a:moveTo>
                  <a:pt x="2081517" y="4470768"/>
                </a:moveTo>
                <a:lnTo>
                  <a:pt x="2073897" y="4470768"/>
                </a:lnTo>
                <a:lnTo>
                  <a:pt x="2073897" y="4469244"/>
                </a:lnTo>
                <a:lnTo>
                  <a:pt x="2081517" y="4469244"/>
                </a:lnTo>
                <a:lnTo>
                  <a:pt x="2081517" y="4470768"/>
                </a:lnTo>
                <a:close/>
              </a:path>
              <a:path w="3106420" h="4471035">
                <a:moveTo>
                  <a:pt x="2066277" y="4467720"/>
                </a:moveTo>
                <a:lnTo>
                  <a:pt x="2058657" y="4467720"/>
                </a:lnTo>
                <a:lnTo>
                  <a:pt x="2058657" y="4463148"/>
                </a:lnTo>
                <a:lnTo>
                  <a:pt x="2066277" y="4463148"/>
                </a:lnTo>
                <a:lnTo>
                  <a:pt x="2066277" y="4467720"/>
                </a:lnTo>
                <a:close/>
              </a:path>
              <a:path w="3106420" h="4471035">
                <a:moveTo>
                  <a:pt x="2066277" y="4470768"/>
                </a:moveTo>
                <a:lnTo>
                  <a:pt x="2058657" y="4470768"/>
                </a:lnTo>
                <a:lnTo>
                  <a:pt x="2058657" y="4469244"/>
                </a:lnTo>
                <a:lnTo>
                  <a:pt x="2066277" y="4469244"/>
                </a:lnTo>
                <a:lnTo>
                  <a:pt x="2066277" y="4470768"/>
                </a:lnTo>
                <a:close/>
              </a:path>
              <a:path w="3106420" h="4471035">
                <a:moveTo>
                  <a:pt x="2051037" y="4467720"/>
                </a:moveTo>
                <a:lnTo>
                  <a:pt x="2043417" y="4467720"/>
                </a:lnTo>
                <a:lnTo>
                  <a:pt x="2043417" y="4463148"/>
                </a:lnTo>
                <a:lnTo>
                  <a:pt x="2051037" y="4463148"/>
                </a:lnTo>
                <a:lnTo>
                  <a:pt x="2051037" y="4467720"/>
                </a:lnTo>
                <a:close/>
              </a:path>
              <a:path w="3106420" h="4471035">
                <a:moveTo>
                  <a:pt x="2051037" y="4470768"/>
                </a:moveTo>
                <a:lnTo>
                  <a:pt x="2043417" y="4470768"/>
                </a:lnTo>
                <a:lnTo>
                  <a:pt x="2043417" y="4469244"/>
                </a:lnTo>
                <a:lnTo>
                  <a:pt x="2051037" y="4469244"/>
                </a:lnTo>
                <a:lnTo>
                  <a:pt x="2051037" y="4470768"/>
                </a:lnTo>
                <a:close/>
              </a:path>
              <a:path w="3106420" h="4471035">
                <a:moveTo>
                  <a:pt x="2035797" y="4467720"/>
                </a:moveTo>
                <a:lnTo>
                  <a:pt x="2028177" y="4467720"/>
                </a:lnTo>
                <a:lnTo>
                  <a:pt x="2028177" y="4463148"/>
                </a:lnTo>
                <a:lnTo>
                  <a:pt x="2035797" y="4463148"/>
                </a:lnTo>
                <a:lnTo>
                  <a:pt x="2035797" y="4467720"/>
                </a:lnTo>
                <a:close/>
              </a:path>
              <a:path w="3106420" h="4471035">
                <a:moveTo>
                  <a:pt x="2035797" y="4470768"/>
                </a:moveTo>
                <a:lnTo>
                  <a:pt x="2028177" y="4470768"/>
                </a:lnTo>
                <a:lnTo>
                  <a:pt x="2028177" y="4469244"/>
                </a:lnTo>
                <a:lnTo>
                  <a:pt x="2035797" y="4469244"/>
                </a:lnTo>
                <a:lnTo>
                  <a:pt x="2035797" y="4470768"/>
                </a:lnTo>
                <a:close/>
              </a:path>
              <a:path w="3106420" h="4471035">
                <a:moveTo>
                  <a:pt x="2020557" y="4467720"/>
                </a:moveTo>
                <a:lnTo>
                  <a:pt x="2012937" y="4467720"/>
                </a:lnTo>
                <a:lnTo>
                  <a:pt x="2012937" y="4463148"/>
                </a:lnTo>
                <a:lnTo>
                  <a:pt x="2020557" y="4463148"/>
                </a:lnTo>
                <a:lnTo>
                  <a:pt x="2020557" y="4467720"/>
                </a:lnTo>
                <a:close/>
              </a:path>
              <a:path w="3106420" h="4471035">
                <a:moveTo>
                  <a:pt x="2020557" y="4470768"/>
                </a:moveTo>
                <a:lnTo>
                  <a:pt x="2012937" y="4470768"/>
                </a:lnTo>
                <a:lnTo>
                  <a:pt x="2012937" y="4469244"/>
                </a:lnTo>
                <a:lnTo>
                  <a:pt x="2020557" y="4469244"/>
                </a:lnTo>
                <a:lnTo>
                  <a:pt x="2020557" y="4470768"/>
                </a:lnTo>
                <a:close/>
              </a:path>
              <a:path w="3106420" h="4471035">
                <a:moveTo>
                  <a:pt x="2005317" y="4467720"/>
                </a:moveTo>
                <a:lnTo>
                  <a:pt x="1997697" y="4467720"/>
                </a:lnTo>
                <a:lnTo>
                  <a:pt x="1997697" y="4463148"/>
                </a:lnTo>
                <a:lnTo>
                  <a:pt x="2005317" y="4463148"/>
                </a:lnTo>
                <a:lnTo>
                  <a:pt x="2005317" y="4467720"/>
                </a:lnTo>
                <a:close/>
              </a:path>
              <a:path w="3106420" h="4471035">
                <a:moveTo>
                  <a:pt x="2005317" y="4470768"/>
                </a:moveTo>
                <a:lnTo>
                  <a:pt x="1997697" y="4470768"/>
                </a:lnTo>
                <a:lnTo>
                  <a:pt x="1997697" y="4469244"/>
                </a:lnTo>
                <a:lnTo>
                  <a:pt x="2005317" y="4469244"/>
                </a:lnTo>
                <a:lnTo>
                  <a:pt x="2005317" y="4470768"/>
                </a:lnTo>
                <a:close/>
              </a:path>
              <a:path w="3106420" h="4471035">
                <a:moveTo>
                  <a:pt x="1990077" y="4467720"/>
                </a:moveTo>
                <a:lnTo>
                  <a:pt x="1982457" y="4467720"/>
                </a:lnTo>
                <a:lnTo>
                  <a:pt x="1982457" y="4463148"/>
                </a:lnTo>
                <a:lnTo>
                  <a:pt x="1990077" y="4463148"/>
                </a:lnTo>
                <a:lnTo>
                  <a:pt x="1990077" y="4467720"/>
                </a:lnTo>
                <a:close/>
              </a:path>
              <a:path w="3106420" h="4471035">
                <a:moveTo>
                  <a:pt x="1990077" y="4470768"/>
                </a:moveTo>
                <a:lnTo>
                  <a:pt x="1982457" y="4470768"/>
                </a:lnTo>
                <a:lnTo>
                  <a:pt x="1982457" y="4469244"/>
                </a:lnTo>
                <a:lnTo>
                  <a:pt x="1990077" y="4469244"/>
                </a:lnTo>
                <a:lnTo>
                  <a:pt x="1990077" y="4470768"/>
                </a:lnTo>
                <a:close/>
              </a:path>
              <a:path w="3106420" h="4471035">
                <a:moveTo>
                  <a:pt x="1974837" y="4467720"/>
                </a:moveTo>
                <a:lnTo>
                  <a:pt x="1967217" y="4467720"/>
                </a:lnTo>
                <a:lnTo>
                  <a:pt x="1967217" y="4463148"/>
                </a:lnTo>
                <a:lnTo>
                  <a:pt x="1974837" y="4463148"/>
                </a:lnTo>
                <a:lnTo>
                  <a:pt x="1974837" y="4467720"/>
                </a:lnTo>
                <a:close/>
              </a:path>
              <a:path w="3106420" h="4471035">
                <a:moveTo>
                  <a:pt x="1974837" y="4470768"/>
                </a:moveTo>
                <a:lnTo>
                  <a:pt x="1967217" y="4470768"/>
                </a:lnTo>
                <a:lnTo>
                  <a:pt x="1967217" y="4469244"/>
                </a:lnTo>
                <a:lnTo>
                  <a:pt x="1974837" y="4469244"/>
                </a:lnTo>
                <a:lnTo>
                  <a:pt x="1974837" y="4470768"/>
                </a:lnTo>
                <a:close/>
              </a:path>
              <a:path w="3106420" h="4471035">
                <a:moveTo>
                  <a:pt x="1959597" y="4467720"/>
                </a:moveTo>
                <a:lnTo>
                  <a:pt x="1951977" y="4467720"/>
                </a:lnTo>
                <a:lnTo>
                  <a:pt x="1951977" y="4463148"/>
                </a:lnTo>
                <a:lnTo>
                  <a:pt x="1959597" y="4463148"/>
                </a:lnTo>
                <a:lnTo>
                  <a:pt x="1959597" y="4467720"/>
                </a:lnTo>
                <a:close/>
              </a:path>
              <a:path w="3106420" h="4471035">
                <a:moveTo>
                  <a:pt x="1959597" y="4470768"/>
                </a:moveTo>
                <a:lnTo>
                  <a:pt x="1951977" y="4470768"/>
                </a:lnTo>
                <a:lnTo>
                  <a:pt x="1951977" y="4469244"/>
                </a:lnTo>
                <a:lnTo>
                  <a:pt x="1959597" y="4469244"/>
                </a:lnTo>
                <a:lnTo>
                  <a:pt x="1959597" y="4470768"/>
                </a:lnTo>
                <a:close/>
              </a:path>
              <a:path w="3106420" h="4471035">
                <a:moveTo>
                  <a:pt x="1944357" y="4467720"/>
                </a:moveTo>
                <a:lnTo>
                  <a:pt x="1936737" y="4467720"/>
                </a:lnTo>
                <a:lnTo>
                  <a:pt x="1936737" y="4463148"/>
                </a:lnTo>
                <a:lnTo>
                  <a:pt x="1944357" y="4463148"/>
                </a:lnTo>
                <a:lnTo>
                  <a:pt x="1944357" y="4467720"/>
                </a:lnTo>
                <a:close/>
              </a:path>
              <a:path w="3106420" h="4471035">
                <a:moveTo>
                  <a:pt x="1944357" y="4470768"/>
                </a:moveTo>
                <a:lnTo>
                  <a:pt x="1936737" y="4470768"/>
                </a:lnTo>
                <a:lnTo>
                  <a:pt x="1936737" y="4469244"/>
                </a:lnTo>
                <a:lnTo>
                  <a:pt x="1944357" y="4469244"/>
                </a:lnTo>
                <a:lnTo>
                  <a:pt x="1944357" y="4470768"/>
                </a:lnTo>
                <a:close/>
              </a:path>
              <a:path w="3106420" h="4471035">
                <a:moveTo>
                  <a:pt x="1929117" y="4467720"/>
                </a:moveTo>
                <a:lnTo>
                  <a:pt x="1921497" y="4467720"/>
                </a:lnTo>
                <a:lnTo>
                  <a:pt x="1921497" y="4463148"/>
                </a:lnTo>
                <a:lnTo>
                  <a:pt x="1929117" y="4463148"/>
                </a:lnTo>
                <a:lnTo>
                  <a:pt x="1929117" y="4467720"/>
                </a:lnTo>
                <a:close/>
              </a:path>
              <a:path w="3106420" h="4471035">
                <a:moveTo>
                  <a:pt x="1929117" y="4470768"/>
                </a:moveTo>
                <a:lnTo>
                  <a:pt x="1921497" y="4470768"/>
                </a:lnTo>
                <a:lnTo>
                  <a:pt x="1921497" y="4469244"/>
                </a:lnTo>
                <a:lnTo>
                  <a:pt x="1929117" y="4469244"/>
                </a:lnTo>
                <a:lnTo>
                  <a:pt x="1929117" y="4470768"/>
                </a:lnTo>
                <a:close/>
              </a:path>
              <a:path w="3106420" h="4471035">
                <a:moveTo>
                  <a:pt x="1913877" y="4467720"/>
                </a:moveTo>
                <a:lnTo>
                  <a:pt x="1906257" y="4467720"/>
                </a:lnTo>
                <a:lnTo>
                  <a:pt x="1906257" y="4463148"/>
                </a:lnTo>
                <a:lnTo>
                  <a:pt x="1913877" y="4463148"/>
                </a:lnTo>
                <a:lnTo>
                  <a:pt x="1913877" y="4467720"/>
                </a:lnTo>
                <a:close/>
              </a:path>
              <a:path w="3106420" h="4471035">
                <a:moveTo>
                  <a:pt x="1913877" y="4470768"/>
                </a:moveTo>
                <a:lnTo>
                  <a:pt x="1906257" y="4470768"/>
                </a:lnTo>
                <a:lnTo>
                  <a:pt x="1906257" y="4469244"/>
                </a:lnTo>
                <a:lnTo>
                  <a:pt x="1913877" y="4469244"/>
                </a:lnTo>
                <a:lnTo>
                  <a:pt x="1913877" y="4470768"/>
                </a:lnTo>
                <a:close/>
              </a:path>
              <a:path w="3106420" h="4471035">
                <a:moveTo>
                  <a:pt x="1898637" y="4467720"/>
                </a:moveTo>
                <a:lnTo>
                  <a:pt x="1891017" y="4467720"/>
                </a:lnTo>
                <a:lnTo>
                  <a:pt x="1891017" y="4463148"/>
                </a:lnTo>
                <a:lnTo>
                  <a:pt x="1898637" y="4463148"/>
                </a:lnTo>
                <a:lnTo>
                  <a:pt x="1898637" y="4467720"/>
                </a:lnTo>
                <a:close/>
              </a:path>
              <a:path w="3106420" h="4471035">
                <a:moveTo>
                  <a:pt x="1898637" y="4470768"/>
                </a:moveTo>
                <a:lnTo>
                  <a:pt x="1891017" y="4470768"/>
                </a:lnTo>
                <a:lnTo>
                  <a:pt x="1891017" y="4469244"/>
                </a:lnTo>
                <a:lnTo>
                  <a:pt x="1898637" y="4469244"/>
                </a:lnTo>
                <a:lnTo>
                  <a:pt x="1898637" y="4470768"/>
                </a:lnTo>
                <a:close/>
              </a:path>
              <a:path w="3106420" h="4471035">
                <a:moveTo>
                  <a:pt x="1883397" y="4467720"/>
                </a:moveTo>
                <a:lnTo>
                  <a:pt x="1875777" y="4467720"/>
                </a:lnTo>
                <a:lnTo>
                  <a:pt x="1875777" y="4463148"/>
                </a:lnTo>
                <a:lnTo>
                  <a:pt x="1883397" y="4463148"/>
                </a:lnTo>
                <a:lnTo>
                  <a:pt x="1883397" y="4467720"/>
                </a:lnTo>
                <a:close/>
              </a:path>
              <a:path w="3106420" h="4471035">
                <a:moveTo>
                  <a:pt x="1883397" y="4470768"/>
                </a:moveTo>
                <a:lnTo>
                  <a:pt x="1875777" y="4470768"/>
                </a:lnTo>
                <a:lnTo>
                  <a:pt x="1875777" y="4469244"/>
                </a:lnTo>
                <a:lnTo>
                  <a:pt x="1883397" y="4469244"/>
                </a:lnTo>
                <a:lnTo>
                  <a:pt x="1883397" y="4470768"/>
                </a:lnTo>
                <a:close/>
              </a:path>
              <a:path w="3106420" h="4471035">
                <a:moveTo>
                  <a:pt x="1868157" y="4467720"/>
                </a:moveTo>
                <a:lnTo>
                  <a:pt x="1860537" y="4467720"/>
                </a:lnTo>
                <a:lnTo>
                  <a:pt x="1860537" y="4463148"/>
                </a:lnTo>
                <a:lnTo>
                  <a:pt x="1868157" y="4463148"/>
                </a:lnTo>
                <a:lnTo>
                  <a:pt x="1868157" y="4467720"/>
                </a:lnTo>
                <a:close/>
              </a:path>
              <a:path w="3106420" h="4471035">
                <a:moveTo>
                  <a:pt x="1868157" y="4470768"/>
                </a:moveTo>
                <a:lnTo>
                  <a:pt x="1860537" y="4470768"/>
                </a:lnTo>
                <a:lnTo>
                  <a:pt x="1860537" y="4469244"/>
                </a:lnTo>
                <a:lnTo>
                  <a:pt x="1868157" y="4469244"/>
                </a:lnTo>
                <a:lnTo>
                  <a:pt x="1868157" y="4470768"/>
                </a:lnTo>
                <a:close/>
              </a:path>
              <a:path w="3106420" h="4471035">
                <a:moveTo>
                  <a:pt x="1852917" y="4467720"/>
                </a:moveTo>
                <a:lnTo>
                  <a:pt x="1845297" y="4467720"/>
                </a:lnTo>
                <a:lnTo>
                  <a:pt x="1845297" y="4463148"/>
                </a:lnTo>
                <a:lnTo>
                  <a:pt x="1852917" y="4463148"/>
                </a:lnTo>
                <a:lnTo>
                  <a:pt x="1852917" y="4467720"/>
                </a:lnTo>
                <a:close/>
              </a:path>
              <a:path w="3106420" h="4471035">
                <a:moveTo>
                  <a:pt x="1852917" y="4470768"/>
                </a:moveTo>
                <a:lnTo>
                  <a:pt x="1845297" y="4470768"/>
                </a:lnTo>
                <a:lnTo>
                  <a:pt x="1845297" y="4469244"/>
                </a:lnTo>
                <a:lnTo>
                  <a:pt x="1852917" y="4469244"/>
                </a:lnTo>
                <a:lnTo>
                  <a:pt x="1852917" y="4470768"/>
                </a:lnTo>
                <a:close/>
              </a:path>
              <a:path w="3106420" h="4471035">
                <a:moveTo>
                  <a:pt x="1837677" y="4467720"/>
                </a:moveTo>
                <a:lnTo>
                  <a:pt x="1830057" y="4467720"/>
                </a:lnTo>
                <a:lnTo>
                  <a:pt x="1830057" y="4463148"/>
                </a:lnTo>
                <a:lnTo>
                  <a:pt x="1837677" y="4463148"/>
                </a:lnTo>
                <a:lnTo>
                  <a:pt x="1837677" y="4467720"/>
                </a:lnTo>
                <a:close/>
              </a:path>
              <a:path w="3106420" h="4471035">
                <a:moveTo>
                  <a:pt x="1837677" y="4470768"/>
                </a:moveTo>
                <a:lnTo>
                  <a:pt x="1830057" y="4470768"/>
                </a:lnTo>
                <a:lnTo>
                  <a:pt x="1830057" y="4469244"/>
                </a:lnTo>
                <a:lnTo>
                  <a:pt x="1837677" y="4469244"/>
                </a:lnTo>
                <a:lnTo>
                  <a:pt x="1837677" y="4470768"/>
                </a:lnTo>
                <a:close/>
              </a:path>
              <a:path w="3106420" h="4471035">
                <a:moveTo>
                  <a:pt x="1822437" y="4467720"/>
                </a:moveTo>
                <a:lnTo>
                  <a:pt x="1814817" y="4467720"/>
                </a:lnTo>
                <a:lnTo>
                  <a:pt x="1814817" y="4463148"/>
                </a:lnTo>
                <a:lnTo>
                  <a:pt x="1822437" y="4463148"/>
                </a:lnTo>
                <a:lnTo>
                  <a:pt x="1822437" y="4467720"/>
                </a:lnTo>
                <a:close/>
              </a:path>
              <a:path w="3106420" h="4471035">
                <a:moveTo>
                  <a:pt x="1822437" y="4470768"/>
                </a:moveTo>
                <a:lnTo>
                  <a:pt x="1814817" y="4470768"/>
                </a:lnTo>
                <a:lnTo>
                  <a:pt x="1814817" y="4469244"/>
                </a:lnTo>
                <a:lnTo>
                  <a:pt x="1822437" y="4469244"/>
                </a:lnTo>
                <a:lnTo>
                  <a:pt x="1822437" y="4470768"/>
                </a:lnTo>
                <a:close/>
              </a:path>
              <a:path w="3106420" h="4471035">
                <a:moveTo>
                  <a:pt x="1807197" y="4467720"/>
                </a:moveTo>
                <a:lnTo>
                  <a:pt x="1799577" y="4467720"/>
                </a:lnTo>
                <a:lnTo>
                  <a:pt x="1799577" y="4463148"/>
                </a:lnTo>
                <a:lnTo>
                  <a:pt x="1807197" y="4463148"/>
                </a:lnTo>
                <a:lnTo>
                  <a:pt x="1807197" y="4467720"/>
                </a:lnTo>
                <a:close/>
              </a:path>
              <a:path w="3106420" h="4471035">
                <a:moveTo>
                  <a:pt x="1807197" y="4470768"/>
                </a:moveTo>
                <a:lnTo>
                  <a:pt x="1799577" y="4470768"/>
                </a:lnTo>
                <a:lnTo>
                  <a:pt x="1799577" y="4469244"/>
                </a:lnTo>
                <a:lnTo>
                  <a:pt x="1807197" y="4469244"/>
                </a:lnTo>
                <a:lnTo>
                  <a:pt x="1807197" y="4470768"/>
                </a:lnTo>
                <a:close/>
              </a:path>
              <a:path w="3106420" h="4471035">
                <a:moveTo>
                  <a:pt x="1791957" y="4467720"/>
                </a:moveTo>
                <a:lnTo>
                  <a:pt x="1784337" y="4467720"/>
                </a:lnTo>
                <a:lnTo>
                  <a:pt x="1784337" y="4463148"/>
                </a:lnTo>
                <a:lnTo>
                  <a:pt x="1791957" y="4463148"/>
                </a:lnTo>
                <a:lnTo>
                  <a:pt x="1791957" y="4467720"/>
                </a:lnTo>
                <a:close/>
              </a:path>
              <a:path w="3106420" h="4471035">
                <a:moveTo>
                  <a:pt x="1791957" y="4470768"/>
                </a:moveTo>
                <a:lnTo>
                  <a:pt x="1784337" y="4470768"/>
                </a:lnTo>
                <a:lnTo>
                  <a:pt x="1784337" y="4469244"/>
                </a:lnTo>
                <a:lnTo>
                  <a:pt x="1791957" y="4469244"/>
                </a:lnTo>
                <a:lnTo>
                  <a:pt x="1791957" y="4470768"/>
                </a:lnTo>
                <a:close/>
              </a:path>
              <a:path w="3106420" h="4471035">
                <a:moveTo>
                  <a:pt x="1776717" y="4467720"/>
                </a:moveTo>
                <a:lnTo>
                  <a:pt x="1769097" y="4467720"/>
                </a:lnTo>
                <a:lnTo>
                  <a:pt x="1769097" y="4463148"/>
                </a:lnTo>
                <a:lnTo>
                  <a:pt x="1776717" y="4463148"/>
                </a:lnTo>
                <a:lnTo>
                  <a:pt x="1776717" y="4467720"/>
                </a:lnTo>
                <a:close/>
              </a:path>
              <a:path w="3106420" h="4471035">
                <a:moveTo>
                  <a:pt x="1776717" y="4470768"/>
                </a:moveTo>
                <a:lnTo>
                  <a:pt x="1769097" y="4470768"/>
                </a:lnTo>
                <a:lnTo>
                  <a:pt x="1769097" y="4469244"/>
                </a:lnTo>
                <a:lnTo>
                  <a:pt x="1776717" y="4469244"/>
                </a:lnTo>
                <a:lnTo>
                  <a:pt x="1776717" y="4470768"/>
                </a:lnTo>
                <a:close/>
              </a:path>
              <a:path w="3106420" h="4471035">
                <a:moveTo>
                  <a:pt x="1761477" y="4467720"/>
                </a:moveTo>
                <a:lnTo>
                  <a:pt x="1753857" y="4467720"/>
                </a:lnTo>
                <a:lnTo>
                  <a:pt x="1753857" y="4463148"/>
                </a:lnTo>
                <a:lnTo>
                  <a:pt x="1761477" y="4463148"/>
                </a:lnTo>
                <a:lnTo>
                  <a:pt x="1761477" y="4467720"/>
                </a:lnTo>
                <a:close/>
              </a:path>
              <a:path w="3106420" h="4471035">
                <a:moveTo>
                  <a:pt x="1761477" y="4470768"/>
                </a:moveTo>
                <a:lnTo>
                  <a:pt x="1753857" y="4470768"/>
                </a:lnTo>
                <a:lnTo>
                  <a:pt x="1753857" y="4469244"/>
                </a:lnTo>
                <a:lnTo>
                  <a:pt x="1761477" y="4469244"/>
                </a:lnTo>
                <a:lnTo>
                  <a:pt x="1761477" y="4470768"/>
                </a:lnTo>
                <a:close/>
              </a:path>
              <a:path w="3106420" h="4471035">
                <a:moveTo>
                  <a:pt x="1746237" y="4467720"/>
                </a:moveTo>
                <a:lnTo>
                  <a:pt x="1738617" y="4467720"/>
                </a:lnTo>
                <a:lnTo>
                  <a:pt x="1738617" y="4463148"/>
                </a:lnTo>
                <a:lnTo>
                  <a:pt x="1746237" y="4463148"/>
                </a:lnTo>
                <a:lnTo>
                  <a:pt x="1746237" y="4467720"/>
                </a:lnTo>
                <a:close/>
              </a:path>
              <a:path w="3106420" h="4471035">
                <a:moveTo>
                  <a:pt x="1746237" y="4470768"/>
                </a:moveTo>
                <a:lnTo>
                  <a:pt x="1738617" y="4470768"/>
                </a:lnTo>
                <a:lnTo>
                  <a:pt x="1738617" y="4469244"/>
                </a:lnTo>
                <a:lnTo>
                  <a:pt x="1746237" y="4469244"/>
                </a:lnTo>
                <a:lnTo>
                  <a:pt x="1746237" y="4470768"/>
                </a:lnTo>
                <a:close/>
              </a:path>
              <a:path w="3106420" h="4471035">
                <a:moveTo>
                  <a:pt x="1730997" y="4467720"/>
                </a:moveTo>
                <a:lnTo>
                  <a:pt x="1723377" y="4467720"/>
                </a:lnTo>
                <a:lnTo>
                  <a:pt x="1723377" y="4463148"/>
                </a:lnTo>
                <a:lnTo>
                  <a:pt x="1730997" y="4463148"/>
                </a:lnTo>
                <a:lnTo>
                  <a:pt x="1730997" y="4467720"/>
                </a:lnTo>
                <a:close/>
              </a:path>
              <a:path w="3106420" h="4471035">
                <a:moveTo>
                  <a:pt x="1730997" y="4470768"/>
                </a:moveTo>
                <a:lnTo>
                  <a:pt x="1723377" y="4470768"/>
                </a:lnTo>
                <a:lnTo>
                  <a:pt x="1723377" y="4469244"/>
                </a:lnTo>
                <a:lnTo>
                  <a:pt x="1730997" y="4469244"/>
                </a:lnTo>
                <a:lnTo>
                  <a:pt x="1730997" y="4470768"/>
                </a:lnTo>
                <a:close/>
              </a:path>
              <a:path w="3106420" h="4471035">
                <a:moveTo>
                  <a:pt x="1715757" y="4467720"/>
                </a:moveTo>
                <a:lnTo>
                  <a:pt x="1708137" y="4467720"/>
                </a:lnTo>
                <a:lnTo>
                  <a:pt x="1708137" y="4463148"/>
                </a:lnTo>
                <a:lnTo>
                  <a:pt x="1715757" y="4463148"/>
                </a:lnTo>
                <a:lnTo>
                  <a:pt x="1715757" y="4467720"/>
                </a:lnTo>
                <a:close/>
              </a:path>
              <a:path w="3106420" h="4471035">
                <a:moveTo>
                  <a:pt x="1715757" y="4470768"/>
                </a:moveTo>
                <a:lnTo>
                  <a:pt x="1708137" y="4470768"/>
                </a:lnTo>
                <a:lnTo>
                  <a:pt x="1708137" y="4469244"/>
                </a:lnTo>
                <a:lnTo>
                  <a:pt x="1715757" y="4469244"/>
                </a:lnTo>
                <a:lnTo>
                  <a:pt x="1715757" y="4470768"/>
                </a:lnTo>
                <a:close/>
              </a:path>
              <a:path w="3106420" h="4471035">
                <a:moveTo>
                  <a:pt x="1700517" y="4467720"/>
                </a:moveTo>
                <a:lnTo>
                  <a:pt x="1692897" y="4467720"/>
                </a:lnTo>
                <a:lnTo>
                  <a:pt x="1692897" y="4463148"/>
                </a:lnTo>
                <a:lnTo>
                  <a:pt x="1700517" y="4463148"/>
                </a:lnTo>
                <a:lnTo>
                  <a:pt x="1700517" y="4467720"/>
                </a:lnTo>
                <a:close/>
              </a:path>
              <a:path w="3106420" h="4471035">
                <a:moveTo>
                  <a:pt x="1700517" y="4470768"/>
                </a:moveTo>
                <a:lnTo>
                  <a:pt x="1692897" y="4470768"/>
                </a:lnTo>
                <a:lnTo>
                  <a:pt x="1692897" y="4469244"/>
                </a:lnTo>
                <a:lnTo>
                  <a:pt x="1700517" y="4469244"/>
                </a:lnTo>
                <a:lnTo>
                  <a:pt x="1700517" y="4470768"/>
                </a:lnTo>
                <a:close/>
              </a:path>
              <a:path w="3106420" h="4471035">
                <a:moveTo>
                  <a:pt x="1685277" y="4467720"/>
                </a:moveTo>
                <a:lnTo>
                  <a:pt x="1677657" y="4467720"/>
                </a:lnTo>
                <a:lnTo>
                  <a:pt x="1677657" y="4463148"/>
                </a:lnTo>
                <a:lnTo>
                  <a:pt x="1685277" y="4463148"/>
                </a:lnTo>
                <a:lnTo>
                  <a:pt x="1685277" y="4467720"/>
                </a:lnTo>
                <a:close/>
              </a:path>
              <a:path w="3106420" h="4471035">
                <a:moveTo>
                  <a:pt x="1685277" y="4470768"/>
                </a:moveTo>
                <a:lnTo>
                  <a:pt x="1677657" y="4470768"/>
                </a:lnTo>
                <a:lnTo>
                  <a:pt x="1677657" y="4469244"/>
                </a:lnTo>
                <a:lnTo>
                  <a:pt x="1685277" y="4469244"/>
                </a:lnTo>
                <a:lnTo>
                  <a:pt x="1685277" y="4470768"/>
                </a:lnTo>
                <a:close/>
              </a:path>
              <a:path w="3106420" h="4471035">
                <a:moveTo>
                  <a:pt x="1670037" y="4467720"/>
                </a:moveTo>
                <a:lnTo>
                  <a:pt x="1662417" y="4467720"/>
                </a:lnTo>
                <a:lnTo>
                  <a:pt x="1662417" y="4463148"/>
                </a:lnTo>
                <a:lnTo>
                  <a:pt x="1670037" y="4463148"/>
                </a:lnTo>
                <a:lnTo>
                  <a:pt x="1670037" y="4467720"/>
                </a:lnTo>
                <a:close/>
              </a:path>
              <a:path w="3106420" h="4471035">
                <a:moveTo>
                  <a:pt x="1670037" y="4470768"/>
                </a:moveTo>
                <a:lnTo>
                  <a:pt x="1662417" y="4470768"/>
                </a:lnTo>
                <a:lnTo>
                  <a:pt x="1662417" y="4469244"/>
                </a:lnTo>
                <a:lnTo>
                  <a:pt x="1670037" y="4469244"/>
                </a:lnTo>
                <a:lnTo>
                  <a:pt x="1670037" y="4470768"/>
                </a:lnTo>
                <a:close/>
              </a:path>
              <a:path w="3106420" h="4471035">
                <a:moveTo>
                  <a:pt x="1654797" y="4467720"/>
                </a:moveTo>
                <a:lnTo>
                  <a:pt x="1647177" y="4467720"/>
                </a:lnTo>
                <a:lnTo>
                  <a:pt x="1647177" y="4463148"/>
                </a:lnTo>
                <a:lnTo>
                  <a:pt x="1654797" y="4463148"/>
                </a:lnTo>
                <a:lnTo>
                  <a:pt x="1654797" y="4467720"/>
                </a:lnTo>
                <a:close/>
              </a:path>
              <a:path w="3106420" h="4471035">
                <a:moveTo>
                  <a:pt x="1654797" y="4470768"/>
                </a:moveTo>
                <a:lnTo>
                  <a:pt x="1647177" y="4470768"/>
                </a:lnTo>
                <a:lnTo>
                  <a:pt x="1647177" y="4469244"/>
                </a:lnTo>
                <a:lnTo>
                  <a:pt x="1654797" y="4469244"/>
                </a:lnTo>
                <a:lnTo>
                  <a:pt x="1654797" y="4470768"/>
                </a:lnTo>
                <a:close/>
              </a:path>
              <a:path w="3106420" h="4471035">
                <a:moveTo>
                  <a:pt x="1639557" y="4467720"/>
                </a:moveTo>
                <a:lnTo>
                  <a:pt x="1631937" y="4467720"/>
                </a:lnTo>
                <a:lnTo>
                  <a:pt x="1631937" y="4463148"/>
                </a:lnTo>
                <a:lnTo>
                  <a:pt x="1639557" y="4463148"/>
                </a:lnTo>
                <a:lnTo>
                  <a:pt x="1639557" y="4467720"/>
                </a:lnTo>
                <a:close/>
              </a:path>
              <a:path w="3106420" h="4471035">
                <a:moveTo>
                  <a:pt x="1639557" y="4470768"/>
                </a:moveTo>
                <a:lnTo>
                  <a:pt x="1631937" y="4470768"/>
                </a:lnTo>
                <a:lnTo>
                  <a:pt x="1631937" y="4469244"/>
                </a:lnTo>
                <a:lnTo>
                  <a:pt x="1639557" y="4469244"/>
                </a:lnTo>
                <a:lnTo>
                  <a:pt x="1639557" y="4470768"/>
                </a:lnTo>
                <a:close/>
              </a:path>
              <a:path w="3106420" h="4471035">
                <a:moveTo>
                  <a:pt x="1624317" y="4467720"/>
                </a:moveTo>
                <a:lnTo>
                  <a:pt x="1616697" y="4467720"/>
                </a:lnTo>
                <a:lnTo>
                  <a:pt x="1616697" y="4463148"/>
                </a:lnTo>
                <a:lnTo>
                  <a:pt x="1624317" y="4463148"/>
                </a:lnTo>
                <a:lnTo>
                  <a:pt x="1624317" y="4467720"/>
                </a:lnTo>
                <a:close/>
              </a:path>
              <a:path w="3106420" h="4471035">
                <a:moveTo>
                  <a:pt x="1624317" y="4470768"/>
                </a:moveTo>
                <a:lnTo>
                  <a:pt x="1616697" y="4470768"/>
                </a:lnTo>
                <a:lnTo>
                  <a:pt x="1616697" y="4469244"/>
                </a:lnTo>
                <a:lnTo>
                  <a:pt x="1624317" y="4469244"/>
                </a:lnTo>
                <a:lnTo>
                  <a:pt x="1624317" y="4470768"/>
                </a:lnTo>
                <a:close/>
              </a:path>
              <a:path w="3106420" h="4471035">
                <a:moveTo>
                  <a:pt x="1609077" y="4467720"/>
                </a:moveTo>
                <a:lnTo>
                  <a:pt x="1601457" y="4467720"/>
                </a:lnTo>
                <a:lnTo>
                  <a:pt x="1601457" y="4463148"/>
                </a:lnTo>
                <a:lnTo>
                  <a:pt x="1609077" y="4463148"/>
                </a:lnTo>
                <a:lnTo>
                  <a:pt x="1609077" y="4467720"/>
                </a:lnTo>
                <a:close/>
              </a:path>
              <a:path w="3106420" h="4471035">
                <a:moveTo>
                  <a:pt x="1609077" y="4470768"/>
                </a:moveTo>
                <a:lnTo>
                  <a:pt x="1601457" y="4470768"/>
                </a:lnTo>
                <a:lnTo>
                  <a:pt x="1601457" y="4469244"/>
                </a:lnTo>
                <a:lnTo>
                  <a:pt x="1609077" y="4469244"/>
                </a:lnTo>
                <a:lnTo>
                  <a:pt x="1609077" y="4470768"/>
                </a:lnTo>
                <a:close/>
              </a:path>
              <a:path w="3106420" h="4471035">
                <a:moveTo>
                  <a:pt x="1593837" y="4467720"/>
                </a:moveTo>
                <a:lnTo>
                  <a:pt x="1586217" y="4467720"/>
                </a:lnTo>
                <a:lnTo>
                  <a:pt x="1586217" y="4463148"/>
                </a:lnTo>
                <a:lnTo>
                  <a:pt x="1593837" y="4463148"/>
                </a:lnTo>
                <a:lnTo>
                  <a:pt x="1593837" y="4467720"/>
                </a:lnTo>
                <a:close/>
              </a:path>
              <a:path w="3106420" h="4471035">
                <a:moveTo>
                  <a:pt x="1593837" y="4470768"/>
                </a:moveTo>
                <a:lnTo>
                  <a:pt x="1586217" y="4470768"/>
                </a:lnTo>
                <a:lnTo>
                  <a:pt x="1586217" y="4469244"/>
                </a:lnTo>
                <a:lnTo>
                  <a:pt x="1593837" y="4469244"/>
                </a:lnTo>
                <a:lnTo>
                  <a:pt x="1593837" y="4470768"/>
                </a:lnTo>
                <a:close/>
              </a:path>
              <a:path w="3106420" h="4471035">
                <a:moveTo>
                  <a:pt x="1578597" y="4467720"/>
                </a:moveTo>
                <a:lnTo>
                  <a:pt x="1570977" y="4467720"/>
                </a:lnTo>
                <a:lnTo>
                  <a:pt x="1570977" y="4463148"/>
                </a:lnTo>
                <a:lnTo>
                  <a:pt x="1578597" y="4463148"/>
                </a:lnTo>
                <a:lnTo>
                  <a:pt x="1578597" y="4467720"/>
                </a:lnTo>
                <a:close/>
              </a:path>
              <a:path w="3106420" h="4471035">
                <a:moveTo>
                  <a:pt x="1578597" y="4470768"/>
                </a:moveTo>
                <a:lnTo>
                  <a:pt x="1570977" y="4470768"/>
                </a:lnTo>
                <a:lnTo>
                  <a:pt x="1570977" y="4469244"/>
                </a:lnTo>
                <a:lnTo>
                  <a:pt x="1578597" y="4469244"/>
                </a:lnTo>
                <a:lnTo>
                  <a:pt x="1578597" y="4470768"/>
                </a:lnTo>
                <a:close/>
              </a:path>
              <a:path w="3106420" h="4471035">
                <a:moveTo>
                  <a:pt x="1563357" y="4467720"/>
                </a:moveTo>
                <a:lnTo>
                  <a:pt x="1555737" y="4467720"/>
                </a:lnTo>
                <a:lnTo>
                  <a:pt x="1555737" y="4463148"/>
                </a:lnTo>
                <a:lnTo>
                  <a:pt x="1563357" y="4463148"/>
                </a:lnTo>
                <a:lnTo>
                  <a:pt x="1563357" y="4467720"/>
                </a:lnTo>
                <a:close/>
              </a:path>
              <a:path w="3106420" h="4471035">
                <a:moveTo>
                  <a:pt x="1563357" y="4470768"/>
                </a:moveTo>
                <a:lnTo>
                  <a:pt x="1555737" y="4470768"/>
                </a:lnTo>
                <a:lnTo>
                  <a:pt x="1555737" y="4469244"/>
                </a:lnTo>
                <a:lnTo>
                  <a:pt x="1563357" y="4469244"/>
                </a:lnTo>
                <a:lnTo>
                  <a:pt x="1563357" y="4470768"/>
                </a:lnTo>
                <a:close/>
              </a:path>
              <a:path w="3106420" h="4471035">
                <a:moveTo>
                  <a:pt x="1548117" y="4467720"/>
                </a:moveTo>
                <a:lnTo>
                  <a:pt x="1540497" y="4467720"/>
                </a:lnTo>
                <a:lnTo>
                  <a:pt x="1540497" y="4463148"/>
                </a:lnTo>
                <a:lnTo>
                  <a:pt x="1548117" y="4463148"/>
                </a:lnTo>
                <a:lnTo>
                  <a:pt x="1548117" y="4467720"/>
                </a:lnTo>
                <a:close/>
              </a:path>
              <a:path w="3106420" h="4471035">
                <a:moveTo>
                  <a:pt x="1548117" y="4470768"/>
                </a:moveTo>
                <a:lnTo>
                  <a:pt x="1540497" y="4470768"/>
                </a:lnTo>
                <a:lnTo>
                  <a:pt x="1540497" y="4469244"/>
                </a:lnTo>
                <a:lnTo>
                  <a:pt x="1548117" y="4469244"/>
                </a:lnTo>
                <a:lnTo>
                  <a:pt x="1548117" y="4470768"/>
                </a:lnTo>
                <a:close/>
              </a:path>
              <a:path w="3106420" h="4471035">
                <a:moveTo>
                  <a:pt x="1532877" y="4467720"/>
                </a:moveTo>
                <a:lnTo>
                  <a:pt x="1525257" y="4467720"/>
                </a:lnTo>
                <a:lnTo>
                  <a:pt x="1525257" y="4463148"/>
                </a:lnTo>
                <a:lnTo>
                  <a:pt x="1532877" y="4463148"/>
                </a:lnTo>
                <a:lnTo>
                  <a:pt x="1532877" y="4467720"/>
                </a:lnTo>
                <a:close/>
              </a:path>
              <a:path w="3106420" h="4471035">
                <a:moveTo>
                  <a:pt x="1532877" y="4470768"/>
                </a:moveTo>
                <a:lnTo>
                  <a:pt x="1525257" y="4470768"/>
                </a:lnTo>
                <a:lnTo>
                  <a:pt x="1525257" y="4469244"/>
                </a:lnTo>
                <a:lnTo>
                  <a:pt x="1532877" y="4469244"/>
                </a:lnTo>
                <a:lnTo>
                  <a:pt x="1532877" y="4470768"/>
                </a:lnTo>
                <a:close/>
              </a:path>
              <a:path w="3106420" h="4471035">
                <a:moveTo>
                  <a:pt x="1517637" y="4467720"/>
                </a:moveTo>
                <a:lnTo>
                  <a:pt x="1510017" y="4467720"/>
                </a:lnTo>
                <a:lnTo>
                  <a:pt x="1510017" y="4463148"/>
                </a:lnTo>
                <a:lnTo>
                  <a:pt x="1517637" y="4463148"/>
                </a:lnTo>
                <a:lnTo>
                  <a:pt x="1517637" y="4467720"/>
                </a:lnTo>
                <a:close/>
              </a:path>
              <a:path w="3106420" h="4471035">
                <a:moveTo>
                  <a:pt x="1517637" y="4470768"/>
                </a:moveTo>
                <a:lnTo>
                  <a:pt x="1510017" y="4470768"/>
                </a:lnTo>
                <a:lnTo>
                  <a:pt x="1510017" y="4469244"/>
                </a:lnTo>
                <a:lnTo>
                  <a:pt x="1517637" y="4469244"/>
                </a:lnTo>
                <a:lnTo>
                  <a:pt x="1517637" y="4470768"/>
                </a:lnTo>
                <a:close/>
              </a:path>
              <a:path w="3106420" h="4471035">
                <a:moveTo>
                  <a:pt x="1502397" y="4467720"/>
                </a:moveTo>
                <a:lnTo>
                  <a:pt x="1494777" y="4467720"/>
                </a:lnTo>
                <a:lnTo>
                  <a:pt x="1494777" y="4463148"/>
                </a:lnTo>
                <a:lnTo>
                  <a:pt x="1502397" y="4463148"/>
                </a:lnTo>
                <a:lnTo>
                  <a:pt x="1502397" y="4467720"/>
                </a:lnTo>
                <a:close/>
              </a:path>
              <a:path w="3106420" h="4471035">
                <a:moveTo>
                  <a:pt x="1502397" y="4470768"/>
                </a:moveTo>
                <a:lnTo>
                  <a:pt x="1494777" y="4470768"/>
                </a:lnTo>
                <a:lnTo>
                  <a:pt x="1494777" y="4469244"/>
                </a:lnTo>
                <a:lnTo>
                  <a:pt x="1502397" y="4469244"/>
                </a:lnTo>
                <a:lnTo>
                  <a:pt x="1502397" y="4470768"/>
                </a:lnTo>
                <a:close/>
              </a:path>
              <a:path w="3106420" h="4471035">
                <a:moveTo>
                  <a:pt x="1487157" y="4467720"/>
                </a:moveTo>
                <a:lnTo>
                  <a:pt x="1479537" y="4467720"/>
                </a:lnTo>
                <a:lnTo>
                  <a:pt x="1479537" y="4463148"/>
                </a:lnTo>
                <a:lnTo>
                  <a:pt x="1487157" y="4463148"/>
                </a:lnTo>
                <a:lnTo>
                  <a:pt x="1487157" y="4467720"/>
                </a:lnTo>
                <a:close/>
              </a:path>
              <a:path w="3106420" h="4471035">
                <a:moveTo>
                  <a:pt x="1487157" y="4470768"/>
                </a:moveTo>
                <a:lnTo>
                  <a:pt x="1479537" y="4470768"/>
                </a:lnTo>
                <a:lnTo>
                  <a:pt x="1479537" y="4469244"/>
                </a:lnTo>
                <a:lnTo>
                  <a:pt x="1487157" y="4469244"/>
                </a:lnTo>
                <a:lnTo>
                  <a:pt x="1487157" y="4470768"/>
                </a:lnTo>
                <a:close/>
              </a:path>
              <a:path w="3106420" h="4471035">
                <a:moveTo>
                  <a:pt x="1471917" y="4467720"/>
                </a:moveTo>
                <a:lnTo>
                  <a:pt x="1464297" y="4467720"/>
                </a:lnTo>
                <a:lnTo>
                  <a:pt x="1464297" y="4463148"/>
                </a:lnTo>
                <a:lnTo>
                  <a:pt x="1471917" y="4463148"/>
                </a:lnTo>
                <a:lnTo>
                  <a:pt x="1471917" y="4467720"/>
                </a:lnTo>
                <a:close/>
              </a:path>
              <a:path w="3106420" h="4471035">
                <a:moveTo>
                  <a:pt x="1471917" y="4470768"/>
                </a:moveTo>
                <a:lnTo>
                  <a:pt x="1464297" y="4470768"/>
                </a:lnTo>
                <a:lnTo>
                  <a:pt x="1464297" y="4469244"/>
                </a:lnTo>
                <a:lnTo>
                  <a:pt x="1471917" y="4469244"/>
                </a:lnTo>
                <a:lnTo>
                  <a:pt x="1471917" y="4470768"/>
                </a:lnTo>
                <a:close/>
              </a:path>
              <a:path w="3106420" h="4471035">
                <a:moveTo>
                  <a:pt x="1456677" y="4467720"/>
                </a:moveTo>
                <a:lnTo>
                  <a:pt x="1449057" y="4467720"/>
                </a:lnTo>
                <a:lnTo>
                  <a:pt x="1449057" y="4463148"/>
                </a:lnTo>
                <a:lnTo>
                  <a:pt x="1456677" y="4463148"/>
                </a:lnTo>
                <a:lnTo>
                  <a:pt x="1456677" y="4467720"/>
                </a:lnTo>
                <a:close/>
              </a:path>
              <a:path w="3106420" h="4471035">
                <a:moveTo>
                  <a:pt x="1456677" y="4470768"/>
                </a:moveTo>
                <a:lnTo>
                  <a:pt x="1449057" y="4470768"/>
                </a:lnTo>
                <a:lnTo>
                  <a:pt x="1449057" y="4469244"/>
                </a:lnTo>
                <a:lnTo>
                  <a:pt x="1456677" y="4469244"/>
                </a:lnTo>
                <a:lnTo>
                  <a:pt x="1456677" y="4470768"/>
                </a:lnTo>
                <a:close/>
              </a:path>
              <a:path w="3106420" h="4471035">
                <a:moveTo>
                  <a:pt x="1441437" y="4467720"/>
                </a:moveTo>
                <a:lnTo>
                  <a:pt x="1433817" y="4467720"/>
                </a:lnTo>
                <a:lnTo>
                  <a:pt x="1433817" y="4463148"/>
                </a:lnTo>
                <a:lnTo>
                  <a:pt x="1441437" y="4463148"/>
                </a:lnTo>
                <a:lnTo>
                  <a:pt x="1441437" y="4467720"/>
                </a:lnTo>
                <a:close/>
              </a:path>
              <a:path w="3106420" h="4471035">
                <a:moveTo>
                  <a:pt x="1441437" y="4470768"/>
                </a:moveTo>
                <a:lnTo>
                  <a:pt x="1433817" y="4470768"/>
                </a:lnTo>
                <a:lnTo>
                  <a:pt x="1433817" y="4469244"/>
                </a:lnTo>
                <a:lnTo>
                  <a:pt x="1441437" y="4469244"/>
                </a:lnTo>
                <a:lnTo>
                  <a:pt x="1441437" y="4470768"/>
                </a:lnTo>
                <a:close/>
              </a:path>
              <a:path w="3106420" h="4471035">
                <a:moveTo>
                  <a:pt x="1426197" y="4467720"/>
                </a:moveTo>
                <a:lnTo>
                  <a:pt x="1418577" y="4467720"/>
                </a:lnTo>
                <a:lnTo>
                  <a:pt x="1418577" y="4463148"/>
                </a:lnTo>
                <a:lnTo>
                  <a:pt x="1426197" y="4463148"/>
                </a:lnTo>
                <a:lnTo>
                  <a:pt x="1426197" y="4467720"/>
                </a:lnTo>
                <a:close/>
              </a:path>
              <a:path w="3106420" h="4471035">
                <a:moveTo>
                  <a:pt x="1426197" y="4470768"/>
                </a:moveTo>
                <a:lnTo>
                  <a:pt x="1418577" y="4470768"/>
                </a:lnTo>
                <a:lnTo>
                  <a:pt x="1418577" y="4469244"/>
                </a:lnTo>
                <a:lnTo>
                  <a:pt x="1426197" y="4469244"/>
                </a:lnTo>
                <a:lnTo>
                  <a:pt x="1426197" y="4470768"/>
                </a:lnTo>
                <a:close/>
              </a:path>
              <a:path w="3106420" h="4471035">
                <a:moveTo>
                  <a:pt x="1410957" y="4467720"/>
                </a:moveTo>
                <a:lnTo>
                  <a:pt x="1403337" y="4467720"/>
                </a:lnTo>
                <a:lnTo>
                  <a:pt x="1403337" y="4463148"/>
                </a:lnTo>
                <a:lnTo>
                  <a:pt x="1410957" y="4463148"/>
                </a:lnTo>
                <a:lnTo>
                  <a:pt x="1410957" y="4467720"/>
                </a:lnTo>
                <a:close/>
              </a:path>
              <a:path w="3106420" h="4471035">
                <a:moveTo>
                  <a:pt x="1410957" y="4470768"/>
                </a:moveTo>
                <a:lnTo>
                  <a:pt x="1403337" y="4470768"/>
                </a:lnTo>
                <a:lnTo>
                  <a:pt x="1403337" y="4469244"/>
                </a:lnTo>
                <a:lnTo>
                  <a:pt x="1410957" y="4469244"/>
                </a:lnTo>
                <a:lnTo>
                  <a:pt x="1410957" y="4470768"/>
                </a:lnTo>
                <a:close/>
              </a:path>
              <a:path w="3106420" h="4471035">
                <a:moveTo>
                  <a:pt x="1395717" y="4467720"/>
                </a:moveTo>
                <a:lnTo>
                  <a:pt x="1388097" y="4467720"/>
                </a:lnTo>
                <a:lnTo>
                  <a:pt x="1388097" y="4463148"/>
                </a:lnTo>
                <a:lnTo>
                  <a:pt x="1395717" y="4463148"/>
                </a:lnTo>
                <a:lnTo>
                  <a:pt x="1395717" y="4467720"/>
                </a:lnTo>
                <a:close/>
              </a:path>
              <a:path w="3106420" h="4471035">
                <a:moveTo>
                  <a:pt x="1395717" y="4470768"/>
                </a:moveTo>
                <a:lnTo>
                  <a:pt x="1388097" y="4470768"/>
                </a:lnTo>
                <a:lnTo>
                  <a:pt x="1388097" y="4469244"/>
                </a:lnTo>
                <a:lnTo>
                  <a:pt x="1395717" y="4469244"/>
                </a:lnTo>
                <a:lnTo>
                  <a:pt x="1395717" y="4470768"/>
                </a:lnTo>
                <a:close/>
              </a:path>
              <a:path w="3106420" h="4471035">
                <a:moveTo>
                  <a:pt x="1380477" y="4467720"/>
                </a:moveTo>
                <a:lnTo>
                  <a:pt x="1372857" y="4467720"/>
                </a:lnTo>
                <a:lnTo>
                  <a:pt x="1372857" y="4463148"/>
                </a:lnTo>
                <a:lnTo>
                  <a:pt x="1380477" y="4463148"/>
                </a:lnTo>
                <a:lnTo>
                  <a:pt x="1380477" y="4467720"/>
                </a:lnTo>
                <a:close/>
              </a:path>
              <a:path w="3106420" h="4471035">
                <a:moveTo>
                  <a:pt x="1380477" y="4470768"/>
                </a:moveTo>
                <a:lnTo>
                  <a:pt x="1372857" y="4470768"/>
                </a:lnTo>
                <a:lnTo>
                  <a:pt x="1372857" y="4469244"/>
                </a:lnTo>
                <a:lnTo>
                  <a:pt x="1380477" y="4469244"/>
                </a:lnTo>
                <a:lnTo>
                  <a:pt x="1380477" y="4470768"/>
                </a:lnTo>
                <a:close/>
              </a:path>
              <a:path w="3106420" h="4471035">
                <a:moveTo>
                  <a:pt x="1365237" y="4467720"/>
                </a:moveTo>
                <a:lnTo>
                  <a:pt x="1357617" y="4467720"/>
                </a:lnTo>
                <a:lnTo>
                  <a:pt x="1357617" y="4463148"/>
                </a:lnTo>
                <a:lnTo>
                  <a:pt x="1365237" y="4463148"/>
                </a:lnTo>
                <a:lnTo>
                  <a:pt x="1365237" y="4467720"/>
                </a:lnTo>
                <a:close/>
              </a:path>
              <a:path w="3106420" h="4471035">
                <a:moveTo>
                  <a:pt x="1365237" y="4470768"/>
                </a:moveTo>
                <a:lnTo>
                  <a:pt x="1357617" y="4470768"/>
                </a:lnTo>
                <a:lnTo>
                  <a:pt x="1357617" y="4469244"/>
                </a:lnTo>
                <a:lnTo>
                  <a:pt x="1365237" y="4469244"/>
                </a:lnTo>
                <a:lnTo>
                  <a:pt x="1365237" y="4470768"/>
                </a:lnTo>
                <a:close/>
              </a:path>
              <a:path w="3106420" h="4471035">
                <a:moveTo>
                  <a:pt x="1349997" y="4467720"/>
                </a:moveTo>
                <a:lnTo>
                  <a:pt x="1342377" y="4467720"/>
                </a:lnTo>
                <a:lnTo>
                  <a:pt x="1342377" y="4463148"/>
                </a:lnTo>
                <a:lnTo>
                  <a:pt x="1349997" y="4463148"/>
                </a:lnTo>
                <a:lnTo>
                  <a:pt x="1349997" y="4467720"/>
                </a:lnTo>
                <a:close/>
              </a:path>
              <a:path w="3106420" h="4471035">
                <a:moveTo>
                  <a:pt x="1349997" y="4470768"/>
                </a:moveTo>
                <a:lnTo>
                  <a:pt x="1342377" y="4470768"/>
                </a:lnTo>
                <a:lnTo>
                  <a:pt x="1342377" y="4469244"/>
                </a:lnTo>
                <a:lnTo>
                  <a:pt x="1349997" y="4469244"/>
                </a:lnTo>
                <a:lnTo>
                  <a:pt x="1349997" y="4470768"/>
                </a:lnTo>
                <a:close/>
              </a:path>
              <a:path w="3106420" h="4471035">
                <a:moveTo>
                  <a:pt x="1334757" y="4467720"/>
                </a:moveTo>
                <a:lnTo>
                  <a:pt x="1327137" y="4467720"/>
                </a:lnTo>
                <a:lnTo>
                  <a:pt x="1327137" y="4463148"/>
                </a:lnTo>
                <a:lnTo>
                  <a:pt x="1334757" y="4463148"/>
                </a:lnTo>
                <a:lnTo>
                  <a:pt x="1334757" y="4467720"/>
                </a:lnTo>
                <a:close/>
              </a:path>
              <a:path w="3106420" h="4471035">
                <a:moveTo>
                  <a:pt x="1334757" y="4470768"/>
                </a:moveTo>
                <a:lnTo>
                  <a:pt x="1327137" y="4470768"/>
                </a:lnTo>
                <a:lnTo>
                  <a:pt x="1327137" y="4469244"/>
                </a:lnTo>
                <a:lnTo>
                  <a:pt x="1334757" y="4469244"/>
                </a:lnTo>
                <a:lnTo>
                  <a:pt x="1334757" y="4470768"/>
                </a:lnTo>
                <a:close/>
              </a:path>
              <a:path w="3106420" h="4471035">
                <a:moveTo>
                  <a:pt x="1319517" y="4467720"/>
                </a:moveTo>
                <a:lnTo>
                  <a:pt x="1311897" y="4467720"/>
                </a:lnTo>
                <a:lnTo>
                  <a:pt x="1311897" y="4463148"/>
                </a:lnTo>
                <a:lnTo>
                  <a:pt x="1319517" y="4463148"/>
                </a:lnTo>
                <a:lnTo>
                  <a:pt x="1319517" y="4467720"/>
                </a:lnTo>
                <a:close/>
              </a:path>
              <a:path w="3106420" h="4471035">
                <a:moveTo>
                  <a:pt x="1319517" y="4470768"/>
                </a:moveTo>
                <a:lnTo>
                  <a:pt x="1311897" y="4470768"/>
                </a:lnTo>
                <a:lnTo>
                  <a:pt x="1311897" y="4469244"/>
                </a:lnTo>
                <a:lnTo>
                  <a:pt x="1319517" y="4469244"/>
                </a:lnTo>
                <a:lnTo>
                  <a:pt x="1319517" y="4470768"/>
                </a:lnTo>
                <a:close/>
              </a:path>
              <a:path w="3106420" h="4471035">
                <a:moveTo>
                  <a:pt x="1304277" y="4467720"/>
                </a:moveTo>
                <a:lnTo>
                  <a:pt x="1296657" y="4467720"/>
                </a:lnTo>
                <a:lnTo>
                  <a:pt x="1296657" y="4463148"/>
                </a:lnTo>
                <a:lnTo>
                  <a:pt x="1304277" y="4463148"/>
                </a:lnTo>
                <a:lnTo>
                  <a:pt x="1304277" y="4467720"/>
                </a:lnTo>
                <a:close/>
              </a:path>
              <a:path w="3106420" h="4471035">
                <a:moveTo>
                  <a:pt x="1304277" y="4470768"/>
                </a:moveTo>
                <a:lnTo>
                  <a:pt x="1296657" y="4470768"/>
                </a:lnTo>
                <a:lnTo>
                  <a:pt x="1296657" y="4469244"/>
                </a:lnTo>
                <a:lnTo>
                  <a:pt x="1304277" y="4469244"/>
                </a:lnTo>
                <a:lnTo>
                  <a:pt x="1304277" y="4470768"/>
                </a:lnTo>
                <a:close/>
              </a:path>
              <a:path w="3106420" h="4471035">
                <a:moveTo>
                  <a:pt x="1289037" y="4467720"/>
                </a:moveTo>
                <a:lnTo>
                  <a:pt x="1281417" y="4467720"/>
                </a:lnTo>
                <a:lnTo>
                  <a:pt x="1281417" y="4463148"/>
                </a:lnTo>
                <a:lnTo>
                  <a:pt x="1289037" y="4463148"/>
                </a:lnTo>
                <a:lnTo>
                  <a:pt x="1289037" y="4467720"/>
                </a:lnTo>
                <a:close/>
              </a:path>
              <a:path w="3106420" h="4471035">
                <a:moveTo>
                  <a:pt x="1289037" y="4470768"/>
                </a:moveTo>
                <a:lnTo>
                  <a:pt x="1281417" y="4470768"/>
                </a:lnTo>
                <a:lnTo>
                  <a:pt x="1281417" y="4469244"/>
                </a:lnTo>
                <a:lnTo>
                  <a:pt x="1289037" y="4469244"/>
                </a:lnTo>
                <a:lnTo>
                  <a:pt x="1289037" y="4470768"/>
                </a:lnTo>
                <a:close/>
              </a:path>
              <a:path w="3106420" h="4471035">
                <a:moveTo>
                  <a:pt x="1273797" y="4467720"/>
                </a:moveTo>
                <a:lnTo>
                  <a:pt x="1266177" y="4467720"/>
                </a:lnTo>
                <a:lnTo>
                  <a:pt x="1266177" y="4463148"/>
                </a:lnTo>
                <a:lnTo>
                  <a:pt x="1273797" y="4463148"/>
                </a:lnTo>
                <a:lnTo>
                  <a:pt x="1273797" y="4467720"/>
                </a:lnTo>
                <a:close/>
              </a:path>
              <a:path w="3106420" h="4471035">
                <a:moveTo>
                  <a:pt x="1273797" y="4470768"/>
                </a:moveTo>
                <a:lnTo>
                  <a:pt x="1266177" y="4470768"/>
                </a:lnTo>
                <a:lnTo>
                  <a:pt x="1266177" y="4469244"/>
                </a:lnTo>
                <a:lnTo>
                  <a:pt x="1273797" y="4469244"/>
                </a:lnTo>
                <a:lnTo>
                  <a:pt x="1273797" y="4470768"/>
                </a:lnTo>
                <a:close/>
              </a:path>
              <a:path w="3106420" h="4471035">
                <a:moveTo>
                  <a:pt x="1258557" y="4467720"/>
                </a:moveTo>
                <a:lnTo>
                  <a:pt x="1250937" y="4467720"/>
                </a:lnTo>
                <a:lnTo>
                  <a:pt x="1250937" y="4463148"/>
                </a:lnTo>
                <a:lnTo>
                  <a:pt x="1258557" y="4463148"/>
                </a:lnTo>
                <a:lnTo>
                  <a:pt x="1258557" y="4467720"/>
                </a:lnTo>
                <a:close/>
              </a:path>
              <a:path w="3106420" h="4471035">
                <a:moveTo>
                  <a:pt x="1258557" y="4470768"/>
                </a:moveTo>
                <a:lnTo>
                  <a:pt x="1250937" y="4470768"/>
                </a:lnTo>
                <a:lnTo>
                  <a:pt x="1250937" y="4469244"/>
                </a:lnTo>
                <a:lnTo>
                  <a:pt x="1258557" y="4469244"/>
                </a:lnTo>
                <a:lnTo>
                  <a:pt x="1258557" y="4470768"/>
                </a:lnTo>
                <a:close/>
              </a:path>
              <a:path w="3106420" h="4471035">
                <a:moveTo>
                  <a:pt x="1243317" y="4467720"/>
                </a:moveTo>
                <a:lnTo>
                  <a:pt x="1235697" y="4467720"/>
                </a:lnTo>
                <a:lnTo>
                  <a:pt x="1235697" y="4463148"/>
                </a:lnTo>
                <a:lnTo>
                  <a:pt x="1243317" y="4463148"/>
                </a:lnTo>
                <a:lnTo>
                  <a:pt x="1243317" y="4467720"/>
                </a:lnTo>
                <a:close/>
              </a:path>
              <a:path w="3106420" h="4471035">
                <a:moveTo>
                  <a:pt x="1243317" y="4470768"/>
                </a:moveTo>
                <a:lnTo>
                  <a:pt x="1235697" y="4470768"/>
                </a:lnTo>
                <a:lnTo>
                  <a:pt x="1235697" y="4469244"/>
                </a:lnTo>
                <a:lnTo>
                  <a:pt x="1243317" y="4469244"/>
                </a:lnTo>
                <a:lnTo>
                  <a:pt x="1243317" y="4470768"/>
                </a:lnTo>
                <a:close/>
              </a:path>
              <a:path w="3106420" h="4471035">
                <a:moveTo>
                  <a:pt x="1228077" y="4467720"/>
                </a:moveTo>
                <a:lnTo>
                  <a:pt x="1220457" y="4467720"/>
                </a:lnTo>
                <a:lnTo>
                  <a:pt x="1220457" y="4463148"/>
                </a:lnTo>
                <a:lnTo>
                  <a:pt x="1228077" y="4463148"/>
                </a:lnTo>
                <a:lnTo>
                  <a:pt x="1228077" y="4467720"/>
                </a:lnTo>
                <a:close/>
              </a:path>
              <a:path w="3106420" h="4471035">
                <a:moveTo>
                  <a:pt x="1228077" y="4470768"/>
                </a:moveTo>
                <a:lnTo>
                  <a:pt x="1220457" y="4470768"/>
                </a:lnTo>
                <a:lnTo>
                  <a:pt x="1220457" y="4469244"/>
                </a:lnTo>
                <a:lnTo>
                  <a:pt x="1228077" y="4469244"/>
                </a:lnTo>
                <a:lnTo>
                  <a:pt x="1228077" y="4470768"/>
                </a:lnTo>
                <a:close/>
              </a:path>
              <a:path w="3106420" h="4471035">
                <a:moveTo>
                  <a:pt x="1212837" y="4467720"/>
                </a:moveTo>
                <a:lnTo>
                  <a:pt x="1205217" y="4467720"/>
                </a:lnTo>
                <a:lnTo>
                  <a:pt x="1205217" y="4463148"/>
                </a:lnTo>
                <a:lnTo>
                  <a:pt x="1212837" y="4463148"/>
                </a:lnTo>
                <a:lnTo>
                  <a:pt x="1212837" y="4467720"/>
                </a:lnTo>
                <a:close/>
              </a:path>
              <a:path w="3106420" h="4471035">
                <a:moveTo>
                  <a:pt x="1212837" y="4470768"/>
                </a:moveTo>
                <a:lnTo>
                  <a:pt x="1205217" y="4470768"/>
                </a:lnTo>
                <a:lnTo>
                  <a:pt x="1205217" y="4469244"/>
                </a:lnTo>
                <a:lnTo>
                  <a:pt x="1212837" y="4469244"/>
                </a:lnTo>
                <a:lnTo>
                  <a:pt x="1212837" y="4470768"/>
                </a:lnTo>
                <a:close/>
              </a:path>
              <a:path w="3106420" h="4471035">
                <a:moveTo>
                  <a:pt x="1197597" y="4467720"/>
                </a:moveTo>
                <a:lnTo>
                  <a:pt x="1189977" y="4467720"/>
                </a:lnTo>
                <a:lnTo>
                  <a:pt x="1189977" y="4463148"/>
                </a:lnTo>
                <a:lnTo>
                  <a:pt x="1197597" y="4463148"/>
                </a:lnTo>
                <a:lnTo>
                  <a:pt x="1197597" y="4467720"/>
                </a:lnTo>
                <a:close/>
              </a:path>
              <a:path w="3106420" h="4471035">
                <a:moveTo>
                  <a:pt x="1197597" y="4470768"/>
                </a:moveTo>
                <a:lnTo>
                  <a:pt x="1189977" y="4470768"/>
                </a:lnTo>
                <a:lnTo>
                  <a:pt x="1189977" y="4469244"/>
                </a:lnTo>
                <a:lnTo>
                  <a:pt x="1197597" y="4469244"/>
                </a:lnTo>
                <a:lnTo>
                  <a:pt x="1197597" y="4470768"/>
                </a:lnTo>
                <a:close/>
              </a:path>
              <a:path w="3106420" h="4471035">
                <a:moveTo>
                  <a:pt x="1182357" y="4467720"/>
                </a:moveTo>
                <a:lnTo>
                  <a:pt x="1174737" y="4467720"/>
                </a:lnTo>
                <a:lnTo>
                  <a:pt x="1174737" y="4463148"/>
                </a:lnTo>
                <a:lnTo>
                  <a:pt x="1182357" y="4463148"/>
                </a:lnTo>
                <a:lnTo>
                  <a:pt x="1182357" y="4467720"/>
                </a:lnTo>
                <a:close/>
              </a:path>
              <a:path w="3106420" h="4471035">
                <a:moveTo>
                  <a:pt x="1182357" y="4470768"/>
                </a:moveTo>
                <a:lnTo>
                  <a:pt x="1174737" y="4470768"/>
                </a:lnTo>
                <a:lnTo>
                  <a:pt x="1174737" y="4469244"/>
                </a:lnTo>
                <a:lnTo>
                  <a:pt x="1182357" y="4469244"/>
                </a:lnTo>
                <a:lnTo>
                  <a:pt x="1182357" y="4470768"/>
                </a:lnTo>
                <a:close/>
              </a:path>
              <a:path w="3106420" h="4471035">
                <a:moveTo>
                  <a:pt x="1167117" y="4467720"/>
                </a:moveTo>
                <a:lnTo>
                  <a:pt x="1159497" y="4467720"/>
                </a:lnTo>
                <a:lnTo>
                  <a:pt x="1159497" y="4463148"/>
                </a:lnTo>
                <a:lnTo>
                  <a:pt x="1167117" y="4463148"/>
                </a:lnTo>
                <a:lnTo>
                  <a:pt x="1167117" y="4467720"/>
                </a:lnTo>
                <a:close/>
              </a:path>
              <a:path w="3106420" h="4471035">
                <a:moveTo>
                  <a:pt x="1167117" y="4470768"/>
                </a:moveTo>
                <a:lnTo>
                  <a:pt x="1159497" y="4470768"/>
                </a:lnTo>
                <a:lnTo>
                  <a:pt x="1159497" y="4469244"/>
                </a:lnTo>
                <a:lnTo>
                  <a:pt x="1167117" y="4469244"/>
                </a:lnTo>
                <a:lnTo>
                  <a:pt x="1167117" y="4470768"/>
                </a:lnTo>
                <a:close/>
              </a:path>
              <a:path w="3106420" h="4471035">
                <a:moveTo>
                  <a:pt x="1151877" y="4467720"/>
                </a:moveTo>
                <a:lnTo>
                  <a:pt x="1144257" y="4467720"/>
                </a:lnTo>
                <a:lnTo>
                  <a:pt x="1144257" y="4463148"/>
                </a:lnTo>
                <a:lnTo>
                  <a:pt x="1151877" y="4463148"/>
                </a:lnTo>
                <a:lnTo>
                  <a:pt x="1151877" y="4467720"/>
                </a:lnTo>
                <a:close/>
              </a:path>
              <a:path w="3106420" h="4471035">
                <a:moveTo>
                  <a:pt x="1151877" y="4470768"/>
                </a:moveTo>
                <a:lnTo>
                  <a:pt x="1144257" y="4470768"/>
                </a:lnTo>
                <a:lnTo>
                  <a:pt x="1144257" y="4469244"/>
                </a:lnTo>
                <a:lnTo>
                  <a:pt x="1151877" y="4469244"/>
                </a:lnTo>
                <a:lnTo>
                  <a:pt x="1151877" y="4470768"/>
                </a:lnTo>
                <a:close/>
              </a:path>
              <a:path w="3106420" h="4471035">
                <a:moveTo>
                  <a:pt x="1136637" y="4467720"/>
                </a:moveTo>
                <a:lnTo>
                  <a:pt x="1129017" y="4467720"/>
                </a:lnTo>
                <a:lnTo>
                  <a:pt x="1129017" y="4463148"/>
                </a:lnTo>
                <a:lnTo>
                  <a:pt x="1136637" y="4463148"/>
                </a:lnTo>
                <a:lnTo>
                  <a:pt x="1136637" y="4467720"/>
                </a:lnTo>
                <a:close/>
              </a:path>
              <a:path w="3106420" h="4471035">
                <a:moveTo>
                  <a:pt x="1136637" y="4470768"/>
                </a:moveTo>
                <a:lnTo>
                  <a:pt x="1129017" y="4470768"/>
                </a:lnTo>
                <a:lnTo>
                  <a:pt x="1129017" y="4469244"/>
                </a:lnTo>
                <a:lnTo>
                  <a:pt x="1136637" y="4469244"/>
                </a:lnTo>
                <a:lnTo>
                  <a:pt x="1136637" y="4470768"/>
                </a:lnTo>
                <a:close/>
              </a:path>
              <a:path w="3106420" h="4471035">
                <a:moveTo>
                  <a:pt x="1121397" y="4467720"/>
                </a:moveTo>
                <a:lnTo>
                  <a:pt x="1113777" y="4467720"/>
                </a:lnTo>
                <a:lnTo>
                  <a:pt x="1113777" y="4463148"/>
                </a:lnTo>
                <a:lnTo>
                  <a:pt x="1121397" y="4463148"/>
                </a:lnTo>
                <a:lnTo>
                  <a:pt x="1121397" y="4467720"/>
                </a:lnTo>
                <a:close/>
              </a:path>
              <a:path w="3106420" h="4471035">
                <a:moveTo>
                  <a:pt x="1121397" y="4470768"/>
                </a:moveTo>
                <a:lnTo>
                  <a:pt x="1113777" y="4470768"/>
                </a:lnTo>
                <a:lnTo>
                  <a:pt x="1113777" y="4469244"/>
                </a:lnTo>
                <a:lnTo>
                  <a:pt x="1121397" y="4469244"/>
                </a:lnTo>
                <a:lnTo>
                  <a:pt x="1121397" y="4470768"/>
                </a:lnTo>
                <a:close/>
              </a:path>
              <a:path w="3106420" h="4471035">
                <a:moveTo>
                  <a:pt x="1106157" y="4467720"/>
                </a:moveTo>
                <a:lnTo>
                  <a:pt x="1098537" y="4467720"/>
                </a:lnTo>
                <a:lnTo>
                  <a:pt x="1098537" y="4463148"/>
                </a:lnTo>
                <a:lnTo>
                  <a:pt x="1106157" y="4463148"/>
                </a:lnTo>
                <a:lnTo>
                  <a:pt x="1106157" y="4467720"/>
                </a:lnTo>
                <a:close/>
              </a:path>
              <a:path w="3106420" h="4471035">
                <a:moveTo>
                  <a:pt x="1106157" y="4470768"/>
                </a:moveTo>
                <a:lnTo>
                  <a:pt x="1098537" y="4470768"/>
                </a:lnTo>
                <a:lnTo>
                  <a:pt x="1098537" y="4469244"/>
                </a:lnTo>
                <a:lnTo>
                  <a:pt x="1106157" y="4469244"/>
                </a:lnTo>
                <a:lnTo>
                  <a:pt x="1106157" y="4470768"/>
                </a:lnTo>
                <a:close/>
              </a:path>
              <a:path w="3106420" h="4471035">
                <a:moveTo>
                  <a:pt x="1090917" y="4467720"/>
                </a:moveTo>
                <a:lnTo>
                  <a:pt x="1083297" y="4467720"/>
                </a:lnTo>
                <a:lnTo>
                  <a:pt x="1083297" y="4463148"/>
                </a:lnTo>
                <a:lnTo>
                  <a:pt x="1090917" y="4463148"/>
                </a:lnTo>
                <a:lnTo>
                  <a:pt x="1090917" y="4467720"/>
                </a:lnTo>
                <a:close/>
              </a:path>
              <a:path w="3106420" h="4471035">
                <a:moveTo>
                  <a:pt x="1090917" y="4470768"/>
                </a:moveTo>
                <a:lnTo>
                  <a:pt x="1083297" y="4470768"/>
                </a:lnTo>
                <a:lnTo>
                  <a:pt x="1083297" y="4469244"/>
                </a:lnTo>
                <a:lnTo>
                  <a:pt x="1090917" y="4469244"/>
                </a:lnTo>
                <a:lnTo>
                  <a:pt x="1090917" y="4470768"/>
                </a:lnTo>
                <a:close/>
              </a:path>
              <a:path w="3106420" h="4471035">
                <a:moveTo>
                  <a:pt x="1075677" y="4467720"/>
                </a:moveTo>
                <a:lnTo>
                  <a:pt x="1068057" y="4467720"/>
                </a:lnTo>
                <a:lnTo>
                  <a:pt x="1068057" y="4463148"/>
                </a:lnTo>
                <a:lnTo>
                  <a:pt x="1075677" y="4463148"/>
                </a:lnTo>
                <a:lnTo>
                  <a:pt x="1075677" y="4467720"/>
                </a:lnTo>
                <a:close/>
              </a:path>
              <a:path w="3106420" h="4471035">
                <a:moveTo>
                  <a:pt x="1075677" y="4470768"/>
                </a:moveTo>
                <a:lnTo>
                  <a:pt x="1068057" y="4470768"/>
                </a:lnTo>
                <a:lnTo>
                  <a:pt x="1068057" y="4469244"/>
                </a:lnTo>
                <a:lnTo>
                  <a:pt x="1075677" y="4469244"/>
                </a:lnTo>
                <a:lnTo>
                  <a:pt x="1075677" y="4470768"/>
                </a:lnTo>
                <a:close/>
              </a:path>
              <a:path w="3106420" h="4471035">
                <a:moveTo>
                  <a:pt x="1060437" y="4467720"/>
                </a:moveTo>
                <a:lnTo>
                  <a:pt x="1052817" y="4467720"/>
                </a:lnTo>
                <a:lnTo>
                  <a:pt x="1052817" y="4463148"/>
                </a:lnTo>
                <a:lnTo>
                  <a:pt x="1060437" y="4463148"/>
                </a:lnTo>
                <a:lnTo>
                  <a:pt x="1060437" y="4467720"/>
                </a:lnTo>
                <a:close/>
              </a:path>
              <a:path w="3106420" h="4471035">
                <a:moveTo>
                  <a:pt x="1060437" y="4470768"/>
                </a:moveTo>
                <a:lnTo>
                  <a:pt x="1052817" y="4470768"/>
                </a:lnTo>
                <a:lnTo>
                  <a:pt x="1052817" y="4469244"/>
                </a:lnTo>
                <a:lnTo>
                  <a:pt x="1060437" y="4469244"/>
                </a:lnTo>
                <a:lnTo>
                  <a:pt x="1060437" y="4470768"/>
                </a:lnTo>
                <a:close/>
              </a:path>
              <a:path w="3106420" h="4471035">
                <a:moveTo>
                  <a:pt x="1045197" y="4467720"/>
                </a:moveTo>
                <a:lnTo>
                  <a:pt x="1037577" y="4467720"/>
                </a:lnTo>
                <a:lnTo>
                  <a:pt x="1037577" y="4463148"/>
                </a:lnTo>
                <a:lnTo>
                  <a:pt x="1045197" y="4463148"/>
                </a:lnTo>
                <a:lnTo>
                  <a:pt x="1045197" y="4467720"/>
                </a:lnTo>
                <a:close/>
              </a:path>
              <a:path w="3106420" h="4471035">
                <a:moveTo>
                  <a:pt x="1045197" y="4470768"/>
                </a:moveTo>
                <a:lnTo>
                  <a:pt x="1037577" y="4470768"/>
                </a:lnTo>
                <a:lnTo>
                  <a:pt x="1037577" y="4469244"/>
                </a:lnTo>
                <a:lnTo>
                  <a:pt x="1045197" y="4469244"/>
                </a:lnTo>
                <a:lnTo>
                  <a:pt x="1045197" y="4470768"/>
                </a:lnTo>
                <a:close/>
              </a:path>
              <a:path w="3106420" h="4471035">
                <a:moveTo>
                  <a:pt x="1029957" y="4467720"/>
                </a:moveTo>
                <a:lnTo>
                  <a:pt x="1022337" y="4467720"/>
                </a:lnTo>
                <a:lnTo>
                  <a:pt x="1022337" y="4463148"/>
                </a:lnTo>
                <a:lnTo>
                  <a:pt x="1029957" y="4463148"/>
                </a:lnTo>
                <a:lnTo>
                  <a:pt x="1029957" y="4467720"/>
                </a:lnTo>
                <a:close/>
              </a:path>
              <a:path w="3106420" h="4471035">
                <a:moveTo>
                  <a:pt x="1029957" y="4470768"/>
                </a:moveTo>
                <a:lnTo>
                  <a:pt x="1022337" y="4470768"/>
                </a:lnTo>
                <a:lnTo>
                  <a:pt x="1022337" y="4469244"/>
                </a:lnTo>
                <a:lnTo>
                  <a:pt x="1029957" y="4469244"/>
                </a:lnTo>
                <a:lnTo>
                  <a:pt x="1029957" y="4470768"/>
                </a:lnTo>
                <a:close/>
              </a:path>
              <a:path w="3106420" h="4471035">
                <a:moveTo>
                  <a:pt x="1014717" y="4467720"/>
                </a:moveTo>
                <a:lnTo>
                  <a:pt x="1007097" y="4467720"/>
                </a:lnTo>
                <a:lnTo>
                  <a:pt x="1007097" y="4463148"/>
                </a:lnTo>
                <a:lnTo>
                  <a:pt x="1014717" y="4463148"/>
                </a:lnTo>
                <a:lnTo>
                  <a:pt x="1014717" y="4467720"/>
                </a:lnTo>
                <a:close/>
              </a:path>
              <a:path w="3106420" h="4471035">
                <a:moveTo>
                  <a:pt x="1014717" y="4470768"/>
                </a:moveTo>
                <a:lnTo>
                  <a:pt x="1007097" y="4470768"/>
                </a:lnTo>
                <a:lnTo>
                  <a:pt x="1007097" y="4469244"/>
                </a:lnTo>
                <a:lnTo>
                  <a:pt x="1014717" y="4469244"/>
                </a:lnTo>
                <a:lnTo>
                  <a:pt x="1014717" y="4470768"/>
                </a:lnTo>
                <a:close/>
              </a:path>
              <a:path w="3106420" h="4471035">
                <a:moveTo>
                  <a:pt x="999477" y="4467720"/>
                </a:moveTo>
                <a:lnTo>
                  <a:pt x="991857" y="4467720"/>
                </a:lnTo>
                <a:lnTo>
                  <a:pt x="991857" y="4463148"/>
                </a:lnTo>
                <a:lnTo>
                  <a:pt x="999477" y="4463148"/>
                </a:lnTo>
                <a:lnTo>
                  <a:pt x="999477" y="4467720"/>
                </a:lnTo>
                <a:close/>
              </a:path>
              <a:path w="3106420" h="4471035">
                <a:moveTo>
                  <a:pt x="999477" y="4470768"/>
                </a:moveTo>
                <a:lnTo>
                  <a:pt x="991857" y="4470768"/>
                </a:lnTo>
                <a:lnTo>
                  <a:pt x="991857" y="4469244"/>
                </a:lnTo>
                <a:lnTo>
                  <a:pt x="999477" y="4469244"/>
                </a:lnTo>
                <a:lnTo>
                  <a:pt x="999477" y="4470768"/>
                </a:lnTo>
                <a:close/>
              </a:path>
              <a:path w="3106420" h="4471035">
                <a:moveTo>
                  <a:pt x="984237" y="4467720"/>
                </a:moveTo>
                <a:lnTo>
                  <a:pt x="976617" y="4467720"/>
                </a:lnTo>
                <a:lnTo>
                  <a:pt x="976617" y="4463148"/>
                </a:lnTo>
                <a:lnTo>
                  <a:pt x="984237" y="4463148"/>
                </a:lnTo>
                <a:lnTo>
                  <a:pt x="984237" y="4467720"/>
                </a:lnTo>
                <a:close/>
              </a:path>
              <a:path w="3106420" h="4471035">
                <a:moveTo>
                  <a:pt x="984237" y="4470768"/>
                </a:moveTo>
                <a:lnTo>
                  <a:pt x="976617" y="4470768"/>
                </a:lnTo>
                <a:lnTo>
                  <a:pt x="976617" y="4469244"/>
                </a:lnTo>
                <a:lnTo>
                  <a:pt x="984237" y="4469244"/>
                </a:lnTo>
                <a:lnTo>
                  <a:pt x="984237" y="4470768"/>
                </a:lnTo>
                <a:close/>
              </a:path>
              <a:path w="3106420" h="4471035">
                <a:moveTo>
                  <a:pt x="968997" y="4467720"/>
                </a:moveTo>
                <a:lnTo>
                  <a:pt x="961377" y="4467720"/>
                </a:lnTo>
                <a:lnTo>
                  <a:pt x="961377" y="4463148"/>
                </a:lnTo>
                <a:lnTo>
                  <a:pt x="968997" y="4463148"/>
                </a:lnTo>
                <a:lnTo>
                  <a:pt x="968997" y="4467720"/>
                </a:lnTo>
                <a:close/>
              </a:path>
              <a:path w="3106420" h="4471035">
                <a:moveTo>
                  <a:pt x="968997" y="4470768"/>
                </a:moveTo>
                <a:lnTo>
                  <a:pt x="961377" y="4470768"/>
                </a:lnTo>
                <a:lnTo>
                  <a:pt x="961377" y="4469244"/>
                </a:lnTo>
                <a:lnTo>
                  <a:pt x="968997" y="4469244"/>
                </a:lnTo>
                <a:lnTo>
                  <a:pt x="968997" y="4470768"/>
                </a:lnTo>
                <a:close/>
              </a:path>
              <a:path w="3106420" h="4471035">
                <a:moveTo>
                  <a:pt x="953757" y="4467720"/>
                </a:moveTo>
                <a:lnTo>
                  <a:pt x="946137" y="4467720"/>
                </a:lnTo>
                <a:lnTo>
                  <a:pt x="946137" y="4463148"/>
                </a:lnTo>
                <a:lnTo>
                  <a:pt x="953757" y="4463148"/>
                </a:lnTo>
                <a:lnTo>
                  <a:pt x="953757" y="4467720"/>
                </a:lnTo>
                <a:close/>
              </a:path>
              <a:path w="3106420" h="4471035">
                <a:moveTo>
                  <a:pt x="953757" y="4470768"/>
                </a:moveTo>
                <a:lnTo>
                  <a:pt x="946137" y="4470768"/>
                </a:lnTo>
                <a:lnTo>
                  <a:pt x="946137" y="4469244"/>
                </a:lnTo>
                <a:lnTo>
                  <a:pt x="953757" y="4469244"/>
                </a:lnTo>
                <a:lnTo>
                  <a:pt x="953757" y="4470768"/>
                </a:lnTo>
                <a:close/>
              </a:path>
              <a:path w="3106420" h="4471035">
                <a:moveTo>
                  <a:pt x="938517" y="4467720"/>
                </a:moveTo>
                <a:lnTo>
                  <a:pt x="930897" y="4467720"/>
                </a:lnTo>
                <a:lnTo>
                  <a:pt x="930897" y="4463148"/>
                </a:lnTo>
                <a:lnTo>
                  <a:pt x="938517" y="4463148"/>
                </a:lnTo>
                <a:lnTo>
                  <a:pt x="938517" y="4467720"/>
                </a:lnTo>
                <a:close/>
              </a:path>
              <a:path w="3106420" h="4471035">
                <a:moveTo>
                  <a:pt x="938517" y="4470768"/>
                </a:moveTo>
                <a:lnTo>
                  <a:pt x="930897" y="4470768"/>
                </a:lnTo>
                <a:lnTo>
                  <a:pt x="930897" y="4469244"/>
                </a:lnTo>
                <a:lnTo>
                  <a:pt x="938517" y="4469244"/>
                </a:lnTo>
                <a:lnTo>
                  <a:pt x="938517" y="4470768"/>
                </a:lnTo>
                <a:close/>
              </a:path>
              <a:path w="3106420" h="4471035">
                <a:moveTo>
                  <a:pt x="923277" y="4467720"/>
                </a:moveTo>
                <a:lnTo>
                  <a:pt x="915657" y="4467720"/>
                </a:lnTo>
                <a:lnTo>
                  <a:pt x="915657" y="4463148"/>
                </a:lnTo>
                <a:lnTo>
                  <a:pt x="923277" y="4463148"/>
                </a:lnTo>
                <a:lnTo>
                  <a:pt x="923277" y="4467720"/>
                </a:lnTo>
                <a:close/>
              </a:path>
              <a:path w="3106420" h="4471035">
                <a:moveTo>
                  <a:pt x="923277" y="4470768"/>
                </a:moveTo>
                <a:lnTo>
                  <a:pt x="915657" y="4470768"/>
                </a:lnTo>
                <a:lnTo>
                  <a:pt x="915657" y="4469244"/>
                </a:lnTo>
                <a:lnTo>
                  <a:pt x="923277" y="4469244"/>
                </a:lnTo>
                <a:lnTo>
                  <a:pt x="923277" y="4470768"/>
                </a:lnTo>
                <a:close/>
              </a:path>
              <a:path w="3106420" h="4471035">
                <a:moveTo>
                  <a:pt x="908037" y="4467720"/>
                </a:moveTo>
                <a:lnTo>
                  <a:pt x="900417" y="4467720"/>
                </a:lnTo>
                <a:lnTo>
                  <a:pt x="900417" y="4463148"/>
                </a:lnTo>
                <a:lnTo>
                  <a:pt x="908037" y="4463148"/>
                </a:lnTo>
                <a:lnTo>
                  <a:pt x="908037" y="4467720"/>
                </a:lnTo>
                <a:close/>
              </a:path>
              <a:path w="3106420" h="4471035">
                <a:moveTo>
                  <a:pt x="908037" y="4470768"/>
                </a:moveTo>
                <a:lnTo>
                  <a:pt x="900417" y="4470768"/>
                </a:lnTo>
                <a:lnTo>
                  <a:pt x="900417" y="4469244"/>
                </a:lnTo>
                <a:lnTo>
                  <a:pt x="908037" y="4469244"/>
                </a:lnTo>
                <a:lnTo>
                  <a:pt x="908037" y="4470768"/>
                </a:lnTo>
                <a:close/>
              </a:path>
              <a:path w="3106420" h="4471035">
                <a:moveTo>
                  <a:pt x="892797" y="4467720"/>
                </a:moveTo>
                <a:lnTo>
                  <a:pt x="885177" y="4467720"/>
                </a:lnTo>
                <a:lnTo>
                  <a:pt x="885177" y="4463148"/>
                </a:lnTo>
                <a:lnTo>
                  <a:pt x="892797" y="4463148"/>
                </a:lnTo>
                <a:lnTo>
                  <a:pt x="892797" y="4467720"/>
                </a:lnTo>
                <a:close/>
              </a:path>
              <a:path w="3106420" h="4471035">
                <a:moveTo>
                  <a:pt x="892797" y="4470768"/>
                </a:moveTo>
                <a:lnTo>
                  <a:pt x="885177" y="4470768"/>
                </a:lnTo>
                <a:lnTo>
                  <a:pt x="885177" y="4469244"/>
                </a:lnTo>
                <a:lnTo>
                  <a:pt x="892797" y="4469244"/>
                </a:lnTo>
                <a:lnTo>
                  <a:pt x="892797" y="4470768"/>
                </a:lnTo>
                <a:close/>
              </a:path>
              <a:path w="3106420" h="4471035">
                <a:moveTo>
                  <a:pt x="877557" y="4467720"/>
                </a:moveTo>
                <a:lnTo>
                  <a:pt x="869937" y="4467720"/>
                </a:lnTo>
                <a:lnTo>
                  <a:pt x="869937" y="4463148"/>
                </a:lnTo>
                <a:lnTo>
                  <a:pt x="877557" y="4463148"/>
                </a:lnTo>
                <a:lnTo>
                  <a:pt x="877557" y="4467720"/>
                </a:lnTo>
                <a:close/>
              </a:path>
              <a:path w="3106420" h="4471035">
                <a:moveTo>
                  <a:pt x="877557" y="4470768"/>
                </a:moveTo>
                <a:lnTo>
                  <a:pt x="869937" y="4470768"/>
                </a:lnTo>
                <a:lnTo>
                  <a:pt x="869937" y="4469244"/>
                </a:lnTo>
                <a:lnTo>
                  <a:pt x="877557" y="4469244"/>
                </a:lnTo>
                <a:lnTo>
                  <a:pt x="877557" y="4470768"/>
                </a:lnTo>
                <a:close/>
              </a:path>
              <a:path w="3106420" h="4471035">
                <a:moveTo>
                  <a:pt x="862317" y="4467720"/>
                </a:moveTo>
                <a:lnTo>
                  <a:pt x="854697" y="4467720"/>
                </a:lnTo>
                <a:lnTo>
                  <a:pt x="854697" y="4463148"/>
                </a:lnTo>
                <a:lnTo>
                  <a:pt x="862317" y="4463148"/>
                </a:lnTo>
                <a:lnTo>
                  <a:pt x="862317" y="4467720"/>
                </a:lnTo>
                <a:close/>
              </a:path>
              <a:path w="3106420" h="4471035">
                <a:moveTo>
                  <a:pt x="862317" y="4470768"/>
                </a:moveTo>
                <a:lnTo>
                  <a:pt x="854697" y="4470768"/>
                </a:lnTo>
                <a:lnTo>
                  <a:pt x="854697" y="4469244"/>
                </a:lnTo>
                <a:lnTo>
                  <a:pt x="862317" y="4469244"/>
                </a:lnTo>
                <a:lnTo>
                  <a:pt x="862317" y="4470768"/>
                </a:lnTo>
                <a:close/>
              </a:path>
              <a:path w="3106420" h="4471035">
                <a:moveTo>
                  <a:pt x="847077" y="4467720"/>
                </a:moveTo>
                <a:lnTo>
                  <a:pt x="839457" y="4467720"/>
                </a:lnTo>
                <a:lnTo>
                  <a:pt x="839457" y="4463148"/>
                </a:lnTo>
                <a:lnTo>
                  <a:pt x="847077" y="4463148"/>
                </a:lnTo>
                <a:lnTo>
                  <a:pt x="847077" y="4467720"/>
                </a:lnTo>
                <a:close/>
              </a:path>
              <a:path w="3106420" h="4471035">
                <a:moveTo>
                  <a:pt x="847077" y="4470768"/>
                </a:moveTo>
                <a:lnTo>
                  <a:pt x="839457" y="4470768"/>
                </a:lnTo>
                <a:lnTo>
                  <a:pt x="839457" y="4469244"/>
                </a:lnTo>
                <a:lnTo>
                  <a:pt x="847077" y="4469244"/>
                </a:lnTo>
                <a:lnTo>
                  <a:pt x="847077" y="4470768"/>
                </a:lnTo>
                <a:close/>
              </a:path>
              <a:path w="3106420" h="4471035">
                <a:moveTo>
                  <a:pt x="831837" y="4467720"/>
                </a:moveTo>
                <a:lnTo>
                  <a:pt x="824217" y="4467720"/>
                </a:lnTo>
                <a:lnTo>
                  <a:pt x="824217" y="4463148"/>
                </a:lnTo>
                <a:lnTo>
                  <a:pt x="831837" y="4463148"/>
                </a:lnTo>
                <a:lnTo>
                  <a:pt x="831837" y="4467720"/>
                </a:lnTo>
                <a:close/>
              </a:path>
              <a:path w="3106420" h="4471035">
                <a:moveTo>
                  <a:pt x="831837" y="4470768"/>
                </a:moveTo>
                <a:lnTo>
                  <a:pt x="824217" y="4470768"/>
                </a:lnTo>
                <a:lnTo>
                  <a:pt x="824217" y="4469244"/>
                </a:lnTo>
                <a:lnTo>
                  <a:pt x="831837" y="4469244"/>
                </a:lnTo>
                <a:lnTo>
                  <a:pt x="831837" y="4470768"/>
                </a:lnTo>
                <a:close/>
              </a:path>
              <a:path w="3106420" h="4471035">
                <a:moveTo>
                  <a:pt x="816597" y="4467720"/>
                </a:moveTo>
                <a:lnTo>
                  <a:pt x="808977" y="4467720"/>
                </a:lnTo>
                <a:lnTo>
                  <a:pt x="808977" y="4463148"/>
                </a:lnTo>
                <a:lnTo>
                  <a:pt x="816597" y="4463148"/>
                </a:lnTo>
                <a:lnTo>
                  <a:pt x="816597" y="4467720"/>
                </a:lnTo>
                <a:close/>
              </a:path>
              <a:path w="3106420" h="4471035">
                <a:moveTo>
                  <a:pt x="816597" y="4470768"/>
                </a:moveTo>
                <a:lnTo>
                  <a:pt x="808977" y="4470768"/>
                </a:lnTo>
                <a:lnTo>
                  <a:pt x="808977" y="4469244"/>
                </a:lnTo>
                <a:lnTo>
                  <a:pt x="816597" y="4469244"/>
                </a:lnTo>
                <a:lnTo>
                  <a:pt x="816597" y="4470768"/>
                </a:lnTo>
                <a:close/>
              </a:path>
              <a:path w="3106420" h="4471035">
                <a:moveTo>
                  <a:pt x="801357" y="4467720"/>
                </a:moveTo>
                <a:lnTo>
                  <a:pt x="793737" y="4467720"/>
                </a:lnTo>
                <a:lnTo>
                  <a:pt x="793737" y="4463148"/>
                </a:lnTo>
                <a:lnTo>
                  <a:pt x="801357" y="4463148"/>
                </a:lnTo>
                <a:lnTo>
                  <a:pt x="801357" y="4467720"/>
                </a:lnTo>
                <a:close/>
              </a:path>
              <a:path w="3106420" h="4471035">
                <a:moveTo>
                  <a:pt x="801357" y="4470768"/>
                </a:moveTo>
                <a:lnTo>
                  <a:pt x="793737" y="4470768"/>
                </a:lnTo>
                <a:lnTo>
                  <a:pt x="793737" y="4469244"/>
                </a:lnTo>
                <a:lnTo>
                  <a:pt x="801357" y="4469244"/>
                </a:lnTo>
                <a:lnTo>
                  <a:pt x="801357" y="4470768"/>
                </a:lnTo>
                <a:close/>
              </a:path>
              <a:path w="3106420" h="4471035">
                <a:moveTo>
                  <a:pt x="786117" y="4467720"/>
                </a:moveTo>
                <a:lnTo>
                  <a:pt x="778497" y="4467720"/>
                </a:lnTo>
                <a:lnTo>
                  <a:pt x="778497" y="4463148"/>
                </a:lnTo>
                <a:lnTo>
                  <a:pt x="786117" y="4463148"/>
                </a:lnTo>
                <a:lnTo>
                  <a:pt x="786117" y="4467720"/>
                </a:lnTo>
                <a:close/>
              </a:path>
              <a:path w="3106420" h="4471035">
                <a:moveTo>
                  <a:pt x="786117" y="4470768"/>
                </a:moveTo>
                <a:lnTo>
                  <a:pt x="778497" y="4470768"/>
                </a:lnTo>
                <a:lnTo>
                  <a:pt x="778497" y="4469244"/>
                </a:lnTo>
                <a:lnTo>
                  <a:pt x="786117" y="4469244"/>
                </a:lnTo>
                <a:lnTo>
                  <a:pt x="786117" y="4470768"/>
                </a:lnTo>
                <a:close/>
              </a:path>
              <a:path w="3106420" h="4471035">
                <a:moveTo>
                  <a:pt x="770877" y="4467720"/>
                </a:moveTo>
                <a:lnTo>
                  <a:pt x="763257" y="4467720"/>
                </a:lnTo>
                <a:lnTo>
                  <a:pt x="763257" y="4463148"/>
                </a:lnTo>
                <a:lnTo>
                  <a:pt x="770877" y="4463148"/>
                </a:lnTo>
                <a:lnTo>
                  <a:pt x="770877" y="4467720"/>
                </a:lnTo>
                <a:close/>
              </a:path>
              <a:path w="3106420" h="4471035">
                <a:moveTo>
                  <a:pt x="770877" y="4470768"/>
                </a:moveTo>
                <a:lnTo>
                  <a:pt x="763257" y="4470768"/>
                </a:lnTo>
                <a:lnTo>
                  <a:pt x="763257" y="4469244"/>
                </a:lnTo>
                <a:lnTo>
                  <a:pt x="770877" y="4469244"/>
                </a:lnTo>
                <a:lnTo>
                  <a:pt x="770877" y="4470768"/>
                </a:lnTo>
                <a:close/>
              </a:path>
              <a:path w="3106420" h="4471035">
                <a:moveTo>
                  <a:pt x="755637" y="4467720"/>
                </a:moveTo>
                <a:lnTo>
                  <a:pt x="748017" y="4467720"/>
                </a:lnTo>
                <a:lnTo>
                  <a:pt x="748017" y="4463148"/>
                </a:lnTo>
                <a:lnTo>
                  <a:pt x="755637" y="4463148"/>
                </a:lnTo>
                <a:lnTo>
                  <a:pt x="755637" y="4467720"/>
                </a:lnTo>
                <a:close/>
              </a:path>
              <a:path w="3106420" h="4471035">
                <a:moveTo>
                  <a:pt x="755637" y="4470768"/>
                </a:moveTo>
                <a:lnTo>
                  <a:pt x="748017" y="4470768"/>
                </a:lnTo>
                <a:lnTo>
                  <a:pt x="748017" y="4469244"/>
                </a:lnTo>
                <a:lnTo>
                  <a:pt x="755637" y="4469244"/>
                </a:lnTo>
                <a:lnTo>
                  <a:pt x="755637" y="4470768"/>
                </a:lnTo>
                <a:close/>
              </a:path>
              <a:path w="3106420" h="4471035">
                <a:moveTo>
                  <a:pt x="740397" y="4467720"/>
                </a:moveTo>
                <a:lnTo>
                  <a:pt x="732777" y="4467720"/>
                </a:lnTo>
                <a:lnTo>
                  <a:pt x="732777" y="4463148"/>
                </a:lnTo>
                <a:lnTo>
                  <a:pt x="740397" y="4463148"/>
                </a:lnTo>
                <a:lnTo>
                  <a:pt x="740397" y="4467720"/>
                </a:lnTo>
                <a:close/>
              </a:path>
              <a:path w="3106420" h="4471035">
                <a:moveTo>
                  <a:pt x="740397" y="4470768"/>
                </a:moveTo>
                <a:lnTo>
                  <a:pt x="732777" y="4470768"/>
                </a:lnTo>
                <a:lnTo>
                  <a:pt x="732777" y="4469244"/>
                </a:lnTo>
                <a:lnTo>
                  <a:pt x="740397" y="4469244"/>
                </a:lnTo>
                <a:lnTo>
                  <a:pt x="740397" y="4470768"/>
                </a:lnTo>
                <a:close/>
              </a:path>
              <a:path w="3106420" h="4471035">
                <a:moveTo>
                  <a:pt x="725157" y="4467720"/>
                </a:moveTo>
                <a:lnTo>
                  <a:pt x="717537" y="4467720"/>
                </a:lnTo>
                <a:lnTo>
                  <a:pt x="717537" y="4463148"/>
                </a:lnTo>
                <a:lnTo>
                  <a:pt x="725157" y="4463148"/>
                </a:lnTo>
                <a:lnTo>
                  <a:pt x="725157" y="4467720"/>
                </a:lnTo>
                <a:close/>
              </a:path>
              <a:path w="3106420" h="4471035">
                <a:moveTo>
                  <a:pt x="725157" y="4470768"/>
                </a:moveTo>
                <a:lnTo>
                  <a:pt x="717537" y="4470768"/>
                </a:lnTo>
                <a:lnTo>
                  <a:pt x="717537" y="4469244"/>
                </a:lnTo>
                <a:lnTo>
                  <a:pt x="725157" y="4469244"/>
                </a:lnTo>
                <a:lnTo>
                  <a:pt x="725157" y="4470768"/>
                </a:lnTo>
                <a:close/>
              </a:path>
              <a:path w="3106420" h="4471035">
                <a:moveTo>
                  <a:pt x="709917" y="4467720"/>
                </a:moveTo>
                <a:lnTo>
                  <a:pt x="702297" y="4467720"/>
                </a:lnTo>
                <a:lnTo>
                  <a:pt x="702297" y="4463148"/>
                </a:lnTo>
                <a:lnTo>
                  <a:pt x="709917" y="4463148"/>
                </a:lnTo>
                <a:lnTo>
                  <a:pt x="709917" y="4467720"/>
                </a:lnTo>
                <a:close/>
              </a:path>
              <a:path w="3106420" h="4471035">
                <a:moveTo>
                  <a:pt x="709917" y="4470768"/>
                </a:moveTo>
                <a:lnTo>
                  <a:pt x="702297" y="4470768"/>
                </a:lnTo>
                <a:lnTo>
                  <a:pt x="702297" y="4469244"/>
                </a:lnTo>
                <a:lnTo>
                  <a:pt x="709917" y="4469244"/>
                </a:lnTo>
                <a:lnTo>
                  <a:pt x="709917" y="4470768"/>
                </a:lnTo>
                <a:close/>
              </a:path>
              <a:path w="3106420" h="4471035">
                <a:moveTo>
                  <a:pt x="694677" y="4467720"/>
                </a:moveTo>
                <a:lnTo>
                  <a:pt x="687057" y="4467720"/>
                </a:lnTo>
                <a:lnTo>
                  <a:pt x="687057" y="4463148"/>
                </a:lnTo>
                <a:lnTo>
                  <a:pt x="694677" y="4463148"/>
                </a:lnTo>
                <a:lnTo>
                  <a:pt x="694677" y="4467720"/>
                </a:lnTo>
                <a:close/>
              </a:path>
              <a:path w="3106420" h="4471035">
                <a:moveTo>
                  <a:pt x="694677" y="4470768"/>
                </a:moveTo>
                <a:lnTo>
                  <a:pt x="687057" y="4470768"/>
                </a:lnTo>
                <a:lnTo>
                  <a:pt x="687057" y="4469244"/>
                </a:lnTo>
                <a:lnTo>
                  <a:pt x="694677" y="4469244"/>
                </a:lnTo>
                <a:lnTo>
                  <a:pt x="694677" y="4470768"/>
                </a:lnTo>
                <a:close/>
              </a:path>
              <a:path w="3106420" h="4471035">
                <a:moveTo>
                  <a:pt x="679437" y="4467720"/>
                </a:moveTo>
                <a:lnTo>
                  <a:pt x="671817" y="4467720"/>
                </a:lnTo>
                <a:lnTo>
                  <a:pt x="671817" y="4463148"/>
                </a:lnTo>
                <a:lnTo>
                  <a:pt x="679437" y="4463148"/>
                </a:lnTo>
                <a:lnTo>
                  <a:pt x="679437" y="4467720"/>
                </a:lnTo>
                <a:close/>
              </a:path>
              <a:path w="3106420" h="4471035">
                <a:moveTo>
                  <a:pt x="679437" y="4470768"/>
                </a:moveTo>
                <a:lnTo>
                  <a:pt x="671817" y="4470768"/>
                </a:lnTo>
                <a:lnTo>
                  <a:pt x="671817" y="4469244"/>
                </a:lnTo>
                <a:lnTo>
                  <a:pt x="679437" y="4469244"/>
                </a:lnTo>
                <a:lnTo>
                  <a:pt x="679437" y="4470768"/>
                </a:lnTo>
                <a:close/>
              </a:path>
              <a:path w="3106420" h="4471035">
                <a:moveTo>
                  <a:pt x="664197" y="4467720"/>
                </a:moveTo>
                <a:lnTo>
                  <a:pt x="656577" y="4467720"/>
                </a:lnTo>
                <a:lnTo>
                  <a:pt x="656577" y="4463148"/>
                </a:lnTo>
                <a:lnTo>
                  <a:pt x="664197" y="4463148"/>
                </a:lnTo>
                <a:lnTo>
                  <a:pt x="664197" y="4467720"/>
                </a:lnTo>
                <a:close/>
              </a:path>
              <a:path w="3106420" h="4471035">
                <a:moveTo>
                  <a:pt x="664197" y="4470768"/>
                </a:moveTo>
                <a:lnTo>
                  <a:pt x="656577" y="4470768"/>
                </a:lnTo>
                <a:lnTo>
                  <a:pt x="656577" y="4469244"/>
                </a:lnTo>
                <a:lnTo>
                  <a:pt x="664197" y="4469244"/>
                </a:lnTo>
                <a:lnTo>
                  <a:pt x="664197" y="4470768"/>
                </a:lnTo>
                <a:close/>
              </a:path>
              <a:path w="3106420" h="4471035">
                <a:moveTo>
                  <a:pt x="648957" y="4467720"/>
                </a:moveTo>
                <a:lnTo>
                  <a:pt x="641337" y="4467720"/>
                </a:lnTo>
                <a:lnTo>
                  <a:pt x="641337" y="4463148"/>
                </a:lnTo>
                <a:lnTo>
                  <a:pt x="648957" y="4463148"/>
                </a:lnTo>
                <a:lnTo>
                  <a:pt x="648957" y="4467720"/>
                </a:lnTo>
                <a:close/>
              </a:path>
              <a:path w="3106420" h="4471035">
                <a:moveTo>
                  <a:pt x="648957" y="4470768"/>
                </a:moveTo>
                <a:lnTo>
                  <a:pt x="641337" y="4470768"/>
                </a:lnTo>
                <a:lnTo>
                  <a:pt x="641337" y="4469244"/>
                </a:lnTo>
                <a:lnTo>
                  <a:pt x="648957" y="4469244"/>
                </a:lnTo>
                <a:lnTo>
                  <a:pt x="648957" y="4470768"/>
                </a:lnTo>
                <a:close/>
              </a:path>
              <a:path w="3106420" h="4471035">
                <a:moveTo>
                  <a:pt x="633717" y="4467720"/>
                </a:moveTo>
                <a:lnTo>
                  <a:pt x="626097" y="4467720"/>
                </a:lnTo>
                <a:lnTo>
                  <a:pt x="626097" y="4463148"/>
                </a:lnTo>
                <a:lnTo>
                  <a:pt x="633717" y="4463148"/>
                </a:lnTo>
                <a:lnTo>
                  <a:pt x="633717" y="4467720"/>
                </a:lnTo>
                <a:close/>
              </a:path>
              <a:path w="3106420" h="4471035">
                <a:moveTo>
                  <a:pt x="633717" y="4470768"/>
                </a:moveTo>
                <a:lnTo>
                  <a:pt x="626097" y="4470768"/>
                </a:lnTo>
                <a:lnTo>
                  <a:pt x="626097" y="4469244"/>
                </a:lnTo>
                <a:lnTo>
                  <a:pt x="633717" y="4469244"/>
                </a:lnTo>
                <a:lnTo>
                  <a:pt x="633717" y="4470768"/>
                </a:lnTo>
                <a:close/>
              </a:path>
              <a:path w="3106420" h="4471035">
                <a:moveTo>
                  <a:pt x="618477" y="4467720"/>
                </a:moveTo>
                <a:lnTo>
                  <a:pt x="610857" y="4467720"/>
                </a:lnTo>
                <a:lnTo>
                  <a:pt x="610857" y="4463148"/>
                </a:lnTo>
                <a:lnTo>
                  <a:pt x="618477" y="4463148"/>
                </a:lnTo>
                <a:lnTo>
                  <a:pt x="618477" y="4467720"/>
                </a:lnTo>
                <a:close/>
              </a:path>
              <a:path w="3106420" h="4471035">
                <a:moveTo>
                  <a:pt x="618477" y="4470768"/>
                </a:moveTo>
                <a:lnTo>
                  <a:pt x="610857" y="4470768"/>
                </a:lnTo>
                <a:lnTo>
                  <a:pt x="610857" y="4469244"/>
                </a:lnTo>
                <a:lnTo>
                  <a:pt x="618477" y="4469244"/>
                </a:lnTo>
                <a:lnTo>
                  <a:pt x="618477" y="4470768"/>
                </a:lnTo>
                <a:close/>
              </a:path>
              <a:path w="3106420" h="4471035">
                <a:moveTo>
                  <a:pt x="603237" y="4467720"/>
                </a:moveTo>
                <a:lnTo>
                  <a:pt x="595617" y="4467720"/>
                </a:lnTo>
                <a:lnTo>
                  <a:pt x="595617" y="4463148"/>
                </a:lnTo>
                <a:lnTo>
                  <a:pt x="603237" y="4463148"/>
                </a:lnTo>
                <a:lnTo>
                  <a:pt x="603237" y="4467720"/>
                </a:lnTo>
                <a:close/>
              </a:path>
              <a:path w="3106420" h="4471035">
                <a:moveTo>
                  <a:pt x="603237" y="4470768"/>
                </a:moveTo>
                <a:lnTo>
                  <a:pt x="595617" y="4470768"/>
                </a:lnTo>
                <a:lnTo>
                  <a:pt x="595617" y="4469244"/>
                </a:lnTo>
                <a:lnTo>
                  <a:pt x="603237" y="4469244"/>
                </a:lnTo>
                <a:lnTo>
                  <a:pt x="603237" y="4470768"/>
                </a:lnTo>
                <a:close/>
              </a:path>
              <a:path w="3106420" h="4471035">
                <a:moveTo>
                  <a:pt x="587997" y="4467720"/>
                </a:moveTo>
                <a:lnTo>
                  <a:pt x="580377" y="4467720"/>
                </a:lnTo>
                <a:lnTo>
                  <a:pt x="580377" y="4463148"/>
                </a:lnTo>
                <a:lnTo>
                  <a:pt x="587997" y="4463148"/>
                </a:lnTo>
                <a:lnTo>
                  <a:pt x="587997" y="4467720"/>
                </a:lnTo>
                <a:close/>
              </a:path>
              <a:path w="3106420" h="4471035">
                <a:moveTo>
                  <a:pt x="587997" y="4470768"/>
                </a:moveTo>
                <a:lnTo>
                  <a:pt x="580377" y="4470768"/>
                </a:lnTo>
                <a:lnTo>
                  <a:pt x="580377" y="4469244"/>
                </a:lnTo>
                <a:lnTo>
                  <a:pt x="587997" y="4469244"/>
                </a:lnTo>
                <a:lnTo>
                  <a:pt x="587997" y="4470768"/>
                </a:lnTo>
                <a:close/>
              </a:path>
              <a:path w="3106420" h="4471035">
                <a:moveTo>
                  <a:pt x="572757" y="4467720"/>
                </a:moveTo>
                <a:lnTo>
                  <a:pt x="565137" y="4467720"/>
                </a:lnTo>
                <a:lnTo>
                  <a:pt x="565137" y="4463148"/>
                </a:lnTo>
                <a:lnTo>
                  <a:pt x="572757" y="4463148"/>
                </a:lnTo>
                <a:lnTo>
                  <a:pt x="572757" y="4467720"/>
                </a:lnTo>
                <a:close/>
              </a:path>
              <a:path w="3106420" h="4471035">
                <a:moveTo>
                  <a:pt x="572757" y="4470768"/>
                </a:moveTo>
                <a:lnTo>
                  <a:pt x="565137" y="4470768"/>
                </a:lnTo>
                <a:lnTo>
                  <a:pt x="565137" y="4469244"/>
                </a:lnTo>
                <a:lnTo>
                  <a:pt x="572757" y="4469244"/>
                </a:lnTo>
                <a:lnTo>
                  <a:pt x="572757" y="4470768"/>
                </a:lnTo>
                <a:close/>
              </a:path>
              <a:path w="3106420" h="4471035">
                <a:moveTo>
                  <a:pt x="557517" y="4467720"/>
                </a:moveTo>
                <a:lnTo>
                  <a:pt x="549897" y="4467720"/>
                </a:lnTo>
                <a:lnTo>
                  <a:pt x="549897" y="4463148"/>
                </a:lnTo>
                <a:lnTo>
                  <a:pt x="557517" y="4463148"/>
                </a:lnTo>
                <a:lnTo>
                  <a:pt x="557517" y="4467720"/>
                </a:lnTo>
                <a:close/>
              </a:path>
              <a:path w="3106420" h="4471035">
                <a:moveTo>
                  <a:pt x="557517" y="4470768"/>
                </a:moveTo>
                <a:lnTo>
                  <a:pt x="549897" y="4470768"/>
                </a:lnTo>
                <a:lnTo>
                  <a:pt x="549897" y="4469244"/>
                </a:lnTo>
                <a:lnTo>
                  <a:pt x="557517" y="4469244"/>
                </a:lnTo>
                <a:lnTo>
                  <a:pt x="557517" y="4470768"/>
                </a:lnTo>
                <a:close/>
              </a:path>
              <a:path w="3106420" h="4471035">
                <a:moveTo>
                  <a:pt x="542277" y="4467720"/>
                </a:moveTo>
                <a:lnTo>
                  <a:pt x="534657" y="4467720"/>
                </a:lnTo>
                <a:lnTo>
                  <a:pt x="534657" y="4463148"/>
                </a:lnTo>
                <a:lnTo>
                  <a:pt x="542277" y="4463148"/>
                </a:lnTo>
                <a:lnTo>
                  <a:pt x="542277" y="4467720"/>
                </a:lnTo>
                <a:close/>
              </a:path>
              <a:path w="3106420" h="4471035">
                <a:moveTo>
                  <a:pt x="542277" y="4470768"/>
                </a:moveTo>
                <a:lnTo>
                  <a:pt x="534657" y="4470768"/>
                </a:lnTo>
                <a:lnTo>
                  <a:pt x="534657" y="4469244"/>
                </a:lnTo>
                <a:lnTo>
                  <a:pt x="542277" y="4469244"/>
                </a:lnTo>
                <a:lnTo>
                  <a:pt x="542277" y="4470768"/>
                </a:lnTo>
                <a:close/>
              </a:path>
              <a:path w="3106420" h="4471035">
                <a:moveTo>
                  <a:pt x="527037" y="4467720"/>
                </a:moveTo>
                <a:lnTo>
                  <a:pt x="519417" y="4467720"/>
                </a:lnTo>
                <a:lnTo>
                  <a:pt x="519417" y="4463148"/>
                </a:lnTo>
                <a:lnTo>
                  <a:pt x="527037" y="4463148"/>
                </a:lnTo>
                <a:lnTo>
                  <a:pt x="527037" y="4467720"/>
                </a:lnTo>
                <a:close/>
              </a:path>
              <a:path w="3106420" h="4471035">
                <a:moveTo>
                  <a:pt x="527037" y="4470768"/>
                </a:moveTo>
                <a:lnTo>
                  <a:pt x="519417" y="4470768"/>
                </a:lnTo>
                <a:lnTo>
                  <a:pt x="519417" y="4469244"/>
                </a:lnTo>
                <a:lnTo>
                  <a:pt x="527037" y="4469244"/>
                </a:lnTo>
                <a:lnTo>
                  <a:pt x="527037" y="4470768"/>
                </a:lnTo>
                <a:close/>
              </a:path>
              <a:path w="3106420" h="4471035">
                <a:moveTo>
                  <a:pt x="511797" y="4467720"/>
                </a:moveTo>
                <a:lnTo>
                  <a:pt x="504177" y="4467720"/>
                </a:lnTo>
                <a:lnTo>
                  <a:pt x="504177" y="4463148"/>
                </a:lnTo>
                <a:lnTo>
                  <a:pt x="511797" y="4463148"/>
                </a:lnTo>
                <a:lnTo>
                  <a:pt x="511797" y="4467720"/>
                </a:lnTo>
                <a:close/>
              </a:path>
              <a:path w="3106420" h="4471035">
                <a:moveTo>
                  <a:pt x="511797" y="4470768"/>
                </a:moveTo>
                <a:lnTo>
                  <a:pt x="504177" y="4470768"/>
                </a:lnTo>
                <a:lnTo>
                  <a:pt x="504177" y="4469244"/>
                </a:lnTo>
                <a:lnTo>
                  <a:pt x="511797" y="4469244"/>
                </a:lnTo>
                <a:lnTo>
                  <a:pt x="511797" y="4470768"/>
                </a:lnTo>
                <a:close/>
              </a:path>
              <a:path w="3106420" h="4471035">
                <a:moveTo>
                  <a:pt x="496557" y="4467720"/>
                </a:moveTo>
                <a:lnTo>
                  <a:pt x="488937" y="4467720"/>
                </a:lnTo>
                <a:lnTo>
                  <a:pt x="488937" y="4463148"/>
                </a:lnTo>
                <a:lnTo>
                  <a:pt x="496557" y="4463148"/>
                </a:lnTo>
                <a:lnTo>
                  <a:pt x="496557" y="4467720"/>
                </a:lnTo>
                <a:close/>
              </a:path>
              <a:path w="3106420" h="4471035">
                <a:moveTo>
                  <a:pt x="496557" y="4470768"/>
                </a:moveTo>
                <a:lnTo>
                  <a:pt x="488937" y="4470768"/>
                </a:lnTo>
                <a:lnTo>
                  <a:pt x="488937" y="4469244"/>
                </a:lnTo>
                <a:lnTo>
                  <a:pt x="496557" y="4469244"/>
                </a:lnTo>
                <a:lnTo>
                  <a:pt x="496557" y="4470768"/>
                </a:lnTo>
                <a:close/>
              </a:path>
              <a:path w="3106420" h="4471035">
                <a:moveTo>
                  <a:pt x="481317" y="4467720"/>
                </a:moveTo>
                <a:lnTo>
                  <a:pt x="473697" y="4467720"/>
                </a:lnTo>
                <a:lnTo>
                  <a:pt x="473697" y="4463148"/>
                </a:lnTo>
                <a:lnTo>
                  <a:pt x="481317" y="4463148"/>
                </a:lnTo>
                <a:lnTo>
                  <a:pt x="481317" y="4467720"/>
                </a:lnTo>
                <a:close/>
              </a:path>
              <a:path w="3106420" h="4471035">
                <a:moveTo>
                  <a:pt x="481317" y="4470768"/>
                </a:moveTo>
                <a:lnTo>
                  <a:pt x="473697" y="4470768"/>
                </a:lnTo>
                <a:lnTo>
                  <a:pt x="473697" y="4469244"/>
                </a:lnTo>
                <a:lnTo>
                  <a:pt x="481317" y="4469244"/>
                </a:lnTo>
                <a:lnTo>
                  <a:pt x="481317" y="4470768"/>
                </a:lnTo>
                <a:close/>
              </a:path>
              <a:path w="3106420" h="4471035">
                <a:moveTo>
                  <a:pt x="466077" y="4467720"/>
                </a:moveTo>
                <a:lnTo>
                  <a:pt x="458457" y="4467720"/>
                </a:lnTo>
                <a:lnTo>
                  <a:pt x="458457" y="4463148"/>
                </a:lnTo>
                <a:lnTo>
                  <a:pt x="466077" y="4463148"/>
                </a:lnTo>
                <a:lnTo>
                  <a:pt x="466077" y="4467720"/>
                </a:lnTo>
                <a:close/>
              </a:path>
              <a:path w="3106420" h="4471035">
                <a:moveTo>
                  <a:pt x="466077" y="4470768"/>
                </a:moveTo>
                <a:lnTo>
                  <a:pt x="458457" y="4470768"/>
                </a:lnTo>
                <a:lnTo>
                  <a:pt x="458457" y="4469244"/>
                </a:lnTo>
                <a:lnTo>
                  <a:pt x="466077" y="4469244"/>
                </a:lnTo>
                <a:lnTo>
                  <a:pt x="466077" y="4470768"/>
                </a:lnTo>
                <a:close/>
              </a:path>
              <a:path w="3106420" h="4471035">
                <a:moveTo>
                  <a:pt x="450837" y="4467720"/>
                </a:moveTo>
                <a:lnTo>
                  <a:pt x="443217" y="4467720"/>
                </a:lnTo>
                <a:lnTo>
                  <a:pt x="443217" y="4463148"/>
                </a:lnTo>
                <a:lnTo>
                  <a:pt x="450837" y="4463148"/>
                </a:lnTo>
                <a:lnTo>
                  <a:pt x="450837" y="4467720"/>
                </a:lnTo>
                <a:close/>
              </a:path>
              <a:path w="3106420" h="4471035">
                <a:moveTo>
                  <a:pt x="450837" y="4470768"/>
                </a:moveTo>
                <a:lnTo>
                  <a:pt x="443217" y="4470768"/>
                </a:lnTo>
                <a:lnTo>
                  <a:pt x="443217" y="4469244"/>
                </a:lnTo>
                <a:lnTo>
                  <a:pt x="450837" y="4469244"/>
                </a:lnTo>
                <a:lnTo>
                  <a:pt x="450837" y="4470768"/>
                </a:lnTo>
                <a:close/>
              </a:path>
              <a:path w="3106420" h="4471035">
                <a:moveTo>
                  <a:pt x="435597" y="4467720"/>
                </a:moveTo>
                <a:lnTo>
                  <a:pt x="427977" y="4467720"/>
                </a:lnTo>
                <a:lnTo>
                  <a:pt x="427977" y="4463148"/>
                </a:lnTo>
                <a:lnTo>
                  <a:pt x="435597" y="4463148"/>
                </a:lnTo>
                <a:lnTo>
                  <a:pt x="435597" y="4467720"/>
                </a:lnTo>
                <a:close/>
              </a:path>
              <a:path w="3106420" h="4471035">
                <a:moveTo>
                  <a:pt x="435597" y="4470768"/>
                </a:moveTo>
                <a:lnTo>
                  <a:pt x="427977" y="4470768"/>
                </a:lnTo>
                <a:lnTo>
                  <a:pt x="427977" y="4469244"/>
                </a:lnTo>
                <a:lnTo>
                  <a:pt x="435597" y="4469244"/>
                </a:lnTo>
                <a:lnTo>
                  <a:pt x="435597" y="4470768"/>
                </a:lnTo>
                <a:close/>
              </a:path>
              <a:path w="3106420" h="4471035">
                <a:moveTo>
                  <a:pt x="420357" y="4467720"/>
                </a:moveTo>
                <a:lnTo>
                  <a:pt x="412737" y="4467720"/>
                </a:lnTo>
                <a:lnTo>
                  <a:pt x="412737" y="4463148"/>
                </a:lnTo>
                <a:lnTo>
                  <a:pt x="420357" y="4463148"/>
                </a:lnTo>
                <a:lnTo>
                  <a:pt x="420357" y="4467720"/>
                </a:lnTo>
                <a:close/>
              </a:path>
              <a:path w="3106420" h="4471035">
                <a:moveTo>
                  <a:pt x="420357" y="4470768"/>
                </a:moveTo>
                <a:lnTo>
                  <a:pt x="412737" y="4470768"/>
                </a:lnTo>
                <a:lnTo>
                  <a:pt x="412737" y="4469244"/>
                </a:lnTo>
                <a:lnTo>
                  <a:pt x="420357" y="4469244"/>
                </a:lnTo>
                <a:lnTo>
                  <a:pt x="420357" y="4470768"/>
                </a:lnTo>
                <a:close/>
              </a:path>
              <a:path w="3106420" h="4471035">
                <a:moveTo>
                  <a:pt x="405117" y="4467720"/>
                </a:moveTo>
                <a:lnTo>
                  <a:pt x="397497" y="4467720"/>
                </a:lnTo>
                <a:lnTo>
                  <a:pt x="397497" y="4463148"/>
                </a:lnTo>
                <a:lnTo>
                  <a:pt x="405117" y="4463148"/>
                </a:lnTo>
                <a:lnTo>
                  <a:pt x="405117" y="4467720"/>
                </a:lnTo>
                <a:close/>
              </a:path>
              <a:path w="3106420" h="4471035">
                <a:moveTo>
                  <a:pt x="405117" y="4470768"/>
                </a:moveTo>
                <a:lnTo>
                  <a:pt x="397497" y="4470768"/>
                </a:lnTo>
                <a:lnTo>
                  <a:pt x="397497" y="4469244"/>
                </a:lnTo>
                <a:lnTo>
                  <a:pt x="405117" y="4469244"/>
                </a:lnTo>
                <a:lnTo>
                  <a:pt x="405117" y="4470768"/>
                </a:lnTo>
                <a:close/>
              </a:path>
              <a:path w="3106420" h="4471035">
                <a:moveTo>
                  <a:pt x="389877" y="4467720"/>
                </a:moveTo>
                <a:lnTo>
                  <a:pt x="382257" y="4467720"/>
                </a:lnTo>
                <a:lnTo>
                  <a:pt x="382257" y="4463148"/>
                </a:lnTo>
                <a:lnTo>
                  <a:pt x="389877" y="4463148"/>
                </a:lnTo>
                <a:lnTo>
                  <a:pt x="389877" y="4467720"/>
                </a:lnTo>
                <a:close/>
              </a:path>
              <a:path w="3106420" h="4471035">
                <a:moveTo>
                  <a:pt x="389877" y="4470768"/>
                </a:moveTo>
                <a:lnTo>
                  <a:pt x="382257" y="4470768"/>
                </a:lnTo>
                <a:lnTo>
                  <a:pt x="382257" y="4469244"/>
                </a:lnTo>
                <a:lnTo>
                  <a:pt x="389877" y="4469244"/>
                </a:lnTo>
                <a:lnTo>
                  <a:pt x="389877" y="4470768"/>
                </a:lnTo>
                <a:close/>
              </a:path>
              <a:path w="3106420" h="4471035">
                <a:moveTo>
                  <a:pt x="374637" y="4467720"/>
                </a:moveTo>
                <a:lnTo>
                  <a:pt x="367017" y="4467720"/>
                </a:lnTo>
                <a:lnTo>
                  <a:pt x="367017" y="4463148"/>
                </a:lnTo>
                <a:lnTo>
                  <a:pt x="374637" y="4463148"/>
                </a:lnTo>
                <a:lnTo>
                  <a:pt x="374637" y="4467720"/>
                </a:lnTo>
                <a:close/>
              </a:path>
              <a:path w="3106420" h="4471035">
                <a:moveTo>
                  <a:pt x="374637" y="4470768"/>
                </a:moveTo>
                <a:lnTo>
                  <a:pt x="367017" y="4470768"/>
                </a:lnTo>
                <a:lnTo>
                  <a:pt x="367017" y="4469244"/>
                </a:lnTo>
                <a:lnTo>
                  <a:pt x="374637" y="4469244"/>
                </a:lnTo>
                <a:lnTo>
                  <a:pt x="374637" y="4470768"/>
                </a:lnTo>
                <a:close/>
              </a:path>
              <a:path w="3106420" h="4471035">
                <a:moveTo>
                  <a:pt x="359397" y="4467720"/>
                </a:moveTo>
                <a:lnTo>
                  <a:pt x="351777" y="4467720"/>
                </a:lnTo>
                <a:lnTo>
                  <a:pt x="351777" y="4463148"/>
                </a:lnTo>
                <a:lnTo>
                  <a:pt x="359397" y="4463148"/>
                </a:lnTo>
                <a:lnTo>
                  <a:pt x="359397" y="4467720"/>
                </a:lnTo>
                <a:close/>
              </a:path>
              <a:path w="3106420" h="4471035">
                <a:moveTo>
                  <a:pt x="359397" y="4470768"/>
                </a:moveTo>
                <a:lnTo>
                  <a:pt x="351777" y="4470768"/>
                </a:lnTo>
                <a:lnTo>
                  <a:pt x="351777" y="4469244"/>
                </a:lnTo>
                <a:lnTo>
                  <a:pt x="359397" y="4469244"/>
                </a:lnTo>
                <a:lnTo>
                  <a:pt x="359397" y="4470768"/>
                </a:lnTo>
                <a:close/>
              </a:path>
              <a:path w="3106420" h="4471035">
                <a:moveTo>
                  <a:pt x="344157" y="4467720"/>
                </a:moveTo>
                <a:lnTo>
                  <a:pt x="336537" y="4467720"/>
                </a:lnTo>
                <a:lnTo>
                  <a:pt x="336537" y="4463148"/>
                </a:lnTo>
                <a:lnTo>
                  <a:pt x="344157" y="4463148"/>
                </a:lnTo>
                <a:lnTo>
                  <a:pt x="344157" y="4467720"/>
                </a:lnTo>
                <a:close/>
              </a:path>
              <a:path w="3106420" h="4471035">
                <a:moveTo>
                  <a:pt x="344157" y="4470768"/>
                </a:moveTo>
                <a:lnTo>
                  <a:pt x="336537" y="4470768"/>
                </a:lnTo>
                <a:lnTo>
                  <a:pt x="336537" y="4469244"/>
                </a:lnTo>
                <a:lnTo>
                  <a:pt x="344157" y="4469244"/>
                </a:lnTo>
                <a:lnTo>
                  <a:pt x="344157" y="4470768"/>
                </a:lnTo>
                <a:close/>
              </a:path>
              <a:path w="3106420" h="4471035">
                <a:moveTo>
                  <a:pt x="328917" y="4467720"/>
                </a:moveTo>
                <a:lnTo>
                  <a:pt x="321297" y="4467720"/>
                </a:lnTo>
                <a:lnTo>
                  <a:pt x="321297" y="4463148"/>
                </a:lnTo>
                <a:lnTo>
                  <a:pt x="328917" y="4463148"/>
                </a:lnTo>
                <a:lnTo>
                  <a:pt x="328917" y="4467720"/>
                </a:lnTo>
                <a:close/>
              </a:path>
              <a:path w="3106420" h="4471035">
                <a:moveTo>
                  <a:pt x="328917" y="4470768"/>
                </a:moveTo>
                <a:lnTo>
                  <a:pt x="321297" y="4470768"/>
                </a:lnTo>
                <a:lnTo>
                  <a:pt x="321297" y="4469244"/>
                </a:lnTo>
                <a:lnTo>
                  <a:pt x="328917" y="4469244"/>
                </a:lnTo>
                <a:lnTo>
                  <a:pt x="328917" y="4470768"/>
                </a:lnTo>
                <a:close/>
              </a:path>
              <a:path w="3106420" h="4471035">
                <a:moveTo>
                  <a:pt x="313677" y="4467720"/>
                </a:moveTo>
                <a:lnTo>
                  <a:pt x="306057" y="4467720"/>
                </a:lnTo>
                <a:lnTo>
                  <a:pt x="306057" y="4463148"/>
                </a:lnTo>
                <a:lnTo>
                  <a:pt x="313677" y="4463148"/>
                </a:lnTo>
                <a:lnTo>
                  <a:pt x="313677" y="4467720"/>
                </a:lnTo>
                <a:close/>
              </a:path>
              <a:path w="3106420" h="4471035">
                <a:moveTo>
                  <a:pt x="313677" y="4470768"/>
                </a:moveTo>
                <a:lnTo>
                  <a:pt x="306057" y="4470768"/>
                </a:lnTo>
                <a:lnTo>
                  <a:pt x="306057" y="4469244"/>
                </a:lnTo>
                <a:lnTo>
                  <a:pt x="313677" y="4469244"/>
                </a:lnTo>
                <a:lnTo>
                  <a:pt x="313677" y="4470768"/>
                </a:lnTo>
                <a:close/>
              </a:path>
              <a:path w="3106420" h="4471035">
                <a:moveTo>
                  <a:pt x="298437" y="4467720"/>
                </a:moveTo>
                <a:lnTo>
                  <a:pt x="290817" y="4467720"/>
                </a:lnTo>
                <a:lnTo>
                  <a:pt x="290817" y="4463148"/>
                </a:lnTo>
                <a:lnTo>
                  <a:pt x="298437" y="4463148"/>
                </a:lnTo>
                <a:lnTo>
                  <a:pt x="298437" y="4467720"/>
                </a:lnTo>
                <a:close/>
              </a:path>
              <a:path w="3106420" h="4471035">
                <a:moveTo>
                  <a:pt x="298437" y="4470768"/>
                </a:moveTo>
                <a:lnTo>
                  <a:pt x="290817" y="4470768"/>
                </a:lnTo>
                <a:lnTo>
                  <a:pt x="290817" y="4469244"/>
                </a:lnTo>
                <a:lnTo>
                  <a:pt x="298437" y="4469244"/>
                </a:lnTo>
                <a:lnTo>
                  <a:pt x="298437" y="4470768"/>
                </a:lnTo>
                <a:close/>
              </a:path>
              <a:path w="3106420" h="4471035">
                <a:moveTo>
                  <a:pt x="283197" y="4467720"/>
                </a:moveTo>
                <a:lnTo>
                  <a:pt x="275577" y="4467720"/>
                </a:lnTo>
                <a:lnTo>
                  <a:pt x="275577" y="4463148"/>
                </a:lnTo>
                <a:lnTo>
                  <a:pt x="283197" y="4463148"/>
                </a:lnTo>
                <a:lnTo>
                  <a:pt x="283197" y="4467720"/>
                </a:lnTo>
                <a:close/>
              </a:path>
              <a:path w="3106420" h="4471035">
                <a:moveTo>
                  <a:pt x="283197" y="4470768"/>
                </a:moveTo>
                <a:lnTo>
                  <a:pt x="275577" y="4470768"/>
                </a:lnTo>
                <a:lnTo>
                  <a:pt x="275577" y="4469244"/>
                </a:lnTo>
                <a:lnTo>
                  <a:pt x="283197" y="4469244"/>
                </a:lnTo>
                <a:lnTo>
                  <a:pt x="283197" y="4470768"/>
                </a:lnTo>
                <a:close/>
              </a:path>
              <a:path w="3106420" h="4471035">
                <a:moveTo>
                  <a:pt x="267957" y="4467720"/>
                </a:moveTo>
                <a:lnTo>
                  <a:pt x="260337" y="4467720"/>
                </a:lnTo>
                <a:lnTo>
                  <a:pt x="260337" y="4463148"/>
                </a:lnTo>
                <a:lnTo>
                  <a:pt x="267957" y="4463148"/>
                </a:lnTo>
                <a:lnTo>
                  <a:pt x="267957" y="4467720"/>
                </a:lnTo>
                <a:close/>
              </a:path>
              <a:path w="3106420" h="4471035">
                <a:moveTo>
                  <a:pt x="267957" y="4470768"/>
                </a:moveTo>
                <a:lnTo>
                  <a:pt x="260337" y="4470768"/>
                </a:lnTo>
                <a:lnTo>
                  <a:pt x="260337" y="4469244"/>
                </a:lnTo>
                <a:lnTo>
                  <a:pt x="267957" y="4469244"/>
                </a:lnTo>
                <a:lnTo>
                  <a:pt x="267957" y="4470768"/>
                </a:lnTo>
                <a:close/>
              </a:path>
              <a:path w="3106420" h="4471035">
                <a:moveTo>
                  <a:pt x="252717" y="4467720"/>
                </a:moveTo>
                <a:lnTo>
                  <a:pt x="245097" y="4467720"/>
                </a:lnTo>
                <a:lnTo>
                  <a:pt x="245097" y="4463148"/>
                </a:lnTo>
                <a:lnTo>
                  <a:pt x="252717" y="4463148"/>
                </a:lnTo>
                <a:lnTo>
                  <a:pt x="252717" y="4467720"/>
                </a:lnTo>
                <a:close/>
              </a:path>
              <a:path w="3106420" h="4471035">
                <a:moveTo>
                  <a:pt x="252717" y="4470768"/>
                </a:moveTo>
                <a:lnTo>
                  <a:pt x="245097" y="4470768"/>
                </a:lnTo>
                <a:lnTo>
                  <a:pt x="245097" y="4469244"/>
                </a:lnTo>
                <a:lnTo>
                  <a:pt x="252717" y="4469244"/>
                </a:lnTo>
                <a:lnTo>
                  <a:pt x="252717" y="4470768"/>
                </a:lnTo>
                <a:close/>
              </a:path>
              <a:path w="3106420" h="4471035">
                <a:moveTo>
                  <a:pt x="237477" y="4467720"/>
                </a:moveTo>
                <a:lnTo>
                  <a:pt x="229857" y="4467720"/>
                </a:lnTo>
                <a:lnTo>
                  <a:pt x="229857" y="4463148"/>
                </a:lnTo>
                <a:lnTo>
                  <a:pt x="237477" y="4463148"/>
                </a:lnTo>
                <a:lnTo>
                  <a:pt x="237477" y="4467720"/>
                </a:lnTo>
                <a:close/>
              </a:path>
              <a:path w="3106420" h="4471035">
                <a:moveTo>
                  <a:pt x="237477" y="4470768"/>
                </a:moveTo>
                <a:lnTo>
                  <a:pt x="229857" y="4470768"/>
                </a:lnTo>
                <a:lnTo>
                  <a:pt x="229857" y="4469244"/>
                </a:lnTo>
                <a:lnTo>
                  <a:pt x="237477" y="4469244"/>
                </a:lnTo>
                <a:lnTo>
                  <a:pt x="237477" y="4470768"/>
                </a:lnTo>
                <a:close/>
              </a:path>
              <a:path w="3106420" h="4471035">
                <a:moveTo>
                  <a:pt x="222237" y="4467720"/>
                </a:moveTo>
                <a:lnTo>
                  <a:pt x="214617" y="4467720"/>
                </a:lnTo>
                <a:lnTo>
                  <a:pt x="214617" y="4463148"/>
                </a:lnTo>
                <a:lnTo>
                  <a:pt x="222237" y="4463148"/>
                </a:lnTo>
                <a:lnTo>
                  <a:pt x="222237" y="4467720"/>
                </a:lnTo>
                <a:close/>
              </a:path>
              <a:path w="3106420" h="4471035">
                <a:moveTo>
                  <a:pt x="222237" y="4470768"/>
                </a:moveTo>
                <a:lnTo>
                  <a:pt x="214617" y="4470768"/>
                </a:lnTo>
                <a:lnTo>
                  <a:pt x="214617" y="4469244"/>
                </a:lnTo>
                <a:lnTo>
                  <a:pt x="222237" y="4469244"/>
                </a:lnTo>
                <a:lnTo>
                  <a:pt x="222237" y="4470768"/>
                </a:lnTo>
                <a:close/>
              </a:path>
              <a:path w="3106420" h="4471035">
                <a:moveTo>
                  <a:pt x="206997" y="4467720"/>
                </a:moveTo>
                <a:lnTo>
                  <a:pt x="199377" y="4467720"/>
                </a:lnTo>
                <a:lnTo>
                  <a:pt x="199377" y="4463148"/>
                </a:lnTo>
                <a:lnTo>
                  <a:pt x="206997" y="4463148"/>
                </a:lnTo>
                <a:lnTo>
                  <a:pt x="206997" y="4467720"/>
                </a:lnTo>
                <a:close/>
              </a:path>
              <a:path w="3106420" h="4471035">
                <a:moveTo>
                  <a:pt x="206997" y="4470768"/>
                </a:moveTo>
                <a:lnTo>
                  <a:pt x="199377" y="4470768"/>
                </a:lnTo>
                <a:lnTo>
                  <a:pt x="199377" y="4469244"/>
                </a:lnTo>
                <a:lnTo>
                  <a:pt x="206997" y="4469244"/>
                </a:lnTo>
                <a:lnTo>
                  <a:pt x="206997" y="4470768"/>
                </a:lnTo>
                <a:close/>
              </a:path>
              <a:path w="3106420" h="4471035">
                <a:moveTo>
                  <a:pt x="191757" y="4467720"/>
                </a:moveTo>
                <a:lnTo>
                  <a:pt x="184137" y="4467720"/>
                </a:lnTo>
                <a:lnTo>
                  <a:pt x="184137" y="4463148"/>
                </a:lnTo>
                <a:lnTo>
                  <a:pt x="191757" y="4463148"/>
                </a:lnTo>
                <a:lnTo>
                  <a:pt x="191757" y="4467720"/>
                </a:lnTo>
                <a:close/>
              </a:path>
              <a:path w="3106420" h="4471035">
                <a:moveTo>
                  <a:pt x="191757" y="4470768"/>
                </a:moveTo>
                <a:lnTo>
                  <a:pt x="184137" y="4470768"/>
                </a:lnTo>
                <a:lnTo>
                  <a:pt x="184137" y="4469244"/>
                </a:lnTo>
                <a:lnTo>
                  <a:pt x="191757" y="4469244"/>
                </a:lnTo>
                <a:lnTo>
                  <a:pt x="191757" y="4470768"/>
                </a:lnTo>
                <a:close/>
              </a:path>
              <a:path w="3106420" h="4471035">
                <a:moveTo>
                  <a:pt x="176517" y="4467720"/>
                </a:moveTo>
                <a:lnTo>
                  <a:pt x="168897" y="4467720"/>
                </a:lnTo>
                <a:lnTo>
                  <a:pt x="168897" y="4463148"/>
                </a:lnTo>
                <a:lnTo>
                  <a:pt x="176517" y="4463148"/>
                </a:lnTo>
                <a:lnTo>
                  <a:pt x="176517" y="4467720"/>
                </a:lnTo>
                <a:close/>
              </a:path>
              <a:path w="3106420" h="4471035">
                <a:moveTo>
                  <a:pt x="176517" y="4470768"/>
                </a:moveTo>
                <a:lnTo>
                  <a:pt x="168897" y="4470768"/>
                </a:lnTo>
                <a:lnTo>
                  <a:pt x="168897" y="4469244"/>
                </a:lnTo>
                <a:lnTo>
                  <a:pt x="176517" y="4469244"/>
                </a:lnTo>
                <a:lnTo>
                  <a:pt x="176517" y="4470768"/>
                </a:lnTo>
                <a:close/>
              </a:path>
              <a:path w="3106420" h="4471035">
                <a:moveTo>
                  <a:pt x="161277" y="4467720"/>
                </a:moveTo>
                <a:lnTo>
                  <a:pt x="153657" y="4467720"/>
                </a:lnTo>
                <a:lnTo>
                  <a:pt x="153657" y="4463148"/>
                </a:lnTo>
                <a:lnTo>
                  <a:pt x="161277" y="4463148"/>
                </a:lnTo>
                <a:lnTo>
                  <a:pt x="161277" y="4467720"/>
                </a:lnTo>
                <a:close/>
              </a:path>
              <a:path w="3106420" h="4471035">
                <a:moveTo>
                  <a:pt x="161277" y="4470768"/>
                </a:moveTo>
                <a:lnTo>
                  <a:pt x="153657" y="4470768"/>
                </a:lnTo>
                <a:lnTo>
                  <a:pt x="153657" y="4469244"/>
                </a:lnTo>
                <a:lnTo>
                  <a:pt x="161277" y="4469244"/>
                </a:lnTo>
                <a:lnTo>
                  <a:pt x="161277" y="4470768"/>
                </a:lnTo>
                <a:close/>
              </a:path>
              <a:path w="3106420" h="4471035">
                <a:moveTo>
                  <a:pt x="146037" y="4467720"/>
                </a:moveTo>
                <a:lnTo>
                  <a:pt x="138417" y="4467720"/>
                </a:lnTo>
                <a:lnTo>
                  <a:pt x="138417" y="4463148"/>
                </a:lnTo>
                <a:lnTo>
                  <a:pt x="146037" y="4463148"/>
                </a:lnTo>
                <a:lnTo>
                  <a:pt x="146037" y="4467720"/>
                </a:lnTo>
                <a:close/>
              </a:path>
              <a:path w="3106420" h="4471035">
                <a:moveTo>
                  <a:pt x="146037" y="4470768"/>
                </a:moveTo>
                <a:lnTo>
                  <a:pt x="138417" y="4470768"/>
                </a:lnTo>
                <a:lnTo>
                  <a:pt x="138417" y="4469244"/>
                </a:lnTo>
                <a:lnTo>
                  <a:pt x="146037" y="4469244"/>
                </a:lnTo>
                <a:lnTo>
                  <a:pt x="146037" y="4470768"/>
                </a:lnTo>
                <a:close/>
              </a:path>
              <a:path w="3106420" h="4471035">
                <a:moveTo>
                  <a:pt x="130797" y="4467720"/>
                </a:moveTo>
                <a:lnTo>
                  <a:pt x="123177" y="4467720"/>
                </a:lnTo>
                <a:lnTo>
                  <a:pt x="123177" y="4463148"/>
                </a:lnTo>
                <a:lnTo>
                  <a:pt x="130797" y="4463148"/>
                </a:lnTo>
                <a:lnTo>
                  <a:pt x="130797" y="4467720"/>
                </a:lnTo>
                <a:close/>
              </a:path>
              <a:path w="3106420" h="4471035">
                <a:moveTo>
                  <a:pt x="130797" y="4470768"/>
                </a:moveTo>
                <a:lnTo>
                  <a:pt x="123177" y="4470768"/>
                </a:lnTo>
                <a:lnTo>
                  <a:pt x="123177" y="4469244"/>
                </a:lnTo>
                <a:lnTo>
                  <a:pt x="130797" y="4469244"/>
                </a:lnTo>
                <a:lnTo>
                  <a:pt x="130797" y="4470768"/>
                </a:lnTo>
                <a:close/>
              </a:path>
              <a:path w="3106420" h="4471035">
                <a:moveTo>
                  <a:pt x="115557" y="4467720"/>
                </a:moveTo>
                <a:lnTo>
                  <a:pt x="107937" y="4467720"/>
                </a:lnTo>
                <a:lnTo>
                  <a:pt x="107937" y="4463148"/>
                </a:lnTo>
                <a:lnTo>
                  <a:pt x="115557" y="4463148"/>
                </a:lnTo>
                <a:lnTo>
                  <a:pt x="115557" y="4467720"/>
                </a:lnTo>
                <a:close/>
              </a:path>
              <a:path w="3106420" h="4471035">
                <a:moveTo>
                  <a:pt x="115557" y="4470768"/>
                </a:moveTo>
                <a:lnTo>
                  <a:pt x="107937" y="4470768"/>
                </a:lnTo>
                <a:lnTo>
                  <a:pt x="107937" y="4469244"/>
                </a:lnTo>
                <a:lnTo>
                  <a:pt x="115557" y="4469244"/>
                </a:lnTo>
                <a:lnTo>
                  <a:pt x="115557" y="4470768"/>
                </a:lnTo>
                <a:close/>
              </a:path>
              <a:path w="3106420" h="4471035">
                <a:moveTo>
                  <a:pt x="100317" y="4467720"/>
                </a:moveTo>
                <a:lnTo>
                  <a:pt x="92697" y="4467720"/>
                </a:lnTo>
                <a:lnTo>
                  <a:pt x="92697" y="4463148"/>
                </a:lnTo>
                <a:lnTo>
                  <a:pt x="100317" y="4463148"/>
                </a:lnTo>
                <a:lnTo>
                  <a:pt x="100317" y="4467720"/>
                </a:lnTo>
                <a:close/>
              </a:path>
              <a:path w="3106420" h="4471035">
                <a:moveTo>
                  <a:pt x="100317" y="4470768"/>
                </a:moveTo>
                <a:lnTo>
                  <a:pt x="92697" y="4470768"/>
                </a:lnTo>
                <a:lnTo>
                  <a:pt x="92697" y="4469244"/>
                </a:lnTo>
                <a:lnTo>
                  <a:pt x="100317" y="4469244"/>
                </a:lnTo>
                <a:lnTo>
                  <a:pt x="100317" y="4470768"/>
                </a:lnTo>
                <a:close/>
              </a:path>
              <a:path w="3106420" h="4471035">
                <a:moveTo>
                  <a:pt x="85077" y="4467720"/>
                </a:moveTo>
                <a:lnTo>
                  <a:pt x="77457" y="4467720"/>
                </a:lnTo>
                <a:lnTo>
                  <a:pt x="77457" y="4463148"/>
                </a:lnTo>
                <a:lnTo>
                  <a:pt x="85077" y="4463148"/>
                </a:lnTo>
                <a:lnTo>
                  <a:pt x="85077" y="4467720"/>
                </a:lnTo>
                <a:close/>
              </a:path>
              <a:path w="3106420" h="4471035">
                <a:moveTo>
                  <a:pt x="85077" y="4470768"/>
                </a:moveTo>
                <a:lnTo>
                  <a:pt x="77457" y="4470768"/>
                </a:lnTo>
                <a:lnTo>
                  <a:pt x="77457" y="4469244"/>
                </a:lnTo>
                <a:lnTo>
                  <a:pt x="85077" y="4469244"/>
                </a:lnTo>
                <a:lnTo>
                  <a:pt x="85077" y="4470768"/>
                </a:lnTo>
                <a:close/>
              </a:path>
              <a:path w="3106420" h="4471035">
                <a:moveTo>
                  <a:pt x="69837" y="4467720"/>
                </a:moveTo>
                <a:lnTo>
                  <a:pt x="62217" y="4467720"/>
                </a:lnTo>
                <a:lnTo>
                  <a:pt x="62217" y="4463148"/>
                </a:lnTo>
                <a:lnTo>
                  <a:pt x="69837" y="4463148"/>
                </a:lnTo>
                <a:lnTo>
                  <a:pt x="69837" y="4467720"/>
                </a:lnTo>
                <a:close/>
              </a:path>
              <a:path w="3106420" h="4471035">
                <a:moveTo>
                  <a:pt x="69837" y="4470768"/>
                </a:moveTo>
                <a:lnTo>
                  <a:pt x="62217" y="4470768"/>
                </a:lnTo>
                <a:lnTo>
                  <a:pt x="62217" y="4469244"/>
                </a:lnTo>
                <a:lnTo>
                  <a:pt x="69837" y="4469244"/>
                </a:lnTo>
                <a:lnTo>
                  <a:pt x="69837" y="4470768"/>
                </a:lnTo>
                <a:close/>
              </a:path>
              <a:path w="3106420" h="4471035">
                <a:moveTo>
                  <a:pt x="54597" y="4467720"/>
                </a:moveTo>
                <a:lnTo>
                  <a:pt x="46977" y="4467720"/>
                </a:lnTo>
                <a:lnTo>
                  <a:pt x="46977" y="4463148"/>
                </a:lnTo>
                <a:lnTo>
                  <a:pt x="54597" y="4463148"/>
                </a:lnTo>
                <a:lnTo>
                  <a:pt x="54597" y="4467720"/>
                </a:lnTo>
                <a:close/>
              </a:path>
              <a:path w="3106420" h="4471035">
                <a:moveTo>
                  <a:pt x="54597" y="4470768"/>
                </a:moveTo>
                <a:lnTo>
                  <a:pt x="46977" y="4470768"/>
                </a:lnTo>
                <a:lnTo>
                  <a:pt x="46977" y="4469244"/>
                </a:lnTo>
                <a:lnTo>
                  <a:pt x="54597" y="4469244"/>
                </a:lnTo>
                <a:lnTo>
                  <a:pt x="54597" y="4470768"/>
                </a:lnTo>
                <a:close/>
              </a:path>
              <a:path w="3106420" h="4471035">
                <a:moveTo>
                  <a:pt x="39357" y="4467720"/>
                </a:moveTo>
                <a:lnTo>
                  <a:pt x="31737" y="4467720"/>
                </a:lnTo>
                <a:lnTo>
                  <a:pt x="31737" y="4463148"/>
                </a:lnTo>
                <a:lnTo>
                  <a:pt x="39357" y="4463148"/>
                </a:lnTo>
                <a:lnTo>
                  <a:pt x="39357" y="4467720"/>
                </a:lnTo>
                <a:close/>
              </a:path>
              <a:path w="3106420" h="4471035">
                <a:moveTo>
                  <a:pt x="39357" y="4470768"/>
                </a:moveTo>
                <a:lnTo>
                  <a:pt x="31737" y="4470768"/>
                </a:lnTo>
                <a:lnTo>
                  <a:pt x="31737" y="4469244"/>
                </a:lnTo>
                <a:lnTo>
                  <a:pt x="39357" y="4469244"/>
                </a:lnTo>
                <a:lnTo>
                  <a:pt x="39357" y="4470768"/>
                </a:lnTo>
                <a:close/>
              </a:path>
              <a:path w="3106420" h="4471035">
                <a:moveTo>
                  <a:pt x="24117" y="4467720"/>
                </a:moveTo>
                <a:lnTo>
                  <a:pt x="16497" y="4467720"/>
                </a:lnTo>
                <a:lnTo>
                  <a:pt x="16497" y="4463148"/>
                </a:lnTo>
                <a:lnTo>
                  <a:pt x="24117" y="4463148"/>
                </a:lnTo>
                <a:lnTo>
                  <a:pt x="24117" y="4467720"/>
                </a:lnTo>
                <a:close/>
              </a:path>
              <a:path w="3106420" h="4471035">
                <a:moveTo>
                  <a:pt x="24117" y="4470768"/>
                </a:moveTo>
                <a:lnTo>
                  <a:pt x="16497" y="4470768"/>
                </a:lnTo>
                <a:lnTo>
                  <a:pt x="16497" y="4469244"/>
                </a:lnTo>
                <a:lnTo>
                  <a:pt x="24117" y="4469244"/>
                </a:lnTo>
                <a:lnTo>
                  <a:pt x="24117" y="4470768"/>
                </a:lnTo>
                <a:close/>
              </a:path>
            </a:pathLst>
          </a:custGeom>
          <a:solidFill>
            <a:srgbClr val="FFFFFF"/>
          </a:solidFill>
        </p:spPr>
        <p:txBody>
          <a:bodyPr wrap="square" lIns="0" tIns="0" rIns="0" bIns="0" rtlCol="0"/>
          <a:lstStyle/>
          <a:p/>
        </p:txBody>
      </p:sp>
      <p:sp>
        <p:nvSpPr>
          <p:cNvPr id="7" name="object 7"/>
          <p:cNvSpPr txBox="1"/>
          <p:nvPr/>
        </p:nvSpPr>
        <p:spPr>
          <a:xfrm>
            <a:off x="651560" y="2622562"/>
            <a:ext cx="2146935" cy="2584450"/>
          </a:xfrm>
          <a:prstGeom prst="rect">
            <a:avLst/>
          </a:prstGeom>
        </p:spPr>
        <p:txBody>
          <a:bodyPr vert="horz" wrap="square" lIns="0" tIns="13335" rIns="0" bIns="0" rtlCol="0">
            <a:spAutoFit/>
          </a:bodyPr>
          <a:lstStyle/>
          <a:p>
            <a:pPr marL="355600" indent="-342900">
              <a:lnSpc>
                <a:spcPct val="100000"/>
              </a:lnSpc>
              <a:spcBef>
                <a:spcPts val="105"/>
              </a:spcBef>
              <a:buClr>
                <a:srgbClr val="FF3399"/>
              </a:buClr>
              <a:buFont typeface="Arial" panose="020B0604020202020204"/>
              <a:buChar char="–"/>
              <a:tabLst>
                <a:tab pos="354965" algn="l"/>
                <a:tab pos="355600" algn="l"/>
              </a:tabLst>
            </a:pPr>
            <a:r>
              <a:rPr sz="2000" dirty="0">
                <a:solidFill>
                  <a:srgbClr val="FFFFFF"/>
                </a:solidFill>
                <a:latin typeface="微软雅黑" panose="020B0503020204020204" charset="-122"/>
                <a:cs typeface="微软雅黑" panose="020B0503020204020204" charset="-122"/>
              </a:rPr>
              <a:t>高温高</a:t>
            </a:r>
            <a:r>
              <a:rPr sz="2000" spc="5" dirty="0">
                <a:solidFill>
                  <a:srgbClr val="FFFFFF"/>
                </a:solidFill>
                <a:latin typeface="微软雅黑" panose="020B0503020204020204" charset="-122"/>
                <a:cs typeface="微软雅黑" panose="020B0503020204020204" charset="-122"/>
              </a:rPr>
              <a:t>湿</a:t>
            </a:r>
            <a:endParaRPr sz="2000">
              <a:latin typeface="微软雅黑" panose="020B0503020204020204" charset="-122"/>
              <a:cs typeface="微软雅黑" panose="020B0503020204020204" charset="-122"/>
            </a:endParaRPr>
          </a:p>
          <a:p>
            <a:pPr marL="355600" indent="-342900">
              <a:lnSpc>
                <a:spcPct val="100000"/>
              </a:lnSpc>
              <a:spcBef>
                <a:spcPts val="2035"/>
              </a:spcBef>
              <a:buClr>
                <a:srgbClr val="FF3399"/>
              </a:buClr>
              <a:buFont typeface="Arial" panose="020B0604020202020204"/>
              <a:buChar char="–"/>
              <a:tabLst>
                <a:tab pos="354965" algn="l"/>
                <a:tab pos="355600" algn="l"/>
              </a:tabLst>
            </a:pPr>
            <a:r>
              <a:rPr sz="2000" dirty="0">
                <a:solidFill>
                  <a:srgbClr val="FFFFFF"/>
                </a:solidFill>
                <a:latin typeface="微软雅黑" panose="020B0503020204020204" charset="-122"/>
                <a:cs typeface="微软雅黑" panose="020B0503020204020204" charset="-122"/>
              </a:rPr>
              <a:t>噪</a:t>
            </a:r>
            <a:r>
              <a:rPr sz="2000" spc="5" dirty="0">
                <a:solidFill>
                  <a:srgbClr val="FFFFFF"/>
                </a:solidFill>
                <a:latin typeface="微软雅黑" panose="020B0503020204020204" charset="-122"/>
                <a:cs typeface="微软雅黑" panose="020B0503020204020204" charset="-122"/>
              </a:rPr>
              <a:t>音</a:t>
            </a:r>
            <a:endParaRPr sz="2000">
              <a:latin typeface="微软雅黑" panose="020B0503020204020204" charset="-122"/>
              <a:cs typeface="微软雅黑" panose="020B0503020204020204" charset="-122"/>
            </a:endParaRPr>
          </a:p>
          <a:p>
            <a:pPr marL="355600" indent="-342900">
              <a:lnSpc>
                <a:spcPct val="100000"/>
              </a:lnSpc>
              <a:spcBef>
                <a:spcPts val="2035"/>
              </a:spcBef>
              <a:buClr>
                <a:srgbClr val="FF3399"/>
              </a:buClr>
              <a:buFont typeface="Arial" panose="020B0604020202020204"/>
              <a:buChar char="–"/>
              <a:tabLst>
                <a:tab pos="354965" algn="l"/>
                <a:tab pos="355600" algn="l"/>
              </a:tabLst>
            </a:pPr>
            <a:r>
              <a:rPr sz="2000" dirty="0">
                <a:solidFill>
                  <a:srgbClr val="FFFFFF"/>
                </a:solidFill>
                <a:latin typeface="微软雅黑" panose="020B0503020204020204" charset="-122"/>
                <a:cs typeface="微软雅黑" panose="020B0503020204020204" charset="-122"/>
              </a:rPr>
              <a:t>湿滑的作业</a:t>
            </a:r>
            <a:r>
              <a:rPr sz="2000" spc="5" dirty="0">
                <a:solidFill>
                  <a:srgbClr val="FFFFFF"/>
                </a:solidFill>
                <a:latin typeface="微软雅黑" panose="020B0503020204020204" charset="-122"/>
                <a:cs typeface="微软雅黑" panose="020B0503020204020204" charset="-122"/>
              </a:rPr>
              <a:t>面</a:t>
            </a:r>
            <a:endParaRPr sz="2000">
              <a:latin typeface="微软雅黑" panose="020B0503020204020204" charset="-122"/>
              <a:cs typeface="微软雅黑" panose="020B0503020204020204" charset="-122"/>
            </a:endParaRPr>
          </a:p>
          <a:p>
            <a:pPr marL="355600" indent="-342900">
              <a:lnSpc>
                <a:spcPct val="100000"/>
              </a:lnSpc>
              <a:spcBef>
                <a:spcPts val="2035"/>
              </a:spcBef>
              <a:buClr>
                <a:srgbClr val="FF3399"/>
              </a:buClr>
              <a:buFont typeface="Arial" panose="020B0604020202020204"/>
              <a:buChar char="–"/>
              <a:tabLst>
                <a:tab pos="354965" algn="l"/>
                <a:tab pos="355600" algn="l"/>
              </a:tabLst>
            </a:pPr>
            <a:r>
              <a:rPr sz="2000" dirty="0">
                <a:solidFill>
                  <a:srgbClr val="FFFFFF"/>
                </a:solidFill>
                <a:latin typeface="微软雅黑" panose="020B0503020204020204" charset="-122"/>
                <a:cs typeface="微软雅黑" panose="020B0503020204020204" charset="-122"/>
              </a:rPr>
              <a:t>坠</a:t>
            </a:r>
            <a:r>
              <a:rPr sz="2000" spc="5" dirty="0">
                <a:solidFill>
                  <a:srgbClr val="FFFFFF"/>
                </a:solidFill>
                <a:latin typeface="微软雅黑" panose="020B0503020204020204" charset="-122"/>
                <a:cs typeface="微软雅黑" panose="020B0503020204020204" charset="-122"/>
              </a:rPr>
              <a:t>落</a:t>
            </a:r>
            <a:endParaRPr sz="2000">
              <a:latin typeface="微软雅黑" panose="020B0503020204020204" charset="-122"/>
              <a:cs typeface="微软雅黑" panose="020B0503020204020204" charset="-122"/>
            </a:endParaRPr>
          </a:p>
          <a:p>
            <a:pPr marL="355600" indent="-342900">
              <a:lnSpc>
                <a:spcPct val="100000"/>
              </a:lnSpc>
              <a:spcBef>
                <a:spcPts val="2035"/>
              </a:spcBef>
              <a:buClr>
                <a:srgbClr val="FF3399"/>
              </a:buClr>
              <a:buFont typeface="Arial" panose="020B0604020202020204"/>
              <a:buChar char="–"/>
              <a:tabLst>
                <a:tab pos="354965" algn="l"/>
                <a:tab pos="355600" algn="l"/>
              </a:tabLst>
            </a:pPr>
            <a:r>
              <a:rPr sz="2000" dirty="0">
                <a:solidFill>
                  <a:srgbClr val="FFFFFF"/>
                </a:solidFill>
                <a:latin typeface="微软雅黑" panose="020B0503020204020204" charset="-122"/>
                <a:cs typeface="微软雅黑" panose="020B0503020204020204" charset="-122"/>
              </a:rPr>
              <a:t>尖锐锋利的物</a:t>
            </a:r>
            <a:r>
              <a:rPr sz="2000" spc="5" dirty="0">
                <a:solidFill>
                  <a:srgbClr val="FFFFFF"/>
                </a:solidFill>
                <a:latin typeface="微软雅黑" panose="020B0503020204020204" charset="-122"/>
                <a:cs typeface="微软雅黑" panose="020B0503020204020204" charset="-122"/>
              </a:rPr>
              <a:t>体</a:t>
            </a:r>
            <a:endParaRPr sz="2000">
              <a:latin typeface="微软雅黑" panose="020B0503020204020204" charset="-122"/>
              <a:cs typeface="微软雅黑" panose="020B050302020402020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506095"/>
            <a:ext cx="5527675" cy="50546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有限空间的作业安全要</a:t>
            </a:r>
            <a:r>
              <a:rPr sz="3200" spc="5" dirty="0">
                <a:solidFill>
                  <a:srgbClr val="000000"/>
                </a:solidFill>
              </a:rPr>
              <a:t>求</a:t>
            </a:r>
            <a:endParaRPr sz="3200"/>
          </a:p>
        </p:txBody>
      </p:sp>
      <p:sp>
        <p:nvSpPr>
          <p:cNvPr id="3" name="object 3"/>
          <p:cNvSpPr/>
          <p:nvPr/>
        </p:nvSpPr>
        <p:spPr>
          <a:xfrm>
            <a:off x="96011" y="1374647"/>
            <a:ext cx="12001500" cy="5087112"/>
          </a:xfrm>
          <a:prstGeom prst="rect">
            <a:avLst/>
          </a:prstGeom>
          <a:blipFill>
            <a:blip r:embed="rId1" cstate="print"/>
            <a:stretch>
              <a:fillRect/>
            </a:stretch>
          </a:blipFill>
        </p:spPr>
        <p:txBody>
          <a:bodyPr wrap="square" lIns="0" tIns="0" rIns="0" bIns="0" rtlCol="0"/>
          <a:lstStyle/>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506095"/>
            <a:ext cx="4318000" cy="50546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安全管理的基本要</a:t>
            </a:r>
            <a:r>
              <a:rPr sz="3200" spc="5" dirty="0">
                <a:solidFill>
                  <a:srgbClr val="000000"/>
                </a:solidFill>
              </a:rPr>
              <a:t>求</a:t>
            </a:r>
            <a:endParaRPr sz="3200"/>
          </a:p>
        </p:txBody>
      </p:sp>
      <p:sp>
        <p:nvSpPr>
          <p:cNvPr id="3" name="object 3"/>
          <p:cNvSpPr txBox="1"/>
          <p:nvPr/>
        </p:nvSpPr>
        <p:spPr>
          <a:xfrm>
            <a:off x="692530" y="4730102"/>
            <a:ext cx="1550035" cy="606425"/>
          </a:xfrm>
          <a:prstGeom prst="rect">
            <a:avLst/>
          </a:prstGeom>
        </p:spPr>
        <p:txBody>
          <a:bodyPr vert="horz" wrap="square" lIns="0" tIns="13335" rIns="0" bIns="0" rtlCol="0">
            <a:spAutoFit/>
          </a:bodyPr>
          <a:lstStyle/>
          <a:p>
            <a:pPr algn="ctr">
              <a:lnSpc>
                <a:spcPct val="100000"/>
              </a:lnSpc>
              <a:spcBef>
                <a:spcPts val="105"/>
              </a:spcBef>
            </a:pPr>
            <a:r>
              <a:rPr sz="2000" dirty="0">
                <a:latin typeface="微软雅黑" panose="020B0503020204020204" charset="-122"/>
                <a:cs typeface="微软雅黑" panose="020B0503020204020204" charset="-122"/>
              </a:rPr>
              <a:t>识别有限空</a:t>
            </a:r>
            <a:r>
              <a:rPr sz="2000" spc="5" dirty="0">
                <a:latin typeface="微软雅黑" panose="020B0503020204020204" charset="-122"/>
                <a:cs typeface="微软雅黑" panose="020B0503020204020204" charset="-122"/>
              </a:rPr>
              <a:t>间</a:t>
            </a:r>
            <a:endParaRPr sz="2000">
              <a:latin typeface="微软雅黑" panose="020B0503020204020204" charset="-122"/>
              <a:cs typeface="微软雅黑" panose="020B0503020204020204" charset="-122"/>
            </a:endParaRPr>
          </a:p>
          <a:p>
            <a:pPr algn="ctr">
              <a:lnSpc>
                <a:spcPct val="100000"/>
              </a:lnSpc>
              <a:spcBef>
                <a:spcPts val="10"/>
              </a:spcBef>
            </a:pPr>
            <a:r>
              <a:rPr sz="1800" dirty="0">
                <a:solidFill>
                  <a:srgbClr val="7E7E7E"/>
                </a:solidFill>
                <a:latin typeface="微软雅黑" panose="020B0503020204020204" charset="-122"/>
                <a:cs typeface="微软雅黑" panose="020B0503020204020204" charset="-122"/>
              </a:rPr>
              <a:t>清单</a:t>
            </a:r>
            <a:endParaRPr sz="1800">
              <a:latin typeface="微软雅黑" panose="020B0503020204020204" charset="-122"/>
              <a:cs typeface="微软雅黑" panose="020B0503020204020204" charset="-122"/>
            </a:endParaRPr>
          </a:p>
        </p:txBody>
      </p:sp>
      <p:sp>
        <p:nvSpPr>
          <p:cNvPr id="4" name="object 4"/>
          <p:cNvSpPr txBox="1"/>
          <p:nvPr/>
        </p:nvSpPr>
        <p:spPr>
          <a:xfrm>
            <a:off x="3923881" y="4736439"/>
            <a:ext cx="1042035" cy="606425"/>
          </a:xfrm>
          <a:prstGeom prst="rect">
            <a:avLst/>
          </a:prstGeom>
        </p:spPr>
        <p:txBody>
          <a:bodyPr vert="horz" wrap="square" lIns="0" tIns="13335" rIns="0" bIns="0" rtlCol="0">
            <a:spAutoFit/>
          </a:bodyPr>
          <a:lstStyle/>
          <a:p>
            <a:pPr marL="12700">
              <a:lnSpc>
                <a:spcPct val="100000"/>
              </a:lnSpc>
              <a:spcBef>
                <a:spcPts val="105"/>
              </a:spcBef>
            </a:pPr>
            <a:r>
              <a:rPr sz="2000" dirty="0">
                <a:latin typeface="微软雅黑" panose="020B0503020204020204" charset="-122"/>
                <a:cs typeface="微软雅黑" panose="020B0503020204020204" charset="-122"/>
              </a:rPr>
              <a:t>安全标</a:t>
            </a:r>
            <a:r>
              <a:rPr sz="2000" spc="5" dirty="0">
                <a:latin typeface="微软雅黑" panose="020B0503020204020204" charset="-122"/>
                <a:cs typeface="微软雅黑" panose="020B0503020204020204" charset="-122"/>
              </a:rPr>
              <a:t>识</a:t>
            </a:r>
            <a:endParaRPr sz="2000">
              <a:latin typeface="微软雅黑" panose="020B0503020204020204" charset="-122"/>
              <a:cs typeface="微软雅黑" panose="020B0503020204020204" charset="-122"/>
            </a:endParaRPr>
          </a:p>
          <a:p>
            <a:pPr marL="14605">
              <a:lnSpc>
                <a:spcPct val="100000"/>
              </a:lnSpc>
              <a:spcBef>
                <a:spcPts val="10"/>
              </a:spcBef>
            </a:pPr>
            <a:r>
              <a:rPr sz="1800" dirty="0">
                <a:solidFill>
                  <a:srgbClr val="7E7E7E"/>
                </a:solidFill>
                <a:latin typeface="微软雅黑" panose="020B0503020204020204" charset="-122"/>
                <a:cs typeface="微软雅黑" panose="020B0503020204020204" charset="-122"/>
              </a:rPr>
              <a:t>告知/培训</a:t>
            </a:r>
            <a:endParaRPr sz="1800">
              <a:latin typeface="微软雅黑" panose="020B0503020204020204" charset="-122"/>
              <a:cs typeface="微软雅黑" panose="020B0503020204020204" charset="-122"/>
            </a:endParaRPr>
          </a:p>
        </p:txBody>
      </p:sp>
      <p:sp>
        <p:nvSpPr>
          <p:cNvPr id="5" name="object 5"/>
          <p:cNvSpPr txBox="1"/>
          <p:nvPr/>
        </p:nvSpPr>
        <p:spPr>
          <a:xfrm>
            <a:off x="6693534" y="4730661"/>
            <a:ext cx="1296035" cy="606425"/>
          </a:xfrm>
          <a:prstGeom prst="rect">
            <a:avLst/>
          </a:prstGeom>
        </p:spPr>
        <p:txBody>
          <a:bodyPr vert="horz" wrap="square" lIns="0" tIns="13335" rIns="0" bIns="0" rtlCol="0">
            <a:spAutoFit/>
          </a:bodyPr>
          <a:lstStyle/>
          <a:p>
            <a:pPr algn="ctr">
              <a:lnSpc>
                <a:spcPct val="100000"/>
              </a:lnSpc>
              <a:spcBef>
                <a:spcPts val="105"/>
              </a:spcBef>
            </a:pPr>
            <a:r>
              <a:rPr sz="2000" dirty="0">
                <a:latin typeface="微软雅黑" panose="020B0503020204020204" charset="-122"/>
                <a:cs typeface="微软雅黑" panose="020B0503020204020204" charset="-122"/>
              </a:rPr>
              <a:t>作业票管</a:t>
            </a:r>
            <a:r>
              <a:rPr sz="2000" spc="5" dirty="0">
                <a:latin typeface="微软雅黑" panose="020B0503020204020204" charset="-122"/>
                <a:cs typeface="微软雅黑" panose="020B0503020204020204" charset="-122"/>
              </a:rPr>
              <a:t>理</a:t>
            </a:r>
            <a:endParaRPr sz="2000">
              <a:latin typeface="微软雅黑" panose="020B0503020204020204" charset="-122"/>
              <a:cs typeface="微软雅黑" panose="020B0503020204020204" charset="-122"/>
            </a:endParaRPr>
          </a:p>
          <a:p>
            <a:pPr algn="ctr">
              <a:lnSpc>
                <a:spcPct val="100000"/>
              </a:lnSpc>
              <a:spcBef>
                <a:spcPts val="10"/>
              </a:spcBef>
            </a:pPr>
            <a:r>
              <a:rPr sz="1800" dirty="0">
                <a:solidFill>
                  <a:srgbClr val="7E7E7E"/>
                </a:solidFill>
                <a:latin typeface="微软雅黑" panose="020B0503020204020204" charset="-122"/>
                <a:cs typeface="微软雅黑" panose="020B0503020204020204" charset="-122"/>
              </a:rPr>
              <a:t>风险管控</a:t>
            </a:r>
            <a:endParaRPr sz="1800">
              <a:latin typeface="微软雅黑" panose="020B0503020204020204" charset="-122"/>
              <a:cs typeface="微软雅黑" panose="020B0503020204020204" charset="-122"/>
            </a:endParaRPr>
          </a:p>
        </p:txBody>
      </p:sp>
      <p:sp>
        <p:nvSpPr>
          <p:cNvPr id="6" name="object 6"/>
          <p:cNvSpPr txBox="1"/>
          <p:nvPr/>
        </p:nvSpPr>
        <p:spPr>
          <a:xfrm>
            <a:off x="9937533" y="4730661"/>
            <a:ext cx="1042035" cy="606425"/>
          </a:xfrm>
          <a:prstGeom prst="rect">
            <a:avLst/>
          </a:prstGeom>
        </p:spPr>
        <p:txBody>
          <a:bodyPr vert="horz" wrap="square" lIns="0" tIns="13335" rIns="0" bIns="0" rtlCol="0">
            <a:spAutoFit/>
          </a:bodyPr>
          <a:lstStyle/>
          <a:p>
            <a:pPr algn="ctr">
              <a:lnSpc>
                <a:spcPct val="100000"/>
              </a:lnSpc>
              <a:spcBef>
                <a:spcPts val="105"/>
              </a:spcBef>
            </a:pPr>
            <a:r>
              <a:rPr sz="2000" dirty="0">
                <a:latin typeface="微软雅黑" panose="020B0503020204020204" charset="-122"/>
                <a:cs typeface="微软雅黑" panose="020B0503020204020204" charset="-122"/>
              </a:rPr>
              <a:t>应急预</a:t>
            </a:r>
            <a:r>
              <a:rPr sz="2000" spc="5" dirty="0">
                <a:latin typeface="微软雅黑" panose="020B0503020204020204" charset="-122"/>
                <a:cs typeface="微软雅黑" panose="020B0503020204020204" charset="-122"/>
              </a:rPr>
              <a:t>案</a:t>
            </a:r>
            <a:endParaRPr sz="2000">
              <a:latin typeface="微软雅黑" panose="020B0503020204020204" charset="-122"/>
              <a:cs typeface="微软雅黑" panose="020B0503020204020204" charset="-122"/>
            </a:endParaRPr>
          </a:p>
          <a:p>
            <a:pPr algn="ctr">
              <a:lnSpc>
                <a:spcPct val="100000"/>
              </a:lnSpc>
              <a:spcBef>
                <a:spcPts val="10"/>
              </a:spcBef>
            </a:pPr>
            <a:r>
              <a:rPr sz="1800" dirty="0">
                <a:solidFill>
                  <a:srgbClr val="7E7E7E"/>
                </a:solidFill>
                <a:latin typeface="微软雅黑" panose="020B0503020204020204" charset="-122"/>
                <a:cs typeface="微软雅黑" panose="020B0503020204020204" charset="-122"/>
              </a:rPr>
              <a:t>救援</a:t>
            </a:r>
            <a:endParaRPr sz="1800">
              <a:latin typeface="微软雅黑" panose="020B0503020204020204" charset="-122"/>
              <a:cs typeface="微软雅黑" panose="020B0503020204020204" charset="-122"/>
            </a:endParaRPr>
          </a:p>
        </p:txBody>
      </p:sp>
      <p:sp>
        <p:nvSpPr>
          <p:cNvPr id="7" name="object 7"/>
          <p:cNvSpPr/>
          <p:nvPr/>
        </p:nvSpPr>
        <p:spPr>
          <a:xfrm>
            <a:off x="6432803" y="2679192"/>
            <a:ext cx="2154936" cy="1741931"/>
          </a:xfrm>
          <a:prstGeom prst="rect">
            <a:avLst/>
          </a:prstGeom>
          <a:blipFill>
            <a:blip r:embed="rId1" cstate="print"/>
            <a:stretch>
              <a:fillRect/>
            </a:stretch>
          </a:blipFill>
        </p:spPr>
        <p:txBody>
          <a:bodyPr wrap="square" lIns="0" tIns="0" rIns="0" bIns="0" rtlCol="0"/>
          <a:lstStyle/>
          <a:p/>
        </p:txBody>
      </p:sp>
      <p:sp>
        <p:nvSpPr>
          <p:cNvPr id="8" name="object 8"/>
          <p:cNvSpPr/>
          <p:nvPr/>
        </p:nvSpPr>
        <p:spPr>
          <a:xfrm>
            <a:off x="336039" y="2667000"/>
            <a:ext cx="2592855" cy="1618871"/>
          </a:xfrm>
          <a:prstGeom prst="rect">
            <a:avLst/>
          </a:prstGeom>
          <a:blipFill>
            <a:blip r:embed="rId2" cstate="print"/>
            <a:stretch>
              <a:fillRect/>
            </a:stretch>
          </a:blipFill>
        </p:spPr>
        <p:txBody>
          <a:bodyPr wrap="square" lIns="0" tIns="0" rIns="0" bIns="0" rtlCol="0"/>
          <a:lstStyle/>
          <a:p/>
        </p:txBody>
      </p:sp>
      <p:sp>
        <p:nvSpPr>
          <p:cNvPr id="9" name="object 9"/>
          <p:cNvSpPr/>
          <p:nvPr/>
        </p:nvSpPr>
        <p:spPr>
          <a:xfrm>
            <a:off x="3279647" y="2711195"/>
            <a:ext cx="2535936" cy="1688591"/>
          </a:xfrm>
          <a:prstGeom prst="rect">
            <a:avLst/>
          </a:prstGeom>
          <a:blipFill>
            <a:blip r:embed="rId3" cstate="print"/>
            <a:stretch>
              <a:fillRect/>
            </a:stretch>
          </a:blipFill>
        </p:spPr>
        <p:txBody>
          <a:bodyPr wrap="square" lIns="0" tIns="0" rIns="0" bIns="0" rtlCol="0"/>
          <a:lstStyle/>
          <a:p/>
        </p:txBody>
      </p:sp>
      <p:sp>
        <p:nvSpPr>
          <p:cNvPr id="10" name="object 10"/>
          <p:cNvSpPr/>
          <p:nvPr/>
        </p:nvSpPr>
        <p:spPr>
          <a:xfrm>
            <a:off x="9118092" y="2686811"/>
            <a:ext cx="2609088" cy="1741931"/>
          </a:xfrm>
          <a:prstGeom prst="rect">
            <a:avLst/>
          </a:prstGeom>
          <a:blipFill>
            <a:blip r:embed="rId4" cstate="print"/>
            <a:stretch>
              <a:fillRect/>
            </a:stretch>
          </a:blipFill>
        </p:spPr>
        <p:txBody>
          <a:bodyPr wrap="square" lIns="0" tIns="0" rIns="0" bIns="0" rtlCol="0"/>
          <a:lstStyle/>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800" y="1137361"/>
            <a:ext cx="11582400" cy="0"/>
          </a:xfrm>
          <a:custGeom>
            <a:avLst/>
            <a:gdLst/>
            <a:ahLst/>
            <a:cxnLst/>
            <a:rect l="l" t="t" r="r" b="b"/>
            <a:pathLst>
              <a:path w="11582400">
                <a:moveTo>
                  <a:pt x="0" y="0"/>
                </a:moveTo>
                <a:lnTo>
                  <a:pt x="11582400" y="0"/>
                </a:lnTo>
              </a:path>
            </a:pathLst>
          </a:custGeom>
          <a:ln w="9525">
            <a:solidFill>
              <a:srgbClr val="005292"/>
            </a:solidFill>
          </a:ln>
        </p:spPr>
        <p:txBody>
          <a:bodyPr wrap="square" lIns="0" tIns="0" rIns="0" bIns="0" rtlCol="0"/>
          <a:lstStyle/>
          <a:p/>
        </p:txBody>
      </p:sp>
      <p:sp>
        <p:nvSpPr>
          <p:cNvPr id="3" name="object 3"/>
          <p:cNvSpPr txBox="1"/>
          <p:nvPr/>
        </p:nvSpPr>
        <p:spPr>
          <a:xfrm>
            <a:off x="396240" y="494902"/>
            <a:ext cx="10351135" cy="537210"/>
          </a:xfrm>
          <a:prstGeom prst="rect">
            <a:avLst/>
          </a:prstGeom>
        </p:spPr>
        <p:txBody>
          <a:bodyPr vert="horz" wrap="square" lIns="0" tIns="24130" rIns="0" bIns="0" rtlCol="0">
            <a:spAutoFit/>
          </a:bodyPr>
          <a:lstStyle/>
          <a:p>
            <a:pPr>
              <a:lnSpc>
                <a:spcPct val="100000"/>
              </a:lnSpc>
              <a:spcBef>
                <a:spcPts val="190"/>
              </a:spcBef>
            </a:pPr>
            <a:r>
              <a:rPr sz="3200" b="1" spc="-5" dirty="0">
                <a:latin typeface="微软雅黑" panose="020B0503020204020204" charset="-122"/>
                <a:cs typeface="微软雅黑" panose="020B0503020204020204" charset="-122"/>
              </a:rPr>
              <a:t>《工贸行业重大生产安全事故隐患判定标准（2017版）</a:t>
            </a:r>
            <a:r>
              <a:rPr sz="3200" b="1" spc="5" dirty="0">
                <a:latin typeface="微软雅黑" panose="020B0503020204020204" charset="-122"/>
                <a:cs typeface="微软雅黑" panose="020B0503020204020204" charset="-122"/>
              </a:rPr>
              <a:t>》</a:t>
            </a:r>
            <a:endParaRPr sz="3200">
              <a:latin typeface="微软雅黑" panose="020B0503020204020204" charset="-122"/>
              <a:cs typeface="微软雅黑" panose="020B0503020204020204" charset="-122"/>
            </a:endParaRPr>
          </a:p>
        </p:txBody>
      </p:sp>
      <p:sp>
        <p:nvSpPr>
          <p:cNvPr id="4" name="object 4"/>
          <p:cNvSpPr txBox="1"/>
          <p:nvPr/>
        </p:nvSpPr>
        <p:spPr>
          <a:xfrm>
            <a:off x="694245" y="4941303"/>
            <a:ext cx="7138034" cy="1397000"/>
          </a:xfrm>
          <a:prstGeom prst="rect">
            <a:avLst/>
          </a:prstGeom>
        </p:spPr>
        <p:txBody>
          <a:bodyPr vert="horz" wrap="square" lIns="0" tIns="12700" rIns="0" bIns="0" rtlCol="0">
            <a:spAutoFit/>
          </a:bodyPr>
          <a:lstStyle/>
          <a:p>
            <a:pPr marL="12700" marR="5080">
              <a:lnSpc>
                <a:spcPct val="150000"/>
              </a:lnSpc>
              <a:spcBef>
                <a:spcPts val="100"/>
              </a:spcBef>
            </a:pPr>
            <a:r>
              <a:rPr sz="2000" dirty="0">
                <a:solidFill>
                  <a:srgbClr val="333333"/>
                </a:solidFill>
                <a:latin typeface="楷体" panose="02010609060101010101" charset="-122"/>
                <a:cs typeface="楷体" panose="02010609060101010101" charset="-122"/>
              </a:rPr>
              <a:t>（三）有限空间作业相关的行业领域</a:t>
            </a:r>
            <a:r>
              <a:rPr sz="2000" spc="5" dirty="0">
                <a:solidFill>
                  <a:srgbClr val="333333"/>
                </a:solidFill>
                <a:latin typeface="楷体" panose="02010609060101010101" charset="-122"/>
                <a:cs typeface="楷体" panose="02010609060101010101" charset="-122"/>
              </a:rPr>
              <a:t>。 </a:t>
            </a:r>
            <a:r>
              <a:rPr sz="2000" spc="-5" dirty="0">
                <a:solidFill>
                  <a:srgbClr val="FF0000"/>
                </a:solidFill>
                <a:latin typeface="楷体" panose="02010609060101010101" charset="-122"/>
                <a:cs typeface="楷体" panose="02010609060101010101" charset="-122"/>
              </a:rPr>
              <a:t>1.未对有限空间作业场所进行辨识，并设置明显安全警示标志</a:t>
            </a:r>
            <a:r>
              <a:rPr sz="2000" spc="5" dirty="0">
                <a:solidFill>
                  <a:srgbClr val="FF0000"/>
                </a:solidFill>
                <a:latin typeface="楷体" panose="02010609060101010101" charset="-122"/>
                <a:cs typeface="楷体" panose="02010609060101010101" charset="-122"/>
              </a:rPr>
              <a:t>。</a:t>
            </a:r>
            <a:endParaRPr sz="2000">
              <a:latin typeface="楷体" panose="02010609060101010101" charset="-122"/>
              <a:cs typeface="楷体" panose="02010609060101010101" charset="-122"/>
            </a:endParaRPr>
          </a:p>
          <a:p>
            <a:pPr marL="12700">
              <a:lnSpc>
                <a:spcPct val="100000"/>
              </a:lnSpc>
              <a:spcBef>
                <a:spcPts val="1200"/>
              </a:spcBef>
            </a:pPr>
            <a:r>
              <a:rPr sz="2000" spc="-5" dirty="0">
                <a:solidFill>
                  <a:srgbClr val="FF0000"/>
                </a:solidFill>
                <a:latin typeface="楷体" panose="02010609060101010101" charset="-122"/>
                <a:cs typeface="楷体" panose="02010609060101010101" charset="-122"/>
              </a:rPr>
              <a:t>2.</a:t>
            </a:r>
            <a:r>
              <a:rPr sz="2000" dirty="0">
                <a:solidFill>
                  <a:srgbClr val="FF0000"/>
                </a:solidFill>
                <a:latin typeface="楷体" panose="02010609060101010101" charset="-122"/>
                <a:cs typeface="楷体" panose="02010609060101010101" charset="-122"/>
              </a:rPr>
              <a:t>未落实作业审批制度，擅自进入有限空间作业</a:t>
            </a:r>
            <a:r>
              <a:rPr sz="2000" spc="5" dirty="0">
                <a:solidFill>
                  <a:srgbClr val="FF0000"/>
                </a:solidFill>
                <a:latin typeface="楷体" panose="02010609060101010101" charset="-122"/>
                <a:cs typeface="楷体" panose="02010609060101010101" charset="-122"/>
              </a:rPr>
              <a:t>。</a:t>
            </a:r>
            <a:endParaRPr sz="2000">
              <a:latin typeface="楷体" panose="02010609060101010101" charset="-122"/>
              <a:cs typeface="楷体" panose="02010609060101010101" charset="-122"/>
            </a:endParaRPr>
          </a:p>
        </p:txBody>
      </p:sp>
      <p:sp>
        <p:nvSpPr>
          <p:cNvPr id="5" name="object 5"/>
          <p:cNvSpPr/>
          <p:nvPr/>
        </p:nvSpPr>
        <p:spPr>
          <a:xfrm>
            <a:off x="71627" y="318515"/>
            <a:ext cx="12050268" cy="4192524"/>
          </a:xfrm>
          <a:prstGeom prst="rect">
            <a:avLst/>
          </a:prstGeom>
          <a:blipFill>
            <a:blip r:embed="rId1" cstate="print"/>
            <a:stretch>
              <a:fillRect/>
            </a:stretch>
          </a:blipFill>
        </p:spPr>
        <p:txBody>
          <a:bodyPr wrap="square" lIns="0" tIns="0" rIns="0" bIns="0" rtlCol="0"/>
          <a:lstStyle/>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prstGeom prst="rect">
            <a:avLst/>
          </a:prstGeom>
          <a:blipFill>
            <a:blip r:embed="rId1" cstate="print"/>
            <a:stretch>
              <a:fillRect/>
            </a:stretch>
          </a:blipFill>
        </p:spPr>
        <p:txBody>
          <a:bodyPr wrap="square" lIns="0" tIns="0" rIns="0" bIns="0" rtlCol="0"/>
          <a:lstStyle/>
          <a:p/>
        </p:txBody>
      </p:sp>
      <p:sp>
        <p:nvSpPr>
          <p:cNvPr id="3" name="object 3"/>
          <p:cNvSpPr/>
          <p:nvPr/>
        </p:nvSpPr>
        <p:spPr>
          <a:xfrm>
            <a:off x="4578096" y="1365110"/>
            <a:ext cx="3651250" cy="3651250"/>
          </a:xfrm>
          <a:custGeom>
            <a:avLst/>
            <a:gdLst/>
            <a:ahLst/>
            <a:cxnLst/>
            <a:rect l="l" t="t" r="r" b="b"/>
            <a:pathLst>
              <a:path w="3651250" h="3651250">
                <a:moveTo>
                  <a:pt x="1825688" y="3651059"/>
                </a:moveTo>
                <a:lnTo>
                  <a:pt x="1777055" y="3650424"/>
                </a:lnTo>
                <a:lnTo>
                  <a:pt x="1728735" y="3648529"/>
                </a:lnTo>
                <a:lnTo>
                  <a:pt x="1680745" y="3645389"/>
                </a:lnTo>
                <a:lnTo>
                  <a:pt x="1633100" y="3641021"/>
                </a:lnTo>
                <a:lnTo>
                  <a:pt x="1585816" y="3635441"/>
                </a:lnTo>
                <a:lnTo>
                  <a:pt x="1538908" y="3628664"/>
                </a:lnTo>
                <a:lnTo>
                  <a:pt x="1492393" y="3620705"/>
                </a:lnTo>
                <a:lnTo>
                  <a:pt x="1446286" y="3611582"/>
                </a:lnTo>
                <a:lnTo>
                  <a:pt x="1400602" y="3601309"/>
                </a:lnTo>
                <a:lnTo>
                  <a:pt x="1355359" y="3589902"/>
                </a:lnTo>
                <a:lnTo>
                  <a:pt x="1310571" y="3577376"/>
                </a:lnTo>
                <a:lnTo>
                  <a:pt x="1266254" y="3563749"/>
                </a:lnTo>
                <a:lnTo>
                  <a:pt x="1222424" y="3549035"/>
                </a:lnTo>
                <a:lnTo>
                  <a:pt x="1179097" y="3533251"/>
                </a:lnTo>
                <a:lnTo>
                  <a:pt x="1136288" y="3516412"/>
                </a:lnTo>
                <a:lnTo>
                  <a:pt x="1094014" y="3498533"/>
                </a:lnTo>
                <a:lnTo>
                  <a:pt x="1052290" y="3479631"/>
                </a:lnTo>
                <a:lnTo>
                  <a:pt x="1011131" y="3459721"/>
                </a:lnTo>
                <a:lnTo>
                  <a:pt x="970555" y="3438820"/>
                </a:lnTo>
                <a:lnTo>
                  <a:pt x="930575" y="3416942"/>
                </a:lnTo>
                <a:lnTo>
                  <a:pt x="891209" y="3394105"/>
                </a:lnTo>
                <a:lnTo>
                  <a:pt x="852472" y="3370322"/>
                </a:lnTo>
                <a:lnTo>
                  <a:pt x="814380" y="3345611"/>
                </a:lnTo>
                <a:lnTo>
                  <a:pt x="776948" y="3319987"/>
                </a:lnTo>
                <a:lnTo>
                  <a:pt x="740193" y="3293465"/>
                </a:lnTo>
                <a:lnTo>
                  <a:pt x="704129" y="3266062"/>
                </a:lnTo>
                <a:lnTo>
                  <a:pt x="668774" y="3237794"/>
                </a:lnTo>
                <a:lnTo>
                  <a:pt x="634142" y="3208675"/>
                </a:lnTo>
                <a:lnTo>
                  <a:pt x="600249" y="3178723"/>
                </a:lnTo>
                <a:lnTo>
                  <a:pt x="567112" y="3147952"/>
                </a:lnTo>
                <a:lnTo>
                  <a:pt x="534746" y="3116378"/>
                </a:lnTo>
                <a:lnTo>
                  <a:pt x="503167" y="3084017"/>
                </a:lnTo>
                <a:lnTo>
                  <a:pt x="472390" y="3050886"/>
                </a:lnTo>
                <a:lnTo>
                  <a:pt x="442431" y="3016999"/>
                </a:lnTo>
                <a:lnTo>
                  <a:pt x="413307" y="2982372"/>
                </a:lnTo>
                <a:lnTo>
                  <a:pt x="385033" y="2947022"/>
                </a:lnTo>
                <a:lnTo>
                  <a:pt x="357624" y="2910964"/>
                </a:lnTo>
                <a:lnTo>
                  <a:pt x="331097" y="2874213"/>
                </a:lnTo>
                <a:lnTo>
                  <a:pt x="305467" y="2836787"/>
                </a:lnTo>
                <a:lnTo>
                  <a:pt x="280751" y="2798699"/>
                </a:lnTo>
                <a:lnTo>
                  <a:pt x="256963" y="2759966"/>
                </a:lnTo>
                <a:lnTo>
                  <a:pt x="234120" y="2720605"/>
                </a:lnTo>
                <a:lnTo>
                  <a:pt x="212238" y="2680630"/>
                </a:lnTo>
                <a:lnTo>
                  <a:pt x="191332" y="2640057"/>
                </a:lnTo>
                <a:lnTo>
                  <a:pt x="171418" y="2598902"/>
                </a:lnTo>
                <a:lnTo>
                  <a:pt x="152512" y="2557182"/>
                </a:lnTo>
                <a:lnTo>
                  <a:pt x="134630" y="2514911"/>
                </a:lnTo>
                <a:lnTo>
                  <a:pt x="117788" y="2472106"/>
                </a:lnTo>
                <a:lnTo>
                  <a:pt x="102001" y="2428781"/>
                </a:lnTo>
                <a:lnTo>
                  <a:pt x="87285" y="2384954"/>
                </a:lnTo>
                <a:lnTo>
                  <a:pt x="73656" y="2340640"/>
                </a:lnTo>
                <a:lnTo>
                  <a:pt x="61130" y="2295854"/>
                </a:lnTo>
                <a:lnTo>
                  <a:pt x="49722" y="2250613"/>
                </a:lnTo>
                <a:lnTo>
                  <a:pt x="39449" y="2204931"/>
                </a:lnTo>
                <a:lnTo>
                  <a:pt x="30327" y="2158826"/>
                </a:lnTo>
                <a:lnTo>
                  <a:pt x="22370" y="2112312"/>
                </a:lnTo>
                <a:lnTo>
                  <a:pt x="15596" y="2065405"/>
                </a:lnTo>
                <a:lnTo>
                  <a:pt x="10065" y="2018621"/>
                </a:lnTo>
                <a:lnTo>
                  <a:pt x="5690" y="1971003"/>
                </a:lnTo>
                <a:lnTo>
                  <a:pt x="2544" y="1923040"/>
                </a:lnTo>
                <a:lnTo>
                  <a:pt x="642" y="1874749"/>
                </a:lnTo>
                <a:lnTo>
                  <a:pt x="0" y="1826145"/>
                </a:lnTo>
                <a:lnTo>
                  <a:pt x="642" y="1777483"/>
                </a:lnTo>
                <a:lnTo>
                  <a:pt x="2544" y="1729136"/>
                </a:lnTo>
                <a:lnTo>
                  <a:pt x="5690" y="1681119"/>
                </a:lnTo>
                <a:lnTo>
                  <a:pt x="10065" y="1633448"/>
                </a:lnTo>
                <a:lnTo>
                  <a:pt x="15720" y="1585666"/>
                </a:lnTo>
                <a:lnTo>
                  <a:pt x="22512" y="1538759"/>
                </a:lnTo>
                <a:lnTo>
                  <a:pt x="30484" y="1492245"/>
                </a:lnTo>
                <a:lnTo>
                  <a:pt x="39620" y="1446139"/>
                </a:lnTo>
                <a:lnTo>
                  <a:pt x="49904" y="1400458"/>
                </a:lnTo>
                <a:lnTo>
                  <a:pt x="61321" y="1355216"/>
                </a:lnTo>
                <a:lnTo>
                  <a:pt x="73855" y="1310430"/>
                </a:lnTo>
                <a:lnTo>
                  <a:pt x="87490" y="1266116"/>
                </a:lnTo>
                <a:lnTo>
                  <a:pt x="102211" y="1222288"/>
                </a:lnTo>
                <a:lnTo>
                  <a:pt x="118002" y="1178964"/>
                </a:lnTo>
                <a:lnTo>
                  <a:pt x="134847" y="1136158"/>
                </a:lnTo>
                <a:lnTo>
                  <a:pt x="152731" y="1093887"/>
                </a:lnTo>
                <a:lnTo>
                  <a:pt x="171637" y="1052166"/>
                </a:lnTo>
                <a:lnTo>
                  <a:pt x="191550" y="1011012"/>
                </a:lnTo>
                <a:lnTo>
                  <a:pt x="212454" y="970439"/>
                </a:lnTo>
                <a:lnTo>
                  <a:pt x="234334" y="930463"/>
                </a:lnTo>
                <a:lnTo>
                  <a:pt x="257174" y="891101"/>
                </a:lnTo>
                <a:lnTo>
                  <a:pt x="280958" y="852369"/>
                </a:lnTo>
                <a:lnTo>
                  <a:pt x="305670" y="814281"/>
                </a:lnTo>
                <a:lnTo>
                  <a:pt x="331295" y="776854"/>
                </a:lnTo>
                <a:lnTo>
                  <a:pt x="357816" y="740103"/>
                </a:lnTo>
                <a:lnTo>
                  <a:pt x="385219" y="704044"/>
                </a:lnTo>
                <a:lnTo>
                  <a:pt x="413487" y="668694"/>
                </a:lnTo>
                <a:lnTo>
                  <a:pt x="442605" y="634067"/>
                </a:lnTo>
                <a:lnTo>
                  <a:pt x="472556" y="600180"/>
                </a:lnTo>
                <a:lnTo>
                  <a:pt x="503326" y="567048"/>
                </a:lnTo>
                <a:lnTo>
                  <a:pt x="534898" y="534687"/>
                </a:lnTo>
                <a:lnTo>
                  <a:pt x="567257" y="503113"/>
                </a:lnTo>
                <a:lnTo>
                  <a:pt x="600387" y="472342"/>
                </a:lnTo>
                <a:lnTo>
                  <a:pt x="634272" y="442389"/>
                </a:lnTo>
                <a:lnTo>
                  <a:pt x="668896" y="413270"/>
                </a:lnTo>
                <a:lnTo>
                  <a:pt x="704245" y="385001"/>
                </a:lnTo>
                <a:lnTo>
                  <a:pt x="740301" y="357598"/>
                </a:lnTo>
                <a:lnTo>
                  <a:pt x="777049" y="331076"/>
                </a:lnTo>
                <a:lnTo>
                  <a:pt x="814473" y="305451"/>
                </a:lnTo>
                <a:lnTo>
                  <a:pt x="852559" y="280740"/>
                </a:lnTo>
                <a:lnTo>
                  <a:pt x="891289" y="256957"/>
                </a:lnTo>
                <a:lnTo>
                  <a:pt x="930648" y="234119"/>
                </a:lnTo>
                <a:lnTo>
                  <a:pt x="970621" y="212241"/>
                </a:lnTo>
                <a:lnTo>
                  <a:pt x="1011191" y="191340"/>
                </a:lnTo>
                <a:lnTo>
                  <a:pt x="1052343" y="171430"/>
                </a:lnTo>
                <a:lnTo>
                  <a:pt x="1094062" y="152528"/>
                </a:lnTo>
                <a:lnTo>
                  <a:pt x="1136330" y="134649"/>
                </a:lnTo>
                <a:lnTo>
                  <a:pt x="1179134" y="117809"/>
                </a:lnTo>
                <a:lnTo>
                  <a:pt x="1222456" y="102024"/>
                </a:lnTo>
                <a:lnTo>
                  <a:pt x="1266281" y="87311"/>
                </a:lnTo>
                <a:lnTo>
                  <a:pt x="1310594" y="73683"/>
                </a:lnTo>
                <a:lnTo>
                  <a:pt x="1355378" y="61158"/>
                </a:lnTo>
                <a:lnTo>
                  <a:pt x="1400618" y="49751"/>
                </a:lnTo>
                <a:lnTo>
                  <a:pt x="1446298" y="39477"/>
                </a:lnTo>
                <a:lnTo>
                  <a:pt x="1492402" y="30353"/>
                </a:lnTo>
                <a:lnTo>
                  <a:pt x="1538915" y="22395"/>
                </a:lnTo>
                <a:lnTo>
                  <a:pt x="1585821" y="15618"/>
                </a:lnTo>
                <a:lnTo>
                  <a:pt x="1633103" y="10037"/>
                </a:lnTo>
                <a:lnTo>
                  <a:pt x="1680747" y="5669"/>
                </a:lnTo>
                <a:lnTo>
                  <a:pt x="1728736" y="2530"/>
                </a:lnTo>
                <a:lnTo>
                  <a:pt x="1777055" y="635"/>
                </a:lnTo>
                <a:lnTo>
                  <a:pt x="1825688" y="0"/>
                </a:lnTo>
                <a:lnTo>
                  <a:pt x="1874321" y="635"/>
                </a:lnTo>
                <a:lnTo>
                  <a:pt x="1922641" y="2530"/>
                </a:lnTo>
                <a:lnTo>
                  <a:pt x="1970631" y="5669"/>
                </a:lnTo>
                <a:lnTo>
                  <a:pt x="2018276" y="10037"/>
                </a:lnTo>
                <a:lnTo>
                  <a:pt x="2065560" y="15618"/>
                </a:lnTo>
                <a:lnTo>
                  <a:pt x="2112468" y="22396"/>
                </a:lnTo>
                <a:lnTo>
                  <a:pt x="2158983" y="30354"/>
                </a:lnTo>
                <a:lnTo>
                  <a:pt x="2205090" y="39479"/>
                </a:lnTo>
                <a:lnTo>
                  <a:pt x="2250773" y="49753"/>
                </a:lnTo>
                <a:lnTo>
                  <a:pt x="2296017" y="61160"/>
                </a:lnTo>
                <a:lnTo>
                  <a:pt x="2340805" y="73686"/>
                </a:lnTo>
                <a:lnTo>
                  <a:pt x="2385121" y="87315"/>
                </a:lnTo>
                <a:lnTo>
                  <a:pt x="2428951" y="102030"/>
                </a:lnTo>
                <a:lnTo>
                  <a:pt x="2472278" y="117816"/>
                </a:lnTo>
                <a:lnTo>
                  <a:pt x="2515086" y="134657"/>
                </a:lnTo>
                <a:lnTo>
                  <a:pt x="2557360" y="152538"/>
                </a:lnTo>
                <a:lnTo>
                  <a:pt x="2599083" y="171442"/>
                </a:lnTo>
                <a:lnTo>
                  <a:pt x="2640241" y="191355"/>
                </a:lnTo>
                <a:lnTo>
                  <a:pt x="2680817" y="212259"/>
                </a:lnTo>
                <a:lnTo>
                  <a:pt x="2720795" y="234140"/>
                </a:lnTo>
                <a:lnTo>
                  <a:pt x="2760161" y="256981"/>
                </a:lnTo>
                <a:lnTo>
                  <a:pt x="2798897" y="280767"/>
                </a:lnTo>
                <a:lnTo>
                  <a:pt x="2836988" y="305483"/>
                </a:lnTo>
                <a:lnTo>
                  <a:pt x="2874419" y="331111"/>
                </a:lnTo>
                <a:lnTo>
                  <a:pt x="2911173" y="357638"/>
                </a:lnTo>
                <a:lnTo>
                  <a:pt x="2947236" y="385046"/>
                </a:lnTo>
                <a:lnTo>
                  <a:pt x="2982590" y="413320"/>
                </a:lnTo>
                <a:lnTo>
                  <a:pt x="3017220" y="442445"/>
                </a:lnTo>
                <a:lnTo>
                  <a:pt x="3051111" y="472404"/>
                </a:lnTo>
                <a:lnTo>
                  <a:pt x="3084247" y="503182"/>
                </a:lnTo>
                <a:lnTo>
                  <a:pt x="3116611" y="534763"/>
                </a:lnTo>
                <a:lnTo>
                  <a:pt x="3148188" y="567132"/>
                </a:lnTo>
                <a:lnTo>
                  <a:pt x="3178963" y="600272"/>
                </a:lnTo>
                <a:lnTo>
                  <a:pt x="3208920" y="634167"/>
                </a:lnTo>
                <a:lnTo>
                  <a:pt x="3238042" y="668803"/>
                </a:lnTo>
                <a:lnTo>
                  <a:pt x="3266313" y="704164"/>
                </a:lnTo>
                <a:lnTo>
                  <a:pt x="3293719" y="740232"/>
                </a:lnTo>
                <a:lnTo>
                  <a:pt x="3320244" y="776994"/>
                </a:lnTo>
                <a:lnTo>
                  <a:pt x="3345871" y="814432"/>
                </a:lnTo>
                <a:lnTo>
                  <a:pt x="3370584" y="852532"/>
                </a:lnTo>
                <a:lnTo>
                  <a:pt x="3394369" y="891278"/>
                </a:lnTo>
                <a:lnTo>
                  <a:pt x="3417208" y="930653"/>
                </a:lnTo>
                <a:lnTo>
                  <a:pt x="3439087" y="970642"/>
                </a:lnTo>
                <a:lnTo>
                  <a:pt x="3459989" y="1011229"/>
                </a:lnTo>
                <a:lnTo>
                  <a:pt x="3479899" y="1052399"/>
                </a:lnTo>
                <a:lnTo>
                  <a:pt x="3498801" y="1094136"/>
                </a:lnTo>
                <a:lnTo>
                  <a:pt x="3516679" y="1136424"/>
                </a:lnTo>
                <a:lnTo>
                  <a:pt x="3533517" y="1179247"/>
                </a:lnTo>
                <a:lnTo>
                  <a:pt x="3549300" y="1222589"/>
                </a:lnTo>
                <a:lnTo>
                  <a:pt x="3564011" y="1266435"/>
                </a:lnTo>
                <a:lnTo>
                  <a:pt x="3577635" y="1310769"/>
                </a:lnTo>
                <a:lnTo>
                  <a:pt x="3590156" y="1355576"/>
                </a:lnTo>
                <a:lnTo>
                  <a:pt x="3601559" y="1400839"/>
                </a:lnTo>
                <a:lnTo>
                  <a:pt x="3611826" y="1446542"/>
                </a:lnTo>
                <a:lnTo>
                  <a:pt x="3620943" y="1492671"/>
                </a:lnTo>
                <a:lnTo>
                  <a:pt x="3628894" y="1539208"/>
                </a:lnTo>
                <a:lnTo>
                  <a:pt x="3635662" y="1586139"/>
                </a:lnTo>
                <a:lnTo>
                  <a:pt x="3641186" y="1632949"/>
                </a:lnTo>
                <a:lnTo>
                  <a:pt x="3645554" y="1680594"/>
                </a:lnTo>
                <a:lnTo>
                  <a:pt x="3648694" y="1728583"/>
                </a:lnTo>
                <a:lnTo>
                  <a:pt x="3650589" y="1776903"/>
                </a:lnTo>
                <a:lnTo>
                  <a:pt x="3651224" y="1825536"/>
                </a:lnTo>
                <a:lnTo>
                  <a:pt x="3650589" y="1874169"/>
                </a:lnTo>
                <a:lnTo>
                  <a:pt x="3648694" y="1922488"/>
                </a:lnTo>
                <a:lnTo>
                  <a:pt x="3645554" y="1970477"/>
                </a:lnTo>
                <a:lnTo>
                  <a:pt x="3641186" y="2018122"/>
                </a:lnTo>
                <a:lnTo>
                  <a:pt x="3635538" y="2065879"/>
                </a:lnTo>
                <a:lnTo>
                  <a:pt x="3628752" y="2112761"/>
                </a:lnTo>
                <a:lnTo>
                  <a:pt x="3620786" y="2159251"/>
                </a:lnTo>
                <a:lnTo>
                  <a:pt x="3611656" y="2205334"/>
                </a:lnTo>
                <a:lnTo>
                  <a:pt x="3601377" y="2250993"/>
                </a:lnTo>
                <a:lnTo>
                  <a:pt x="3589965" y="2296214"/>
                </a:lnTo>
                <a:lnTo>
                  <a:pt x="3577436" y="2340979"/>
                </a:lnTo>
                <a:lnTo>
                  <a:pt x="3563806" y="2385274"/>
                </a:lnTo>
                <a:lnTo>
                  <a:pt x="3549089" y="2429082"/>
                </a:lnTo>
                <a:lnTo>
                  <a:pt x="3533303" y="2472389"/>
                </a:lnTo>
                <a:lnTo>
                  <a:pt x="3516462" y="2515177"/>
                </a:lnTo>
                <a:lnTo>
                  <a:pt x="3498583" y="2557431"/>
                </a:lnTo>
                <a:lnTo>
                  <a:pt x="3479681" y="2599136"/>
                </a:lnTo>
                <a:lnTo>
                  <a:pt x="3459772" y="2640275"/>
                </a:lnTo>
                <a:lnTo>
                  <a:pt x="3438871" y="2680833"/>
                </a:lnTo>
                <a:lnTo>
                  <a:pt x="3416994" y="2720794"/>
                </a:lnTo>
                <a:lnTo>
                  <a:pt x="3394158" y="2760143"/>
                </a:lnTo>
                <a:lnTo>
                  <a:pt x="3370377" y="2798863"/>
                </a:lnTo>
                <a:lnTo>
                  <a:pt x="3345668" y="2836938"/>
                </a:lnTo>
                <a:lnTo>
                  <a:pt x="3320046" y="2874354"/>
                </a:lnTo>
                <a:lnTo>
                  <a:pt x="3293527" y="2911093"/>
                </a:lnTo>
                <a:lnTo>
                  <a:pt x="3266127" y="2947141"/>
                </a:lnTo>
                <a:lnTo>
                  <a:pt x="3237862" y="2982482"/>
                </a:lnTo>
                <a:lnTo>
                  <a:pt x="3208746" y="3017099"/>
                </a:lnTo>
                <a:lnTo>
                  <a:pt x="3178797" y="3050978"/>
                </a:lnTo>
                <a:lnTo>
                  <a:pt x="3148029" y="3084101"/>
                </a:lnTo>
                <a:lnTo>
                  <a:pt x="3116459" y="3116454"/>
                </a:lnTo>
                <a:lnTo>
                  <a:pt x="3084101" y="3148021"/>
                </a:lnTo>
                <a:lnTo>
                  <a:pt x="3050973" y="3178785"/>
                </a:lnTo>
                <a:lnTo>
                  <a:pt x="3017090" y="3208731"/>
                </a:lnTo>
                <a:lnTo>
                  <a:pt x="2982467" y="3237844"/>
                </a:lnTo>
                <a:lnTo>
                  <a:pt x="2947120" y="3266107"/>
                </a:lnTo>
                <a:lnTo>
                  <a:pt x="2911065" y="3293505"/>
                </a:lnTo>
                <a:lnTo>
                  <a:pt x="2874318" y="3320022"/>
                </a:lnTo>
                <a:lnTo>
                  <a:pt x="2836895" y="3345642"/>
                </a:lnTo>
                <a:lnTo>
                  <a:pt x="2798811" y="3370349"/>
                </a:lnTo>
                <a:lnTo>
                  <a:pt x="2760081" y="3394128"/>
                </a:lnTo>
                <a:lnTo>
                  <a:pt x="2720723" y="3416963"/>
                </a:lnTo>
                <a:lnTo>
                  <a:pt x="2680751" y="3438838"/>
                </a:lnTo>
                <a:lnTo>
                  <a:pt x="2640181" y="3459736"/>
                </a:lnTo>
                <a:lnTo>
                  <a:pt x="2599030" y="3479644"/>
                </a:lnTo>
                <a:lnTo>
                  <a:pt x="2557312" y="3498543"/>
                </a:lnTo>
                <a:lnTo>
                  <a:pt x="2515043" y="3516420"/>
                </a:lnTo>
                <a:lnTo>
                  <a:pt x="2472240" y="3533258"/>
                </a:lnTo>
                <a:lnTo>
                  <a:pt x="2428919" y="3549041"/>
                </a:lnTo>
                <a:lnTo>
                  <a:pt x="2385094" y="3563754"/>
                </a:lnTo>
                <a:lnTo>
                  <a:pt x="2340781" y="3577380"/>
                </a:lnTo>
                <a:lnTo>
                  <a:pt x="2295997" y="3589904"/>
                </a:lnTo>
                <a:lnTo>
                  <a:pt x="2250757" y="3601310"/>
                </a:lnTo>
                <a:lnTo>
                  <a:pt x="2205078" y="3611583"/>
                </a:lnTo>
                <a:lnTo>
                  <a:pt x="2158973" y="3620706"/>
                </a:lnTo>
                <a:lnTo>
                  <a:pt x="2112461" y="3628664"/>
                </a:lnTo>
                <a:lnTo>
                  <a:pt x="2065555" y="3635441"/>
                </a:lnTo>
                <a:lnTo>
                  <a:pt x="2018273" y="3641022"/>
                </a:lnTo>
                <a:lnTo>
                  <a:pt x="1970629" y="3645389"/>
                </a:lnTo>
                <a:lnTo>
                  <a:pt x="1922640" y="3648529"/>
                </a:lnTo>
                <a:lnTo>
                  <a:pt x="1874321" y="3650424"/>
                </a:lnTo>
                <a:lnTo>
                  <a:pt x="1825688" y="3651059"/>
                </a:lnTo>
                <a:close/>
              </a:path>
            </a:pathLst>
          </a:custGeom>
          <a:solidFill>
            <a:srgbClr val="48BAC4">
              <a:alpha val="79998"/>
            </a:srgbClr>
          </a:solidFill>
        </p:spPr>
        <p:txBody>
          <a:bodyPr wrap="square" lIns="0" tIns="0" rIns="0" bIns="0" rtlCol="0"/>
          <a:lstStyle/>
          <a:p/>
        </p:txBody>
      </p:sp>
      <p:sp>
        <p:nvSpPr>
          <p:cNvPr id="4" name="object 4"/>
          <p:cNvSpPr txBox="1">
            <a:spLocks noGrp="1"/>
          </p:cNvSpPr>
          <p:nvPr>
            <p:ph type="title"/>
          </p:nvPr>
        </p:nvSpPr>
        <p:spPr>
          <a:xfrm>
            <a:off x="5247563" y="2233297"/>
            <a:ext cx="2311400" cy="1861185"/>
          </a:xfrm>
          <a:prstGeom prst="rect">
            <a:avLst/>
          </a:prstGeom>
        </p:spPr>
        <p:txBody>
          <a:bodyPr vert="horz" wrap="square" lIns="0" tIns="102235" rIns="0" bIns="0" rtlCol="0">
            <a:spAutoFit/>
          </a:bodyPr>
          <a:lstStyle/>
          <a:p>
            <a:pPr marL="471805">
              <a:lnSpc>
                <a:spcPct val="100000"/>
              </a:lnSpc>
              <a:spcBef>
                <a:spcPts val="805"/>
              </a:spcBef>
            </a:pPr>
            <a:r>
              <a:rPr sz="2200" b="0" spc="-135" dirty="0">
                <a:solidFill>
                  <a:srgbClr val="FFFFFF"/>
                </a:solidFill>
                <a:latin typeface="Verdana" panose="020B0604030504040204"/>
                <a:cs typeface="Verdana" panose="020B0604030504040204"/>
              </a:rPr>
              <a:t>PART</a:t>
            </a:r>
            <a:r>
              <a:rPr sz="2200" b="0" spc="-180" dirty="0">
                <a:solidFill>
                  <a:srgbClr val="FFFFFF"/>
                </a:solidFill>
                <a:latin typeface="Verdana" panose="020B0604030504040204"/>
                <a:cs typeface="Verdana" panose="020B0604030504040204"/>
              </a:rPr>
              <a:t> </a:t>
            </a:r>
            <a:r>
              <a:rPr sz="2200" b="0" spc="-105" dirty="0">
                <a:solidFill>
                  <a:srgbClr val="FFFFFF"/>
                </a:solidFill>
                <a:latin typeface="Verdana" panose="020B0604030504040204"/>
                <a:cs typeface="Verdana" panose="020B0604030504040204"/>
              </a:rPr>
              <a:t>TWO</a:t>
            </a:r>
            <a:endParaRPr sz="2200">
              <a:latin typeface="Verdana" panose="020B0604030504040204"/>
              <a:cs typeface="Verdana" panose="020B0604030504040204"/>
            </a:endParaRPr>
          </a:p>
          <a:p>
            <a:pPr marL="12065" marR="5080" algn="ctr">
              <a:lnSpc>
                <a:spcPts val="5610"/>
              </a:lnSpc>
              <a:spcBef>
                <a:spcPts val="285"/>
              </a:spcBef>
            </a:pPr>
            <a:r>
              <a:rPr sz="3600" dirty="0">
                <a:solidFill>
                  <a:srgbClr val="FFFFFF"/>
                </a:solidFill>
              </a:rPr>
              <a:t>进入有限空 间安全要求</a:t>
            </a:r>
            <a:endParaRPr sz="3600"/>
          </a:p>
        </p:txBody>
      </p:sp>
      <p:sp>
        <p:nvSpPr>
          <p:cNvPr id="5" name="object 5"/>
          <p:cNvSpPr txBox="1"/>
          <p:nvPr/>
        </p:nvSpPr>
        <p:spPr>
          <a:xfrm>
            <a:off x="10542168" y="6495834"/>
            <a:ext cx="215900" cy="254000"/>
          </a:xfrm>
          <a:prstGeom prst="rect">
            <a:avLst/>
          </a:prstGeom>
        </p:spPr>
        <p:txBody>
          <a:bodyPr vert="horz" wrap="square" lIns="0" tIns="5715" rIns="0" bIns="0" rtlCol="0">
            <a:spAutoFit/>
          </a:bodyPr>
          <a:lstStyle/>
          <a:p>
            <a:pPr>
              <a:lnSpc>
                <a:spcPct val="100000"/>
              </a:lnSpc>
              <a:spcBef>
                <a:spcPts val="45"/>
              </a:spcBef>
            </a:pPr>
            <a:endParaRPr sz="1350">
              <a:latin typeface="Times New Roman" panose="02020603050405020304"/>
              <a:cs typeface="Times New Roman" panose="02020603050405020304"/>
            </a:endParaRPr>
          </a:p>
          <a:p>
            <a:pPr marL="12700">
              <a:lnSpc>
                <a:spcPct val="100000"/>
              </a:lnSpc>
            </a:pPr>
            <a:r>
              <a:rPr sz="1500" dirty="0">
                <a:solidFill>
                  <a:srgbClr val="FFFFFF"/>
                </a:solidFill>
                <a:latin typeface="宋体" panose="02010600030101010101" pitchFamily="2" charset="-122"/>
                <a:cs typeface="宋体" panose="02010600030101010101" pitchFamily="2" charset="-122"/>
              </a:rPr>
              <a:t>  </a:t>
            </a:r>
            <a:endParaRPr sz="1500">
              <a:latin typeface="宋体" panose="02010600030101010101" pitchFamily="2" charset="-122"/>
              <a:cs typeface="宋体" panose="02010600030101010101" pitchFamily="2"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505853"/>
            <a:ext cx="28708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有限空间的进</a:t>
            </a:r>
            <a:r>
              <a:rPr sz="3200" spc="5" dirty="0">
                <a:solidFill>
                  <a:srgbClr val="000000"/>
                </a:solidFill>
              </a:rPr>
              <a:t>入</a:t>
            </a:r>
            <a:endParaRPr sz="3200"/>
          </a:p>
        </p:txBody>
      </p:sp>
      <p:sp>
        <p:nvSpPr>
          <p:cNvPr id="3" name="object 3"/>
          <p:cNvSpPr txBox="1"/>
          <p:nvPr/>
        </p:nvSpPr>
        <p:spPr>
          <a:xfrm>
            <a:off x="1598650" y="1657959"/>
            <a:ext cx="4563745" cy="1397000"/>
          </a:xfrm>
          <a:prstGeom prst="rect">
            <a:avLst/>
          </a:prstGeom>
        </p:spPr>
        <p:txBody>
          <a:bodyPr vert="horz" wrap="square" lIns="0" tIns="12700" rIns="0" bIns="0" rtlCol="0">
            <a:spAutoFit/>
          </a:bodyPr>
          <a:lstStyle/>
          <a:p>
            <a:pPr marL="12700" marR="5080" algn="just">
              <a:lnSpc>
                <a:spcPct val="150000"/>
              </a:lnSpc>
              <a:spcBef>
                <a:spcPts val="100"/>
              </a:spcBef>
            </a:pPr>
            <a:r>
              <a:rPr sz="2000" spc="105" dirty="0">
                <a:latin typeface="新宋体" panose="02010609030101010101" charset="-122"/>
                <a:cs typeface="新宋体" panose="02010609030101010101" charset="-122"/>
              </a:rPr>
              <a:t>当身体任何部</a:t>
            </a:r>
            <a:r>
              <a:rPr sz="2000" spc="110" dirty="0">
                <a:latin typeface="新宋体" panose="02010609030101010101" charset="-122"/>
                <a:cs typeface="新宋体" panose="02010609030101010101" charset="-122"/>
              </a:rPr>
              <a:t>位越过有限空间的口径</a:t>
            </a:r>
            <a:r>
              <a:rPr sz="2000" dirty="0">
                <a:latin typeface="新宋体" panose="02010609030101010101" charset="-122"/>
                <a:cs typeface="新宋体" panose="02010609030101010101" charset="-122"/>
              </a:rPr>
              <a:t>， </a:t>
            </a:r>
            <a:r>
              <a:rPr sz="2000" spc="105" dirty="0">
                <a:latin typeface="新宋体" panose="02010609030101010101" charset="-122"/>
                <a:cs typeface="新宋体" panose="02010609030101010101" charset="-122"/>
              </a:rPr>
              <a:t>并足以让整个</a:t>
            </a:r>
            <a:r>
              <a:rPr sz="2000" spc="110" dirty="0">
                <a:latin typeface="新宋体" panose="02010609030101010101" charset="-122"/>
                <a:cs typeface="新宋体" panose="02010609030101010101" charset="-122"/>
              </a:rPr>
              <a:t>身体能够进入有限空间</a:t>
            </a:r>
            <a:r>
              <a:rPr sz="2000" dirty="0">
                <a:latin typeface="新宋体" panose="02010609030101010101" charset="-122"/>
                <a:cs typeface="新宋体" panose="02010609030101010101" charset="-122"/>
              </a:rPr>
              <a:t>的 </a:t>
            </a:r>
            <a:r>
              <a:rPr sz="2000" dirty="0">
                <a:latin typeface="新宋体" panose="02010609030101010101" charset="-122"/>
                <a:cs typeface="新宋体" panose="02010609030101010101" charset="-122"/>
              </a:rPr>
              <a:t>开口平面时的一个起始动作</a:t>
            </a:r>
            <a:r>
              <a:rPr sz="2000" spc="5" dirty="0">
                <a:latin typeface="新宋体" panose="02010609030101010101" charset="-122"/>
                <a:cs typeface="新宋体" panose="02010609030101010101" charset="-122"/>
              </a:rPr>
              <a:t>。</a:t>
            </a:r>
            <a:endParaRPr sz="2000">
              <a:latin typeface="新宋体" panose="02010609030101010101" charset="-122"/>
              <a:cs typeface="新宋体" panose="02010609030101010101" charset="-122"/>
            </a:endParaRPr>
          </a:p>
        </p:txBody>
      </p:sp>
      <p:sp>
        <p:nvSpPr>
          <p:cNvPr id="4" name="object 4"/>
          <p:cNvSpPr/>
          <p:nvPr/>
        </p:nvSpPr>
        <p:spPr>
          <a:xfrm>
            <a:off x="6903719" y="1674876"/>
            <a:ext cx="4730496" cy="4247388"/>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270967" y="1544815"/>
            <a:ext cx="900430" cy="1991042"/>
          </a:xfrm>
          <a:prstGeom prst="rect">
            <a:avLst/>
          </a:prstGeom>
          <a:blipFill>
            <a:blip r:embed="rId2" cstate="print"/>
            <a:stretch>
              <a:fillRect/>
            </a:stretch>
          </a:blipFill>
        </p:spPr>
        <p:txBody>
          <a:bodyPr wrap="square" lIns="0" tIns="0" rIns="0" bIns="0" rtlCol="0"/>
          <a:lstStyle/>
          <a:p/>
        </p:txBody>
      </p:sp>
      <p:sp>
        <p:nvSpPr>
          <p:cNvPr id="6" name="object 6"/>
          <p:cNvSpPr txBox="1"/>
          <p:nvPr/>
        </p:nvSpPr>
        <p:spPr>
          <a:xfrm>
            <a:off x="516102" y="1842033"/>
            <a:ext cx="380365" cy="451484"/>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latin typeface="黑体" panose="02010609060101010101" charset="-122"/>
                <a:cs typeface="黑体" panose="02010609060101010101" charset="-122"/>
              </a:rPr>
              <a:t>进</a:t>
            </a:r>
            <a:endParaRPr sz="2800">
              <a:latin typeface="黑体" panose="02010609060101010101" charset="-122"/>
              <a:cs typeface="黑体" panose="02010609060101010101" charset="-122"/>
            </a:endParaRPr>
          </a:p>
        </p:txBody>
      </p:sp>
      <p:sp>
        <p:nvSpPr>
          <p:cNvPr id="7" name="object 7"/>
          <p:cNvSpPr txBox="1"/>
          <p:nvPr/>
        </p:nvSpPr>
        <p:spPr>
          <a:xfrm>
            <a:off x="516102" y="2695473"/>
            <a:ext cx="380365" cy="451484"/>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latin typeface="黑体" panose="02010609060101010101" charset="-122"/>
                <a:cs typeface="黑体" panose="02010609060101010101" charset="-122"/>
              </a:rPr>
              <a:t>入</a:t>
            </a:r>
            <a:endParaRPr sz="2800">
              <a:latin typeface="黑体" panose="02010609060101010101" charset="-122"/>
              <a:cs typeface="黑体" panose="02010609060101010101" charset="-122"/>
            </a:endParaRPr>
          </a:p>
        </p:txBody>
      </p:sp>
      <p:sp>
        <p:nvSpPr>
          <p:cNvPr id="8" name="object 8"/>
          <p:cNvSpPr/>
          <p:nvPr/>
        </p:nvSpPr>
        <p:spPr>
          <a:xfrm>
            <a:off x="1630679" y="3226307"/>
            <a:ext cx="4498848" cy="2982468"/>
          </a:xfrm>
          <a:prstGeom prst="rect">
            <a:avLst/>
          </a:prstGeom>
          <a:blipFill>
            <a:blip r:embed="rId3" cstate="print"/>
            <a:stretch>
              <a:fillRect/>
            </a:stretch>
          </a:blipFill>
        </p:spPr>
        <p:txBody>
          <a:bodyPr wrap="square" lIns="0" tIns="0" rIns="0" bIns="0" rtlCol="0"/>
          <a:lstStyle/>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3540" y="505853"/>
            <a:ext cx="2058035" cy="514350"/>
          </a:xfrm>
          <a:prstGeom prst="rect">
            <a:avLst/>
          </a:prstGeom>
        </p:spPr>
        <p:txBody>
          <a:bodyPr vert="horz" wrap="square" lIns="0" tIns="13335" rIns="0" bIns="0" rtlCol="0">
            <a:spAutoFit/>
          </a:bodyPr>
          <a:lstStyle/>
          <a:p>
            <a:pPr marL="12700">
              <a:lnSpc>
                <a:spcPct val="100000"/>
              </a:lnSpc>
              <a:spcBef>
                <a:spcPts val="105"/>
              </a:spcBef>
            </a:pPr>
            <a:r>
              <a:rPr sz="3200" b="1" dirty="0">
                <a:latin typeface="微软雅黑" panose="020B0503020204020204" charset="-122"/>
                <a:cs typeface="微软雅黑" panose="020B0503020204020204" charset="-122"/>
              </a:rPr>
              <a:t>进入的方</a:t>
            </a:r>
            <a:r>
              <a:rPr sz="3200" b="1" spc="5" dirty="0">
                <a:latin typeface="微软雅黑" panose="020B0503020204020204" charset="-122"/>
                <a:cs typeface="微软雅黑" panose="020B0503020204020204" charset="-122"/>
              </a:rPr>
              <a:t>式</a:t>
            </a:r>
            <a:endParaRPr sz="3200">
              <a:latin typeface="微软雅黑" panose="020B0503020204020204" charset="-122"/>
              <a:cs typeface="微软雅黑" panose="020B0503020204020204" charset="-122"/>
            </a:endParaRPr>
          </a:p>
        </p:txBody>
      </p:sp>
      <p:sp>
        <p:nvSpPr>
          <p:cNvPr id="3" name="object 3"/>
          <p:cNvSpPr/>
          <p:nvPr/>
        </p:nvSpPr>
        <p:spPr>
          <a:xfrm>
            <a:off x="393191" y="2095500"/>
            <a:ext cx="5423916" cy="3810000"/>
          </a:xfrm>
          <a:prstGeom prst="rect">
            <a:avLst/>
          </a:prstGeom>
          <a:blipFill>
            <a:blip r:embed="rId1" cstate="print"/>
            <a:stretch>
              <a:fillRect/>
            </a:stretch>
          </a:blipFill>
        </p:spPr>
        <p:txBody>
          <a:bodyPr wrap="square" lIns="0" tIns="0" rIns="0" bIns="0" rtlCol="0"/>
          <a:lstStyle/>
          <a:p/>
        </p:txBody>
      </p:sp>
      <p:sp>
        <p:nvSpPr>
          <p:cNvPr id="4" name="object 4"/>
          <p:cNvSpPr txBox="1"/>
          <p:nvPr/>
        </p:nvSpPr>
        <p:spPr>
          <a:xfrm>
            <a:off x="488315" y="1400492"/>
            <a:ext cx="124460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新宋体" panose="02010609030101010101" charset="-122"/>
                <a:cs typeface="新宋体" panose="02010609030101010101" charset="-122"/>
              </a:rPr>
              <a:t>侧面进入</a:t>
            </a:r>
            <a:endParaRPr sz="2400">
              <a:latin typeface="新宋体" panose="02010609030101010101" charset="-122"/>
              <a:cs typeface="新宋体" panose="02010609030101010101" charset="-122"/>
            </a:endParaRPr>
          </a:p>
        </p:txBody>
      </p:sp>
      <p:sp>
        <p:nvSpPr>
          <p:cNvPr id="5" name="object 5"/>
          <p:cNvSpPr/>
          <p:nvPr/>
        </p:nvSpPr>
        <p:spPr>
          <a:xfrm>
            <a:off x="6096000" y="2095500"/>
            <a:ext cx="5715000" cy="3810000"/>
          </a:xfrm>
          <a:prstGeom prst="rect">
            <a:avLst/>
          </a:prstGeom>
          <a:blipFill>
            <a:blip r:embed="rId2" cstate="print"/>
            <a:stretch>
              <a:fillRect/>
            </a:stretch>
          </a:blipFill>
        </p:spPr>
        <p:txBody>
          <a:bodyPr wrap="square" lIns="0" tIns="0" rIns="0" bIns="0" rtlCol="0"/>
          <a:lstStyle/>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2000" y="2372867"/>
            <a:ext cx="4753356" cy="3631691"/>
          </a:xfrm>
          <a:prstGeom prst="rect">
            <a:avLst/>
          </a:prstGeom>
          <a:blipFill>
            <a:blip r:embed="rId1" cstate="print"/>
            <a:stretch>
              <a:fillRect/>
            </a:stretch>
          </a:blipFill>
        </p:spPr>
        <p:txBody>
          <a:bodyPr wrap="square" lIns="0" tIns="0" rIns="0" bIns="0" rtlCol="0"/>
          <a:lstStyle/>
          <a:p/>
        </p:txBody>
      </p:sp>
      <p:sp>
        <p:nvSpPr>
          <p:cNvPr id="3" name="object 3"/>
          <p:cNvSpPr txBox="1"/>
          <p:nvPr/>
        </p:nvSpPr>
        <p:spPr>
          <a:xfrm>
            <a:off x="383540" y="505853"/>
            <a:ext cx="2058035" cy="514350"/>
          </a:xfrm>
          <a:prstGeom prst="rect">
            <a:avLst/>
          </a:prstGeom>
        </p:spPr>
        <p:txBody>
          <a:bodyPr vert="horz" wrap="square" lIns="0" tIns="13335" rIns="0" bIns="0" rtlCol="0">
            <a:spAutoFit/>
          </a:bodyPr>
          <a:lstStyle/>
          <a:p>
            <a:pPr marL="12700">
              <a:lnSpc>
                <a:spcPct val="100000"/>
              </a:lnSpc>
              <a:spcBef>
                <a:spcPts val="105"/>
              </a:spcBef>
            </a:pPr>
            <a:r>
              <a:rPr sz="3200" b="1" dirty="0">
                <a:latin typeface="微软雅黑" panose="020B0503020204020204" charset="-122"/>
                <a:cs typeface="微软雅黑" panose="020B0503020204020204" charset="-122"/>
              </a:rPr>
              <a:t>进入的方</a:t>
            </a:r>
            <a:r>
              <a:rPr sz="3200" b="1" spc="5" dirty="0">
                <a:latin typeface="微软雅黑" panose="020B0503020204020204" charset="-122"/>
                <a:cs typeface="微软雅黑" panose="020B0503020204020204" charset="-122"/>
              </a:rPr>
              <a:t>式</a:t>
            </a:r>
            <a:endParaRPr sz="3200">
              <a:latin typeface="微软雅黑" panose="020B0503020204020204" charset="-122"/>
              <a:cs typeface="微软雅黑" panose="020B0503020204020204" charset="-122"/>
            </a:endParaRPr>
          </a:p>
        </p:txBody>
      </p:sp>
      <p:sp>
        <p:nvSpPr>
          <p:cNvPr id="4" name="object 4"/>
          <p:cNvSpPr txBox="1"/>
          <p:nvPr/>
        </p:nvSpPr>
        <p:spPr>
          <a:xfrm>
            <a:off x="488315" y="1400492"/>
            <a:ext cx="215900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新宋体" panose="02010609030101010101" charset="-122"/>
                <a:cs typeface="新宋体" panose="02010609030101010101" charset="-122"/>
              </a:rPr>
              <a:t>顶部或底部进入</a:t>
            </a:r>
            <a:endParaRPr sz="2400">
              <a:latin typeface="新宋体" panose="02010609030101010101" charset="-122"/>
              <a:cs typeface="新宋体" panose="02010609030101010101" charset="-122"/>
            </a:endParaRPr>
          </a:p>
        </p:txBody>
      </p:sp>
      <p:sp>
        <p:nvSpPr>
          <p:cNvPr id="5" name="object 5"/>
          <p:cNvSpPr/>
          <p:nvPr/>
        </p:nvSpPr>
        <p:spPr>
          <a:xfrm>
            <a:off x="6289547" y="2366772"/>
            <a:ext cx="4832604" cy="3619500"/>
          </a:xfrm>
          <a:prstGeom prst="rect">
            <a:avLst/>
          </a:prstGeom>
          <a:blipFill>
            <a:blip r:embed="rId2" cstate="print"/>
            <a:stretch>
              <a:fillRect/>
            </a:stretch>
          </a:blipFill>
        </p:spPr>
        <p:txBody>
          <a:bodyPr wrap="square" lIns="0" tIns="0" rIns="0" bIns="0" rtlCol="0"/>
          <a:lstStyle/>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505853"/>
            <a:ext cx="40900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进入有限空间安全要</a:t>
            </a:r>
            <a:r>
              <a:rPr sz="3200" spc="5" dirty="0">
                <a:solidFill>
                  <a:srgbClr val="000000"/>
                </a:solidFill>
              </a:rPr>
              <a:t>求</a:t>
            </a:r>
            <a:endParaRPr sz="3200"/>
          </a:p>
        </p:txBody>
      </p:sp>
      <p:sp>
        <p:nvSpPr>
          <p:cNvPr id="3" name="object 3"/>
          <p:cNvSpPr txBox="1"/>
          <p:nvPr/>
        </p:nvSpPr>
        <p:spPr>
          <a:xfrm>
            <a:off x="383540" y="1286954"/>
            <a:ext cx="4843145" cy="3774440"/>
          </a:xfrm>
          <a:prstGeom prst="rect">
            <a:avLst/>
          </a:prstGeom>
        </p:spPr>
        <p:txBody>
          <a:bodyPr vert="horz" wrap="square" lIns="0" tIns="13335" rIns="0" bIns="0" rtlCol="0">
            <a:spAutoFit/>
          </a:bodyPr>
          <a:lstStyle/>
          <a:p>
            <a:pPr marL="28575">
              <a:lnSpc>
                <a:spcPct val="100000"/>
              </a:lnSpc>
              <a:spcBef>
                <a:spcPts val="105"/>
              </a:spcBef>
            </a:pPr>
            <a:r>
              <a:rPr sz="2000" b="1" dirty="0">
                <a:latin typeface="新宋体" panose="02010609030101010101" charset="-122"/>
                <a:cs typeface="新宋体" panose="02010609030101010101" charset="-122"/>
              </a:rPr>
              <a:t>基本要</a:t>
            </a:r>
            <a:r>
              <a:rPr sz="2000" b="1" spc="-5" dirty="0">
                <a:latin typeface="新宋体" panose="02010609030101010101" charset="-122"/>
                <a:cs typeface="新宋体" panose="02010609030101010101" charset="-122"/>
              </a:rPr>
              <a:t>求</a:t>
            </a:r>
            <a:endParaRPr sz="2000">
              <a:latin typeface="新宋体" panose="02010609030101010101" charset="-122"/>
              <a:cs typeface="新宋体" panose="02010609030101010101" charset="-122"/>
            </a:endParaRPr>
          </a:p>
          <a:p>
            <a:pPr>
              <a:lnSpc>
                <a:spcPct val="100000"/>
              </a:lnSpc>
            </a:pPr>
            <a:endParaRPr sz="2000">
              <a:latin typeface="Times New Roman" panose="02020603050405020304"/>
              <a:cs typeface="Times New Roman" panose="02020603050405020304"/>
            </a:endParaRPr>
          </a:p>
          <a:p>
            <a:pPr>
              <a:lnSpc>
                <a:spcPct val="100000"/>
              </a:lnSpc>
              <a:spcBef>
                <a:spcPts val="30"/>
              </a:spcBef>
            </a:pPr>
            <a:endParaRPr sz="1650">
              <a:latin typeface="Times New Roman" panose="02020603050405020304"/>
              <a:cs typeface="Times New Roman" panose="02020603050405020304"/>
            </a:endParaRPr>
          </a:p>
          <a:p>
            <a:pPr marL="12700">
              <a:lnSpc>
                <a:spcPct val="100000"/>
              </a:lnSpc>
              <a:spcBef>
                <a:spcPts val="5"/>
              </a:spcBef>
            </a:pPr>
            <a:r>
              <a:rPr sz="1800" spc="-5" dirty="0">
                <a:latin typeface="微软雅黑" panose="020B0503020204020204" charset="-122"/>
                <a:cs typeface="微软雅黑" panose="020B0503020204020204" charset="-122"/>
              </a:rPr>
              <a:t>1</a:t>
            </a:r>
            <a:r>
              <a:rPr sz="1800" dirty="0">
                <a:latin typeface="微软雅黑" panose="020B0503020204020204" charset="-122"/>
                <a:cs typeface="微软雅黑" panose="020B0503020204020204" charset="-122"/>
              </a:rPr>
              <a:t>、必须进入，才考虑进入。</a:t>
            </a:r>
            <a:endParaRPr sz="1800">
              <a:latin typeface="微软雅黑" panose="020B0503020204020204" charset="-122"/>
              <a:cs typeface="微软雅黑" panose="020B0503020204020204" charset="-122"/>
            </a:endParaRPr>
          </a:p>
          <a:p>
            <a:pPr marL="12700">
              <a:lnSpc>
                <a:spcPct val="100000"/>
              </a:lnSpc>
              <a:spcBef>
                <a:spcPts val="1400"/>
              </a:spcBef>
            </a:pPr>
            <a:r>
              <a:rPr sz="1800" spc="-5" dirty="0">
                <a:latin typeface="微软雅黑" panose="020B0503020204020204" charset="-122"/>
                <a:cs typeface="微软雅黑" panose="020B0503020204020204" charset="-122"/>
              </a:rPr>
              <a:t>2</a:t>
            </a:r>
            <a:r>
              <a:rPr sz="1800" dirty="0">
                <a:latin typeface="微软雅黑" panose="020B0503020204020204" charset="-122"/>
                <a:cs typeface="微软雅黑" panose="020B0503020204020204" charset="-122"/>
              </a:rPr>
              <a:t>、办理进入有限空间作业许可证。</a:t>
            </a:r>
            <a:endParaRPr sz="1800">
              <a:latin typeface="微软雅黑" panose="020B0503020204020204" charset="-122"/>
              <a:cs typeface="微软雅黑" panose="020B0503020204020204" charset="-122"/>
            </a:endParaRPr>
          </a:p>
          <a:p>
            <a:pPr marL="12700" marR="5080">
              <a:lnSpc>
                <a:spcPct val="150000"/>
              </a:lnSpc>
              <a:spcBef>
                <a:spcPts val="320"/>
              </a:spcBef>
            </a:pPr>
            <a:r>
              <a:rPr sz="1800" spc="35" dirty="0">
                <a:latin typeface="微软雅黑" panose="020B0503020204020204" charset="-122"/>
                <a:cs typeface="微软雅黑" panose="020B0503020204020204" charset="-122"/>
              </a:rPr>
              <a:t>3</a:t>
            </a:r>
            <a:r>
              <a:rPr sz="1800" spc="40" dirty="0">
                <a:latin typeface="微软雅黑" panose="020B0503020204020204" charset="-122"/>
                <a:cs typeface="微软雅黑" panose="020B0503020204020204" charset="-122"/>
              </a:rPr>
              <a:t>、应开</a:t>
            </a:r>
            <a:r>
              <a:rPr sz="1800" spc="45" dirty="0">
                <a:latin typeface="微软雅黑" panose="020B0503020204020204" charset="-122"/>
                <a:cs typeface="微软雅黑" panose="020B0503020204020204" charset="-122"/>
              </a:rPr>
              <a:t>展工作安全分析，辨识危害因素和采</a:t>
            </a:r>
            <a:r>
              <a:rPr sz="1800" dirty="0">
                <a:latin typeface="微软雅黑" panose="020B0503020204020204" charset="-122"/>
                <a:cs typeface="微软雅黑" panose="020B0503020204020204" charset="-122"/>
              </a:rPr>
              <a:t>取 控制措施，制订应急措施</a:t>
            </a:r>
            <a:endParaRPr sz="1800">
              <a:latin typeface="微软雅黑" panose="020B0503020204020204" charset="-122"/>
              <a:cs typeface="微软雅黑" panose="020B0503020204020204" charset="-122"/>
            </a:endParaRPr>
          </a:p>
          <a:p>
            <a:pPr marL="12700" marR="5080">
              <a:lnSpc>
                <a:spcPct val="150000"/>
              </a:lnSpc>
              <a:spcBef>
                <a:spcPts val="320"/>
              </a:spcBef>
            </a:pPr>
            <a:r>
              <a:rPr sz="1800" spc="35" dirty="0">
                <a:latin typeface="微软雅黑" panose="020B0503020204020204" charset="-122"/>
                <a:cs typeface="微软雅黑" panose="020B0503020204020204" charset="-122"/>
              </a:rPr>
              <a:t>4</a:t>
            </a:r>
            <a:r>
              <a:rPr sz="1800" spc="40" dirty="0">
                <a:latin typeface="微软雅黑" panose="020B0503020204020204" charset="-122"/>
                <a:cs typeface="微软雅黑" panose="020B0503020204020204" charset="-122"/>
              </a:rPr>
              <a:t>、进入</a:t>
            </a:r>
            <a:r>
              <a:rPr sz="1800" spc="45" dirty="0">
                <a:latin typeface="微软雅黑" panose="020B0503020204020204" charset="-122"/>
                <a:cs typeface="微软雅黑" panose="020B0503020204020204" charset="-122"/>
              </a:rPr>
              <a:t>作业前，进行气体检测、通风、照明</a:t>
            </a:r>
            <a:r>
              <a:rPr sz="1800" dirty="0">
                <a:latin typeface="微软雅黑" panose="020B0503020204020204" charset="-122"/>
                <a:cs typeface="微软雅黑" panose="020B0503020204020204" charset="-122"/>
              </a:rPr>
              <a:t>到 位、人员防护用品佩戴等</a:t>
            </a:r>
            <a:endParaRPr sz="1800">
              <a:latin typeface="微软雅黑" panose="020B0503020204020204" charset="-122"/>
              <a:cs typeface="微软雅黑" panose="020B0503020204020204" charset="-122"/>
            </a:endParaRPr>
          </a:p>
          <a:p>
            <a:pPr marL="12700">
              <a:lnSpc>
                <a:spcPct val="100000"/>
              </a:lnSpc>
              <a:spcBef>
                <a:spcPts val="1400"/>
              </a:spcBef>
            </a:pPr>
            <a:r>
              <a:rPr sz="1800" spc="-5" dirty="0">
                <a:latin typeface="微软雅黑" panose="020B0503020204020204" charset="-122"/>
                <a:cs typeface="微软雅黑" panose="020B0503020204020204" charset="-122"/>
              </a:rPr>
              <a:t>5</a:t>
            </a:r>
            <a:r>
              <a:rPr sz="1800" dirty="0">
                <a:latin typeface="微软雅黑" panose="020B0503020204020204" charset="-122"/>
                <a:cs typeface="微软雅黑" panose="020B0503020204020204" charset="-122"/>
              </a:rPr>
              <a:t>、明确各自的职责</a:t>
            </a:r>
            <a:endParaRPr sz="1800">
              <a:latin typeface="微软雅黑" panose="020B0503020204020204" charset="-122"/>
              <a:cs typeface="微软雅黑" panose="020B0503020204020204" charset="-122"/>
            </a:endParaRPr>
          </a:p>
        </p:txBody>
      </p:sp>
      <p:sp>
        <p:nvSpPr>
          <p:cNvPr id="4" name="object 4"/>
          <p:cNvSpPr/>
          <p:nvPr/>
        </p:nvSpPr>
        <p:spPr>
          <a:xfrm>
            <a:off x="5433059" y="1874520"/>
            <a:ext cx="6454140" cy="3343655"/>
          </a:xfrm>
          <a:prstGeom prst="rect">
            <a:avLst/>
          </a:prstGeom>
          <a:blipFill>
            <a:blip r:embed="rId1" cstate="print"/>
            <a:stretch>
              <a:fillRect/>
            </a:stretch>
          </a:blipFill>
        </p:spPr>
        <p:txBody>
          <a:bodyPr wrap="square" lIns="0" tIns="0" rIns="0" bIns="0" rtlCol="0"/>
          <a:lstStyle/>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505853"/>
            <a:ext cx="40900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进入有限空间安全要</a:t>
            </a:r>
            <a:r>
              <a:rPr sz="3200" spc="5" dirty="0">
                <a:solidFill>
                  <a:srgbClr val="000000"/>
                </a:solidFill>
              </a:rPr>
              <a:t>求</a:t>
            </a:r>
            <a:endParaRPr sz="3200"/>
          </a:p>
        </p:txBody>
      </p:sp>
      <p:sp>
        <p:nvSpPr>
          <p:cNvPr id="3" name="object 3"/>
          <p:cNvSpPr txBox="1"/>
          <p:nvPr/>
        </p:nvSpPr>
        <p:spPr>
          <a:xfrm>
            <a:off x="399415" y="1286954"/>
            <a:ext cx="1045844"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新宋体" panose="02010609030101010101" charset="-122"/>
                <a:cs typeface="新宋体" panose="02010609030101010101" charset="-122"/>
              </a:rPr>
              <a:t>作业许</a:t>
            </a:r>
            <a:r>
              <a:rPr sz="2000" b="1" spc="-5" dirty="0">
                <a:latin typeface="新宋体" panose="02010609030101010101" charset="-122"/>
                <a:cs typeface="新宋体" panose="02010609030101010101" charset="-122"/>
              </a:rPr>
              <a:t>可</a:t>
            </a:r>
            <a:endParaRPr sz="2000">
              <a:latin typeface="新宋体" panose="02010609030101010101" charset="-122"/>
              <a:cs typeface="新宋体" panose="02010609030101010101" charset="-122"/>
            </a:endParaRPr>
          </a:p>
        </p:txBody>
      </p:sp>
      <p:sp>
        <p:nvSpPr>
          <p:cNvPr id="4" name="object 4"/>
          <p:cNvSpPr txBox="1"/>
          <p:nvPr/>
        </p:nvSpPr>
        <p:spPr>
          <a:xfrm>
            <a:off x="383540" y="2427694"/>
            <a:ext cx="5417185" cy="2108200"/>
          </a:xfrm>
          <a:prstGeom prst="rect">
            <a:avLst/>
          </a:prstGeom>
        </p:spPr>
        <p:txBody>
          <a:bodyPr vert="horz" wrap="square" lIns="0" tIns="12700" rIns="0" bIns="0" rtlCol="0">
            <a:spAutoFit/>
          </a:bodyPr>
          <a:lstStyle/>
          <a:p>
            <a:pPr marL="12700">
              <a:lnSpc>
                <a:spcPct val="100000"/>
              </a:lnSpc>
              <a:spcBef>
                <a:spcPts val="100"/>
              </a:spcBef>
            </a:pPr>
            <a:r>
              <a:rPr sz="1800" spc="-5" dirty="0">
                <a:latin typeface="微软雅黑" panose="020B0503020204020204" charset="-122"/>
                <a:cs typeface="微软雅黑" panose="020B0503020204020204" charset="-122"/>
              </a:rPr>
              <a:t>1</a:t>
            </a:r>
            <a:r>
              <a:rPr sz="1800" dirty="0">
                <a:latin typeface="微软雅黑" panose="020B0503020204020204" charset="-122"/>
                <a:cs typeface="微软雅黑" panose="020B0503020204020204" charset="-122"/>
              </a:rPr>
              <a:t>、基本信息：进入原因、区域、作业人员等</a:t>
            </a:r>
            <a:endParaRPr sz="1800">
              <a:latin typeface="微软雅黑" panose="020B0503020204020204" charset="-122"/>
              <a:cs typeface="微软雅黑" panose="020B0503020204020204" charset="-122"/>
            </a:endParaRPr>
          </a:p>
          <a:p>
            <a:pPr marL="12700">
              <a:lnSpc>
                <a:spcPct val="100000"/>
              </a:lnSpc>
              <a:spcBef>
                <a:spcPts val="1400"/>
              </a:spcBef>
            </a:pPr>
            <a:r>
              <a:rPr sz="1800" spc="-5" dirty="0">
                <a:latin typeface="微软雅黑" panose="020B0503020204020204" charset="-122"/>
                <a:cs typeface="微软雅黑" panose="020B0503020204020204" charset="-122"/>
              </a:rPr>
              <a:t>2</a:t>
            </a:r>
            <a:r>
              <a:rPr sz="1800" dirty="0">
                <a:latin typeface="微软雅黑" panose="020B0503020204020204" charset="-122"/>
                <a:cs typeface="微软雅黑" panose="020B0503020204020204" charset="-122"/>
              </a:rPr>
              <a:t>、危害辨识：相关风险辨识</a:t>
            </a:r>
            <a:endParaRPr sz="1800">
              <a:latin typeface="微软雅黑" panose="020B0503020204020204" charset="-122"/>
              <a:cs typeface="微软雅黑" panose="020B0503020204020204" charset="-122"/>
            </a:endParaRPr>
          </a:p>
          <a:p>
            <a:pPr marL="12700">
              <a:lnSpc>
                <a:spcPct val="100000"/>
              </a:lnSpc>
              <a:spcBef>
                <a:spcPts val="1400"/>
              </a:spcBef>
            </a:pPr>
            <a:r>
              <a:rPr sz="1800" spc="-5" dirty="0">
                <a:latin typeface="微软雅黑" panose="020B0503020204020204" charset="-122"/>
                <a:cs typeface="微软雅黑" panose="020B0503020204020204" charset="-122"/>
              </a:rPr>
              <a:t>3</a:t>
            </a:r>
            <a:r>
              <a:rPr sz="1800" dirty="0">
                <a:latin typeface="微软雅黑" panose="020B0503020204020204" charset="-122"/>
                <a:cs typeface="微软雅黑" panose="020B0503020204020204" charset="-122"/>
              </a:rPr>
              <a:t>、气体检测：检测结果合格</a:t>
            </a:r>
            <a:endParaRPr sz="1800">
              <a:latin typeface="微软雅黑" panose="020B0503020204020204" charset="-122"/>
              <a:cs typeface="微软雅黑" panose="020B0503020204020204" charset="-122"/>
            </a:endParaRPr>
          </a:p>
          <a:p>
            <a:pPr marL="12700">
              <a:lnSpc>
                <a:spcPct val="100000"/>
              </a:lnSpc>
              <a:spcBef>
                <a:spcPts val="1400"/>
              </a:spcBef>
            </a:pPr>
            <a:r>
              <a:rPr sz="1800" spc="-5" dirty="0">
                <a:latin typeface="微软雅黑" panose="020B0503020204020204" charset="-122"/>
                <a:cs typeface="微软雅黑" panose="020B0503020204020204" charset="-122"/>
              </a:rPr>
              <a:t>4</a:t>
            </a:r>
            <a:r>
              <a:rPr sz="1800" dirty="0">
                <a:latin typeface="微软雅黑" panose="020B0503020204020204" charset="-122"/>
                <a:cs typeface="微软雅黑" panose="020B0503020204020204" charset="-122"/>
              </a:rPr>
              <a:t>、安全措施：隔离、清洗、通风、照明、应急措施等</a:t>
            </a:r>
            <a:endParaRPr sz="1800">
              <a:latin typeface="微软雅黑" panose="020B0503020204020204" charset="-122"/>
              <a:cs typeface="微软雅黑" panose="020B0503020204020204" charset="-122"/>
            </a:endParaRPr>
          </a:p>
          <a:p>
            <a:pPr marL="12700">
              <a:lnSpc>
                <a:spcPct val="100000"/>
              </a:lnSpc>
              <a:spcBef>
                <a:spcPts val="1400"/>
              </a:spcBef>
            </a:pPr>
            <a:r>
              <a:rPr sz="1800" spc="-5" dirty="0">
                <a:latin typeface="微软雅黑" panose="020B0503020204020204" charset="-122"/>
                <a:cs typeface="微软雅黑" panose="020B0503020204020204" charset="-122"/>
              </a:rPr>
              <a:t>5</a:t>
            </a:r>
            <a:r>
              <a:rPr sz="1800" dirty="0">
                <a:latin typeface="微软雅黑" panose="020B0503020204020204" charset="-122"/>
                <a:cs typeface="微软雅黑" panose="020B0503020204020204" charset="-122"/>
              </a:rPr>
              <a:t>、审批人意见等</a:t>
            </a:r>
            <a:endParaRPr sz="1800">
              <a:latin typeface="微软雅黑" panose="020B0503020204020204" charset="-122"/>
              <a:cs typeface="微软雅黑" panose="020B0503020204020204" charset="-122"/>
            </a:endParaRPr>
          </a:p>
        </p:txBody>
      </p:sp>
      <p:sp>
        <p:nvSpPr>
          <p:cNvPr id="5" name="object 5"/>
          <p:cNvSpPr/>
          <p:nvPr/>
        </p:nvSpPr>
        <p:spPr>
          <a:xfrm>
            <a:off x="6518147" y="182879"/>
            <a:ext cx="4715256" cy="6629400"/>
          </a:xfrm>
          <a:prstGeom prst="rect">
            <a:avLst/>
          </a:prstGeom>
          <a:blipFill>
            <a:blip r:embed="rId1" cstate="print"/>
            <a:stretch>
              <a:fillRect/>
            </a:stretch>
          </a:blipFill>
        </p:spPr>
        <p:txBody>
          <a:bodyPr wrap="square" lIns="0" tIns="0" rIns="0" bIns="0" rtlCol="0"/>
          <a:lstStyle/>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600200"/>
            <a:ext cx="196850" cy="3657600"/>
          </a:xfrm>
          <a:custGeom>
            <a:avLst/>
            <a:gdLst/>
            <a:ahLst/>
            <a:cxnLst/>
            <a:rect l="l" t="t" r="r" b="b"/>
            <a:pathLst>
              <a:path w="196850" h="3657600">
                <a:moveTo>
                  <a:pt x="0" y="0"/>
                </a:moveTo>
                <a:lnTo>
                  <a:pt x="196596" y="0"/>
                </a:lnTo>
                <a:lnTo>
                  <a:pt x="196596" y="3657600"/>
                </a:lnTo>
                <a:lnTo>
                  <a:pt x="0" y="3657600"/>
                </a:lnTo>
                <a:lnTo>
                  <a:pt x="0" y="0"/>
                </a:lnTo>
                <a:close/>
              </a:path>
            </a:pathLst>
          </a:custGeom>
          <a:solidFill>
            <a:srgbClr val="EB6100"/>
          </a:solidFill>
        </p:spPr>
        <p:txBody>
          <a:bodyPr wrap="square" lIns="0" tIns="0" rIns="0" bIns="0" rtlCol="0"/>
          <a:lstStyle/>
          <a:p/>
        </p:txBody>
      </p:sp>
      <p:sp>
        <p:nvSpPr>
          <p:cNvPr id="3" name="object 3"/>
          <p:cNvSpPr/>
          <p:nvPr/>
        </p:nvSpPr>
        <p:spPr>
          <a:xfrm>
            <a:off x="11995404" y="1600200"/>
            <a:ext cx="196850" cy="3657600"/>
          </a:xfrm>
          <a:custGeom>
            <a:avLst/>
            <a:gdLst/>
            <a:ahLst/>
            <a:cxnLst/>
            <a:rect l="l" t="t" r="r" b="b"/>
            <a:pathLst>
              <a:path w="196850" h="3657600">
                <a:moveTo>
                  <a:pt x="0" y="0"/>
                </a:moveTo>
                <a:lnTo>
                  <a:pt x="196596" y="0"/>
                </a:lnTo>
                <a:lnTo>
                  <a:pt x="196596" y="3657600"/>
                </a:lnTo>
                <a:lnTo>
                  <a:pt x="0" y="3657600"/>
                </a:lnTo>
                <a:lnTo>
                  <a:pt x="0" y="0"/>
                </a:lnTo>
                <a:close/>
              </a:path>
            </a:pathLst>
          </a:custGeom>
          <a:solidFill>
            <a:srgbClr val="EB6100"/>
          </a:solidFill>
        </p:spPr>
        <p:txBody>
          <a:bodyPr wrap="square" lIns="0" tIns="0" rIns="0" bIns="0" rtlCol="0"/>
          <a:lstStyle/>
          <a:p/>
        </p:txBody>
      </p:sp>
      <p:sp>
        <p:nvSpPr>
          <p:cNvPr id="4" name="object 4"/>
          <p:cNvSpPr/>
          <p:nvPr/>
        </p:nvSpPr>
        <p:spPr>
          <a:xfrm>
            <a:off x="5099303" y="1006932"/>
            <a:ext cx="1993264" cy="1992630"/>
          </a:xfrm>
          <a:custGeom>
            <a:avLst/>
            <a:gdLst/>
            <a:ahLst/>
            <a:cxnLst/>
            <a:rect l="l" t="t" r="r" b="b"/>
            <a:pathLst>
              <a:path w="1993265" h="1992630">
                <a:moveTo>
                  <a:pt x="996696" y="1992083"/>
                </a:moveTo>
                <a:lnTo>
                  <a:pt x="948436" y="1990935"/>
                </a:lnTo>
                <a:lnTo>
                  <a:pt x="900770" y="1987524"/>
                </a:lnTo>
                <a:lnTo>
                  <a:pt x="853748" y="1981902"/>
                </a:lnTo>
                <a:lnTo>
                  <a:pt x="807423" y="1974122"/>
                </a:lnTo>
                <a:lnTo>
                  <a:pt x="761846" y="1964236"/>
                </a:lnTo>
                <a:lnTo>
                  <a:pt x="717071" y="1952296"/>
                </a:lnTo>
                <a:lnTo>
                  <a:pt x="673149" y="1938355"/>
                </a:lnTo>
                <a:lnTo>
                  <a:pt x="630132" y="1922463"/>
                </a:lnTo>
                <a:lnTo>
                  <a:pt x="588072" y="1904673"/>
                </a:lnTo>
                <a:lnTo>
                  <a:pt x="547022" y="1885038"/>
                </a:lnTo>
                <a:lnTo>
                  <a:pt x="507033" y="1863610"/>
                </a:lnTo>
                <a:lnTo>
                  <a:pt x="468157" y="1840440"/>
                </a:lnTo>
                <a:lnTo>
                  <a:pt x="430447" y="1815580"/>
                </a:lnTo>
                <a:lnTo>
                  <a:pt x="393954" y="1789084"/>
                </a:lnTo>
                <a:lnTo>
                  <a:pt x="358731" y="1761003"/>
                </a:lnTo>
                <a:lnTo>
                  <a:pt x="324830" y="1731388"/>
                </a:lnTo>
                <a:lnTo>
                  <a:pt x="292303" y="1700293"/>
                </a:lnTo>
                <a:lnTo>
                  <a:pt x="261201" y="1667769"/>
                </a:lnTo>
                <a:lnTo>
                  <a:pt x="231578" y="1633868"/>
                </a:lnTo>
                <a:lnTo>
                  <a:pt x="203485" y="1598643"/>
                </a:lnTo>
                <a:lnTo>
                  <a:pt x="176973" y="1562146"/>
                </a:lnTo>
                <a:lnTo>
                  <a:pt x="152096" y="1524428"/>
                </a:lnTo>
                <a:lnTo>
                  <a:pt x="128906" y="1485542"/>
                </a:lnTo>
                <a:lnTo>
                  <a:pt x="107454" y="1445541"/>
                </a:lnTo>
                <a:lnTo>
                  <a:pt x="87792" y="1404475"/>
                </a:lnTo>
                <a:lnTo>
                  <a:pt x="69973" y="1362397"/>
                </a:lnTo>
                <a:lnTo>
                  <a:pt x="54048" y="1319360"/>
                </a:lnTo>
                <a:lnTo>
                  <a:pt x="40070" y="1275415"/>
                </a:lnTo>
                <a:lnTo>
                  <a:pt x="28091" y="1230614"/>
                </a:lnTo>
                <a:lnTo>
                  <a:pt x="18163" y="1185010"/>
                </a:lnTo>
                <a:lnTo>
                  <a:pt x="10337" y="1138655"/>
                </a:lnTo>
                <a:lnTo>
                  <a:pt x="4667" y="1091601"/>
                </a:lnTo>
                <a:lnTo>
                  <a:pt x="1204" y="1043900"/>
                </a:lnTo>
                <a:lnTo>
                  <a:pt x="0" y="995603"/>
                </a:lnTo>
                <a:lnTo>
                  <a:pt x="1204" y="947381"/>
                </a:lnTo>
                <a:lnTo>
                  <a:pt x="4667" y="899749"/>
                </a:lnTo>
                <a:lnTo>
                  <a:pt x="10337" y="852761"/>
                </a:lnTo>
                <a:lnTo>
                  <a:pt x="18163" y="806467"/>
                </a:lnTo>
                <a:lnTo>
                  <a:pt x="28091" y="760921"/>
                </a:lnTo>
                <a:lnTo>
                  <a:pt x="40070" y="716174"/>
                </a:lnTo>
                <a:lnTo>
                  <a:pt x="54048" y="672279"/>
                </a:lnTo>
                <a:lnTo>
                  <a:pt x="69973" y="629289"/>
                </a:lnTo>
                <a:lnTo>
                  <a:pt x="87792" y="587254"/>
                </a:lnTo>
                <a:lnTo>
                  <a:pt x="107454" y="546229"/>
                </a:lnTo>
                <a:lnTo>
                  <a:pt x="128906" y="506264"/>
                </a:lnTo>
                <a:lnTo>
                  <a:pt x="152096" y="467412"/>
                </a:lnTo>
                <a:lnTo>
                  <a:pt x="176973" y="429725"/>
                </a:lnTo>
                <a:lnTo>
                  <a:pt x="203485" y="393256"/>
                </a:lnTo>
                <a:lnTo>
                  <a:pt x="231578" y="358056"/>
                </a:lnTo>
                <a:lnTo>
                  <a:pt x="261201" y="324179"/>
                </a:lnTo>
                <a:lnTo>
                  <a:pt x="292303" y="291676"/>
                </a:lnTo>
                <a:lnTo>
                  <a:pt x="324830" y="260599"/>
                </a:lnTo>
                <a:lnTo>
                  <a:pt x="358731" y="231001"/>
                </a:lnTo>
                <a:lnTo>
                  <a:pt x="393954" y="202934"/>
                </a:lnTo>
                <a:lnTo>
                  <a:pt x="430447" y="176450"/>
                </a:lnTo>
                <a:lnTo>
                  <a:pt x="468157" y="151602"/>
                </a:lnTo>
                <a:lnTo>
                  <a:pt x="507033" y="128441"/>
                </a:lnTo>
                <a:lnTo>
                  <a:pt x="547022" y="107020"/>
                </a:lnTo>
                <a:lnTo>
                  <a:pt x="588072" y="87391"/>
                </a:lnTo>
                <a:lnTo>
                  <a:pt x="630132" y="69607"/>
                </a:lnTo>
                <a:lnTo>
                  <a:pt x="673149" y="53719"/>
                </a:lnTo>
                <a:lnTo>
                  <a:pt x="717071" y="39781"/>
                </a:lnTo>
                <a:lnTo>
                  <a:pt x="761846" y="27843"/>
                </a:lnTo>
                <a:lnTo>
                  <a:pt x="807423" y="17959"/>
                </a:lnTo>
                <a:lnTo>
                  <a:pt x="853748" y="10180"/>
                </a:lnTo>
                <a:lnTo>
                  <a:pt x="900770" y="4559"/>
                </a:lnTo>
                <a:lnTo>
                  <a:pt x="948436" y="1148"/>
                </a:lnTo>
                <a:lnTo>
                  <a:pt x="996696" y="0"/>
                </a:lnTo>
                <a:lnTo>
                  <a:pt x="1044955" y="1148"/>
                </a:lnTo>
                <a:lnTo>
                  <a:pt x="1092621" y="4559"/>
                </a:lnTo>
                <a:lnTo>
                  <a:pt x="1139643" y="10180"/>
                </a:lnTo>
                <a:lnTo>
                  <a:pt x="1185967" y="17959"/>
                </a:lnTo>
                <a:lnTo>
                  <a:pt x="1231542" y="27844"/>
                </a:lnTo>
                <a:lnTo>
                  <a:pt x="1276315" y="39783"/>
                </a:lnTo>
                <a:lnTo>
                  <a:pt x="1320235" y="53723"/>
                </a:lnTo>
                <a:lnTo>
                  <a:pt x="1363249" y="69613"/>
                </a:lnTo>
                <a:lnTo>
                  <a:pt x="1405305" y="87399"/>
                </a:lnTo>
                <a:lnTo>
                  <a:pt x="1446350" y="107031"/>
                </a:lnTo>
                <a:lnTo>
                  <a:pt x="1486333" y="128456"/>
                </a:lnTo>
                <a:lnTo>
                  <a:pt x="1525202" y="151621"/>
                </a:lnTo>
                <a:lnTo>
                  <a:pt x="1562904" y="176474"/>
                </a:lnTo>
                <a:lnTo>
                  <a:pt x="1599387" y="202964"/>
                </a:lnTo>
                <a:lnTo>
                  <a:pt x="1634599" y="231038"/>
                </a:lnTo>
                <a:lnTo>
                  <a:pt x="1668488" y="260644"/>
                </a:lnTo>
                <a:lnTo>
                  <a:pt x="1701001" y="291730"/>
                </a:lnTo>
                <a:lnTo>
                  <a:pt x="1732087" y="324243"/>
                </a:lnTo>
                <a:lnTo>
                  <a:pt x="1761693" y="358132"/>
                </a:lnTo>
                <a:lnTo>
                  <a:pt x="1789767" y="393344"/>
                </a:lnTo>
                <a:lnTo>
                  <a:pt x="1816256" y="429827"/>
                </a:lnTo>
                <a:lnTo>
                  <a:pt x="1841110" y="467529"/>
                </a:lnTo>
                <a:lnTo>
                  <a:pt x="1864275" y="506397"/>
                </a:lnTo>
                <a:lnTo>
                  <a:pt x="1885700" y="546380"/>
                </a:lnTo>
                <a:lnTo>
                  <a:pt x="1905331" y="587426"/>
                </a:lnTo>
                <a:lnTo>
                  <a:pt x="1923118" y="629482"/>
                </a:lnTo>
                <a:lnTo>
                  <a:pt x="1939007" y="672496"/>
                </a:lnTo>
                <a:lnTo>
                  <a:pt x="1952948" y="716415"/>
                </a:lnTo>
                <a:lnTo>
                  <a:pt x="1964886" y="761189"/>
                </a:lnTo>
                <a:lnTo>
                  <a:pt x="1974771" y="806764"/>
                </a:lnTo>
                <a:lnTo>
                  <a:pt x="1982550" y="853088"/>
                </a:lnTo>
                <a:lnTo>
                  <a:pt x="1988172" y="900109"/>
                </a:lnTo>
                <a:lnTo>
                  <a:pt x="1991583" y="947776"/>
                </a:lnTo>
                <a:lnTo>
                  <a:pt x="1992731" y="996035"/>
                </a:lnTo>
                <a:lnTo>
                  <a:pt x="1991583" y="1044294"/>
                </a:lnTo>
                <a:lnTo>
                  <a:pt x="1988172" y="1091961"/>
                </a:lnTo>
                <a:lnTo>
                  <a:pt x="1982550" y="1138983"/>
                </a:lnTo>
                <a:lnTo>
                  <a:pt x="1974771" y="1185307"/>
                </a:lnTo>
                <a:lnTo>
                  <a:pt x="1964886" y="1230882"/>
                </a:lnTo>
                <a:lnTo>
                  <a:pt x="1952948" y="1275656"/>
                </a:lnTo>
                <a:lnTo>
                  <a:pt x="1939007" y="1319576"/>
                </a:lnTo>
                <a:lnTo>
                  <a:pt x="1923118" y="1362590"/>
                </a:lnTo>
                <a:lnTo>
                  <a:pt x="1905331" y="1404646"/>
                </a:lnTo>
                <a:lnTo>
                  <a:pt x="1885700" y="1445692"/>
                </a:lnTo>
                <a:lnTo>
                  <a:pt x="1864275" y="1485676"/>
                </a:lnTo>
                <a:lnTo>
                  <a:pt x="1841110" y="1524545"/>
                </a:lnTo>
                <a:lnTo>
                  <a:pt x="1816256" y="1562248"/>
                </a:lnTo>
                <a:lnTo>
                  <a:pt x="1789767" y="1598731"/>
                </a:lnTo>
                <a:lnTo>
                  <a:pt x="1761693" y="1633944"/>
                </a:lnTo>
                <a:lnTo>
                  <a:pt x="1732087" y="1667833"/>
                </a:lnTo>
                <a:lnTo>
                  <a:pt x="1701001" y="1700347"/>
                </a:lnTo>
                <a:lnTo>
                  <a:pt x="1668488" y="1731433"/>
                </a:lnTo>
                <a:lnTo>
                  <a:pt x="1634599" y="1761040"/>
                </a:lnTo>
                <a:lnTo>
                  <a:pt x="1599387" y="1789114"/>
                </a:lnTo>
                <a:lnTo>
                  <a:pt x="1562904" y="1815605"/>
                </a:lnTo>
                <a:lnTo>
                  <a:pt x="1525202" y="1840459"/>
                </a:lnTo>
                <a:lnTo>
                  <a:pt x="1486333" y="1863624"/>
                </a:lnTo>
                <a:lnTo>
                  <a:pt x="1446350" y="1885049"/>
                </a:lnTo>
                <a:lnTo>
                  <a:pt x="1405305" y="1904681"/>
                </a:lnTo>
                <a:lnTo>
                  <a:pt x="1363249" y="1922468"/>
                </a:lnTo>
                <a:lnTo>
                  <a:pt x="1320235" y="1938358"/>
                </a:lnTo>
                <a:lnTo>
                  <a:pt x="1276315" y="1952299"/>
                </a:lnTo>
                <a:lnTo>
                  <a:pt x="1231542" y="1964238"/>
                </a:lnTo>
                <a:lnTo>
                  <a:pt x="1185967" y="1974123"/>
                </a:lnTo>
                <a:lnTo>
                  <a:pt x="1139643" y="1981902"/>
                </a:lnTo>
                <a:lnTo>
                  <a:pt x="1092621" y="1987524"/>
                </a:lnTo>
                <a:lnTo>
                  <a:pt x="1044955" y="1990935"/>
                </a:lnTo>
                <a:lnTo>
                  <a:pt x="996696" y="1992083"/>
                </a:lnTo>
                <a:close/>
              </a:path>
            </a:pathLst>
          </a:custGeom>
          <a:solidFill>
            <a:srgbClr val="EB6100"/>
          </a:solidFill>
        </p:spPr>
        <p:txBody>
          <a:bodyPr wrap="square" lIns="0" tIns="0" rIns="0" bIns="0" rtlCol="0"/>
          <a:lstStyle/>
          <a:p/>
        </p:txBody>
      </p:sp>
      <p:sp>
        <p:nvSpPr>
          <p:cNvPr id="5" name="object 5"/>
          <p:cNvSpPr txBox="1"/>
          <p:nvPr/>
        </p:nvSpPr>
        <p:spPr>
          <a:xfrm>
            <a:off x="5625553" y="1382483"/>
            <a:ext cx="939800" cy="1122680"/>
          </a:xfrm>
          <a:prstGeom prst="rect">
            <a:avLst/>
          </a:prstGeom>
        </p:spPr>
        <p:txBody>
          <a:bodyPr vert="horz" wrap="square" lIns="0" tIns="12700" rIns="0" bIns="0" rtlCol="0">
            <a:spAutoFit/>
          </a:bodyPr>
          <a:lstStyle/>
          <a:p>
            <a:pPr marL="12700">
              <a:lnSpc>
                <a:spcPct val="100000"/>
              </a:lnSpc>
              <a:spcBef>
                <a:spcPts val="100"/>
              </a:spcBef>
            </a:pPr>
            <a:r>
              <a:rPr sz="7200" dirty="0">
                <a:solidFill>
                  <a:srgbClr val="FFFFFF"/>
                </a:solidFill>
                <a:latin typeface="黑体" panose="02010609060101010101" charset="-122"/>
                <a:cs typeface="黑体" panose="02010609060101010101" charset="-122"/>
              </a:rPr>
              <a:t>01</a:t>
            </a:r>
            <a:endParaRPr sz="7200">
              <a:latin typeface="黑体" panose="02010609060101010101" charset="-122"/>
              <a:cs typeface="黑体" panose="02010609060101010101" charset="-122"/>
            </a:endParaRPr>
          </a:p>
        </p:txBody>
      </p:sp>
      <p:sp>
        <p:nvSpPr>
          <p:cNvPr id="6" name="object 6"/>
          <p:cNvSpPr txBox="1">
            <a:spLocks noGrp="1"/>
          </p:cNvSpPr>
          <p:nvPr>
            <p:ph type="title"/>
          </p:nvPr>
        </p:nvSpPr>
        <p:spPr>
          <a:xfrm>
            <a:off x="3500120" y="3276600"/>
            <a:ext cx="5189855" cy="1242695"/>
          </a:xfrm>
          <a:prstGeom prst="rect">
            <a:avLst/>
          </a:prstGeom>
        </p:spPr>
        <p:txBody>
          <a:bodyPr vert="horz" wrap="square" lIns="0" tIns="12065" rIns="0" bIns="0" rtlCol="0">
            <a:spAutoFit/>
          </a:bodyPr>
          <a:lstStyle/>
          <a:p>
            <a:pPr marL="12700" marR="5080" indent="508000" algn="ctr">
              <a:lnSpc>
                <a:spcPct val="100000"/>
              </a:lnSpc>
              <a:spcBef>
                <a:spcPts val="95"/>
              </a:spcBef>
            </a:pPr>
            <a:r>
              <a:rPr sz="4000" dirty="0">
                <a:solidFill>
                  <a:srgbClr val="000000"/>
                </a:solidFill>
              </a:rPr>
              <a:t>有限空</a:t>
            </a:r>
            <a:r>
              <a:rPr sz="4000" spc="-5" dirty="0">
                <a:solidFill>
                  <a:srgbClr val="000000"/>
                </a:solidFill>
              </a:rPr>
              <a:t>间 </a:t>
            </a:r>
            <a:r>
              <a:rPr sz="4000" dirty="0">
                <a:solidFill>
                  <a:srgbClr val="000000"/>
                </a:solidFill>
              </a:rPr>
              <a:t>作业安全要</a:t>
            </a:r>
            <a:r>
              <a:rPr sz="4000" spc="-5" dirty="0">
                <a:solidFill>
                  <a:srgbClr val="000000"/>
                </a:solidFill>
              </a:rPr>
              <a:t>求</a:t>
            </a:r>
            <a:endParaRPr sz="4000"/>
          </a:p>
        </p:txBody>
      </p:sp>
      <p:sp>
        <p:nvSpPr>
          <p:cNvPr id="7" name="object 7"/>
          <p:cNvSpPr/>
          <p:nvPr/>
        </p:nvSpPr>
        <p:spPr>
          <a:xfrm>
            <a:off x="5956204" y="5764825"/>
            <a:ext cx="280670" cy="257810"/>
          </a:xfrm>
          <a:custGeom>
            <a:avLst/>
            <a:gdLst/>
            <a:ahLst/>
            <a:cxnLst/>
            <a:rect l="l" t="t" r="r" b="b"/>
            <a:pathLst>
              <a:path w="280670" h="257810">
                <a:moveTo>
                  <a:pt x="188996" y="112785"/>
                </a:moveTo>
                <a:lnTo>
                  <a:pt x="140176" y="112785"/>
                </a:lnTo>
                <a:lnTo>
                  <a:pt x="250920" y="4924"/>
                </a:lnTo>
                <a:lnTo>
                  <a:pt x="256642" y="1225"/>
                </a:lnTo>
                <a:lnTo>
                  <a:pt x="263137" y="0"/>
                </a:lnTo>
                <a:lnTo>
                  <a:pt x="269609" y="1231"/>
                </a:lnTo>
                <a:lnTo>
                  <a:pt x="275304" y="4924"/>
                </a:lnTo>
                <a:lnTo>
                  <a:pt x="279090" y="10495"/>
                </a:lnTo>
                <a:lnTo>
                  <a:pt x="280352" y="16829"/>
                </a:lnTo>
                <a:lnTo>
                  <a:pt x="279090" y="23160"/>
                </a:lnTo>
                <a:lnTo>
                  <a:pt x="275304" y="28724"/>
                </a:lnTo>
                <a:lnTo>
                  <a:pt x="188996" y="112785"/>
                </a:lnTo>
                <a:close/>
              </a:path>
              <a:path w="280670" h="257810">
                <a:moveTo>
                  <a:pt x="140171" y="153393"/>
                </a:moveTo>
                <a:lnTo>
                  <a:pt x="5048" y="28724"/>
                </a:lnTo>
                <a:lnTo>
                  <a:pt x="0" y="16829"/>
                </a:lnTo>
                <a:lnTo>
                  <a:pt x="1262" y="10495"/>
                </a:lnTo>
                <a:lnTo>
                  <a:pt x="5048" y="4924"/>
                </a:lnTo>
                <a:lnTo>
                  <a:pt x="10777" y="1225"/>
                </a:lnTo>
                <a:lnTo>
                  <a:pt x="17235" y="0"/>
                </a:lnTo>
                <a:lnTo>
                  <a:pt x="23723" y="1231"/>
                </a:lnTo>
                <a:lnTo>
                  <a:pt x="29432" y="4924"/>
                </a:lnTo>
                <a:lnTo>
                  <a:pt x="140176" y="112785"/>
                </a:lnTo>
                <a:lnTo>
                  <a:pt x="188996" y="112785"/>
                </a:lnTo>
                <a:lnTo>
                  <a:pt x="152368" y="148459"/>
                </a:lnTo>
                <a:lnTo>
                  <a:pt x="146659" y="152160"/>
                </a:lnTo>
                <a:lnTo>
                  <a:pt x="140171" y="153393"/>
                </a:lnTo>
                <a:close/>
              </a:path>
              <a:path w="280670" h="257810">
                <a:moveTo>
                  <a:pt x="140171" y="257219"/>
                </a:moveTo>
                <a:lnTo>
                  <a:pt x="5048" y="132559"/>
                </a:lnTo>
                <a:lnTo>
                  <a:pt x="0" y="120653"/>
                </a:lnTo>
                <a:lnTo>
                  <a:pt x="1262" y="114317"/>
                </a:lnTo>
                <a:lnTo>
                  <a:pt x="5048" y="108746"/>
                </a:lnTo>
                <a:lnTo>
                  <a:pt x="10749" y="105053"/>
                </a:lnTo>
                <a:lnTo>
                  <a:pt x="17235" y="103822"/>
                </a:lnTo>
                <a:lnTo>
                  <a:pt x="23723" y="105053"/>
                </a:lnTo>
                <a:lnTo>
                  <a:pt x="29432" y="108746"/>
                </a:lnTo>
                <a:lnTo>
                  <a:pt x="140176" y="216620"/>
                </a:lnTo>
                <a:lnTo>
                  <a:pt x="188996" y="216620"/>
                </a:lnTo>
                <a:lnTo>
                  <a:pt x="152368" y="252295"/>
                </a:lnTo>
                <a:lnTo>
                  <a:pt x="146659" y="255988"/>
                </a:lnTo>
                <a:lnTo>
                  <a:pt x="140171" y="257219"/>
                </a:lnTo>
                <a:close/>
              </a:path>
              <a:path w="280670" h="257810">
                <a:moveTo>
                  <a:pt x="188996" y="216620"/>
                </a:moveTo>
                <a:lnTo>
                  <a:pt x="140176" y="216620"/>
                </a:lnTo>
                <a:lnTo>
                  <a:pt x="250920" y="108746"/>
                </a:lnTo>
                <a:lnTo>
                  <a:pt x="256623" y="105053"/>
                </a:lnTo>
                <a:lnTo>
                  <a:pt x="263112" y="103822"/>
                </a:lnTo>
                <a:lnTo>
                  <a:pt x="269601" y="105053"/>
                </a:lnTo>
                <a:lnTo>
                  <a:pt x="275304" y="108746"/>
                </a:lnTo>
                <a:lnTo>
                  <a:pt x="279090" y="114317"/>
                </a:lnTo>
                <a:lnTo>
                  <a:pt x="280352" y="120653"/>
                </a:lnTo>
                <a:lnTo>
                  <a:pt x="279090" y="126988"/>
                </a:lnTo>
                <a:lnTo>
                  <a:pt x="275304" y="132559"/>
                </a:lnTo>
                <a:lnTo>
                  <a:pt x="188996" y="216620"/>
                </a:lnTo>
                <a:close/>
              </a:path>
            </a:pathLst>
          </a:custGeom>
          <a:solidFill>
            <a:srgbClr val="9B0000"/>
          </a:solidFill>
        </p:spPr>
        <p:txBody>
          <a:bodyPr wrap="square" lIns="0" tIns="0" rIns="0" bIns="0" rtlCol="0"/>
          <a:lstStyle/>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505853"/>
            <a:ext cx="40900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进入有限空间安全要</a:t>
            </a:r>
            <a:r>
              <a:rPr sz="3200" spc="5" dirty="0">
                <a:solidFill>
                  <a:srgbClr val="000000"/>
                </a:solidFill>
              </a:rPr>
              <a:t>求</a:t>
            </a:r>
            <a:endParaRPr sz="3200"/>
          </a:p>
        </p:txBody>
      </p:sp>
      <p:sp>
        <p:nvSpPr>
          <p:cNvPr id="3" name="object 3"/>
          <p:cNvSpPr txBox="1"/>
          <p:nvPr/>
        </p:nvSpPr>
        <p:spPr>
          <a:xfrm>
            <a:off x="399415" y="1286954"/>
            <a:ext cx="1045844"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新宋体" panose="02010609030101010101" charset="-122"/>
                <a:cs typeface="新宋体" panose="02010609030101010101" charset="-122"/>
              </a:rPr>
              <a:t>作业许</a:t>
            </a:r>
            <a:r>
              <a:rPr sz="2000" b="1" spc="-5" dirty="0">
                <a:latin typeface="新宋体" panose="02010609030101010101" charset="-122"/>
                <a:cs typeface="新宋体" panose="02010609030101010101" charset="-122"/>
              </a:rPr>
              <a:t>可</a:t>
            </a:r>
            <a:endParaRPr sz="2000">
              <a:latin typeface="新宋体" panose="02010609030101010101" charset="-122"/>
              <a:cs typeface="新宋体" panose="02010609030101010101" charset="-122"/>
            </a:endParaRPr>
          </a:p>
        </p:txBody>
      </p:sp>
      <p:sp>
        <p:nvSpPr>
          <p:cNvPr id="4" name="object 4"/>
          <p:cNvSpPr/>
          <p:nvPr/>
        </p:nvSpPr>
        <p:spPr>
          <a:xfrm>
            <a:off x="184404" y="2318004"/>
            <a:ext cx="3663696" cy="2602992"/>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152400" y="4997196"/>
            <a:ext cx="3665220" cy="1248410"/>
          </a:xfrm>
          <a:custGeom>
            <a:avLst/>
            <a:gdLst/>
            <a:ahLst/>
            <a:cxnLst/>
            <a:rect l="l" t="t" r="r" b="b"/>
            <a:pathLst>
              <a:path w="3665220" h="1248410">
                <a:moveTo>
                  <a:pt x="1527048" y="568451"/>
                </a:moveTo>
                <a:lnTo>
                  <a:pt x="609600" y="568451"/>
                </a:lnTo>
                <a:lnTo>
                  <a:pt x="1487424" y="0"/>
                </a:lnTo>
                <a:lnTo>
                  <a:pt x="1527048" y="568451"/>
                </a:lnTo>
                <a:close/>
              </a:path>
              <a:path w="3665220" h="1248410">
                <a:moveTo>
                  <a:pt x="3665220" y="1248155"/>
                </a:moveTo>
                <a:lnTo>
                  <a:pt x="0" y="1248155"/>
                </a:lnTo>
                <a:lnTo>
                  <a:pt x="0" y="568451"/>
                </a:lnTo>
                <a:lnTo>
                  <a:pt x="3665220" y="568451"/>
                </a:lnTo>
                <a:lnTo>
                  <a:pt x="3665220" y="1248155"/>
                </a:lnTo>
                <a:close/>
              </a:path>
            </a:pathLst>
          </a:custGeom>
          <a:solidFill>
            <a:srgbClr val="FFC000"/>
          </a:solidFill>
        </p:spPr>
        <p:txBody>
          <a:bodyPr wrap="square" lIns="0" tIns="0" rIns="0" bIns="0" rtlCol="0"/>
          <a:lstStyle/>
          <a:p/>
        </p:txBody>
      </p:sp>
      <p:sp>
        <p:nvSpPr>
          <p:cNvPr id="6" name="object 6"/>
          <p:cNvSpPr/>
          <p:nvPr/>
        </p:nvSpPr>
        <p:spPr>
          <a:xfrm>
            <a:off x="146951" y="4989385"/>
            <a:ext cx="3676015" cy="1261110"/>
          </a:xfrm>
          <a:custGeom>
            <a:avLst/>
            <a:gdLst/>
            <a:ahLst/>
            <a:cxnLst/>
            <a:rect l="l" t="t" r="r" b="b"/>
            <a:pathLst>
              <a:path w="3676015" h="1261110">
                <a:moveTo>
                  <a:pt x="613194" y="572160"/>
                </a:moveTo>
                <a:lnTo>
                  <a:pt x="1496593" y="0"/>
                </a:lnTo>
                <a:lnTo>
                  <a:pt x="1497206" y="8724"/>
                </a:lnTo>
                <a:lnTo>
                  <a:pt x="1487652" y="8724"/>
                </a:lnTo>
                <a:lnTo>
                  <a:pt x="1488218" y="16770"/>
                </a:lnTo>
                <a:lnTo>
                  <a:pt x="631900" y="571398"/>
                </a:lnTo>
                <a:lnTo>
                  <a:pt x="615784" y="571398"/>
                </a:lnTo>
                <a:lnTo>
                  <a:pt x="613194" y="572160"/>
                </a:lnTo>
                <a:close/>
              </a:path>
              <a:path w="3676015" h="1261110">
                <a:moveTo>
                  <a:pt x="1488218" y="16770"/>
                </a:moveTo>
                <a:lnTo>
                  <a:pt x="1487652" y="8724"/>
                </a:lnTo>
                <a:lnTo>
                  <a:pt x="1494993" y="12382"/>
                </a:lnTo>
                <a:lnTo>
                  <a:pt x="1488218" y="16770"/>
                </a:lnTo>
                <a:close/>
              </a:path>
              <a:path w="3676015" h="1261110">
                <a:moveTo>
                  <a:pt x="3666121" y="580923"/>
                </a:moveTo>
                <a:lnTo>
                  <a:pt x="1527873" y="580923"/>
                </a:lnTo>
                <a:lnTo>
                  <a:pt x="1488218" y="16770"/>
                </a:lnTo>
                <a:lnTo>
                  <a:pt x="1494993" y="12382"/>
                </a:lnTo>
                <a:lnTo>
                  <a:pt x="1487652" y="8724"/>
                </a:lnTo>
                <a:lnTo>
                  <a:pt x="1497206" y="8724"/>
                </a:lnTo>
                <a:lnTo>
                  <a:pt x="1536756" y="571398"/>
                </a:lnTo>
                <a:lnTo>
                  <a:pt x="1532318" y="571398"/>
                </a:lnTo>
                <a:lnTo>
                  <a:pt x="1537068" y="575830"/>
                </a:lnTo>
                <a:lnTo>
                  <a:pt x="3675646" y="575830"/>
                </a:lnTo>
                <a:lnTo>
                  <a:pt x="3675646" y="576160"/>
                </a:lnTo>
                <a:lnTo>
                  <a:pt x="3666121" y="576160"/>
                </a:lnTo>
                <a:lnTo>
                  <a:pt x="3666121" y="580923"/>
                </a:lnTo>
                <a:close/>
              </a:path>
              <a:path w="3676015" h="1261110">
                <a:moveTo>
                  <a:pt x="3675646" y="1260716"/>
                </a:moveTo>
                <a:lnTo>
                  <a:pt x="0" y="1260716"/>
                </a:lnTo>
                <a:lnTo>
                  <a:pt x="0" y="571398"/>
                </a:lnTo>
                <a:lnTo>
                  <a:pt x="614370" y="571398"/>
                </a:lnTo>
                <a:lnTo>
                  <a:pt x="613194" y="572160"/>
                </a:lnTo>
                <a:lnTo>
                  <a:pt x="630724" y="572160"/>
                </a:lnTo>
                <a:lnTo>
                  <a:pt x="624547" y="576160"/>
                </a:lnTo>
                <a:lnTo>
                  <a:pt x="9525" y="576160"/>
                </a:lnTo>
                <a:lnTo>
                  <a:pt x="4762" y="580923"/>
                </a:lnTo>
                <a:lnTo>
                  <a:pt x="9525" y="580923"/>
                </a:lnTo>
                <a:lnTo>
                  <a:pt x="9525" y="1251191"/>
                </a:lnTo>
                <a:lnTo>
                  <a:pt x="4762" y="1251191"/>
                </a:lnTo>
                <a:lnTo>
                  <a:pt x="9525" y="1255953"/>
                </a:lnTo>
                <a:lnTo>
                  <a:pt x="3675646" y="1255953"/>
                </a:lnTo>
                <a:lnTo>
                  <a:pt x="3675646" y="1260716"/>
                </a:lnTo>
                <a:close/>
              </a:path>
              <a:path w="3676015" h="1261110">
                <a:moveTo>
                  <a:pt x="630724" y="572160"/>
                </a:moveTo>
                <a:lnTo>
                  <a:pt x="613194" y="572160"/>
                </a:lnTo>
                <a:lnTo>
                  <a:pt x="615784" y="571398"/>
                </a:lnTo>
                <a:lnTo>
                  <a:pt x="631900" y="571398"/>
                </a:lnTo>
                <a:lnTo>
                  <a:pt x="630724" y="572160"/>
                </a:lnTo>
                <a:close/>
              </a:path>
              <a:path w="3676015" h="1261110">
                <a:moveTo>
                  <a:pt x="1537068" y="575830"/>
                </a:moveTo>
                <a:lnTo>
                  <a:pt x="1532318" y="571398"/>
                </a:lnTo>
                <a:lnTo>
                  <a:pt x="1536756" y="571398"/>
                </a:lnTo>
                <a:lnTo>
                  <a:pt x="1537068" y="575830"/>
                </a:lnTo>
                <a:close/>
              </a:path>
              <a:path w="3676015" h="1261110">
                <a:moveTo>
                  <a:pt x="3675646" y="575830"/>
                </a:moveTo>
                <a:lnTo>
                  <a:pt x="1537068" y="575830"/>
                </a:lnTo>
                <a:lnTo>
                  <a:pt x="1536756" y="571398"/>
                </a:lnTo>
                <a:lnTo>
                  <a:pt x="3675646" y="571398"/>
                </a:lnTo>
                <a:lnTo>
                  <a:pt x="3675646" y="575830"/>
                </a:lnTo>
                <a:close/>
              </a:path>
              <a:path w="3676015" h="1261110">
                <a:moveTo>
                  <a:pt x="9525" y="580923"/>
                </a:moveTo>
                <a:lnTo>
                  <a:pt x="4762" y="580923"/>
                </a:lnTo>
                <a:lnTo>
                  <a:pt x="9525" y="576160"/>
                </a:lnTo>
                <a:lnTo>
                  <a:pt x="9525" y="580923"/>
                </a:lnTo>
                <a:close/>
              </a:path>
              <a:path w="3676015" h="1261110">
                <a:moveTo>
                  <a:pt x="617194" y="580923"/>
                </a:moveTo>
                <a:lnTo>
                  <a:pt x="9525" y="580923"/>
                </a:lnTo>
                <a:lnTo>
                  <a:pt x="9525" y="576160"/>
                </a:lnTo>
                <a:lnTo>
                  <a:pt x="624547" y="576160"/>
                </a:lnTo>
                <a:lnTo>
                  <a:pt x="617194" y="580923"/>
                </a:lnTo>
                <a:close/>
              </a:path>
              <a:path w="3676015" h="1261110">
                <a:moveTo>
                  <a:pt x="3666121" y="1255953"/>
                </a:moveTo>
                <a:lnTo>
                  <a:pt x="3666121" y="576160"/>
                </a:lnTo>
                <a:lnTo>
                  <a:pt x="3670884" y="580923"/>
                </a:lnTo>
                <a:lnTo>
                  <a:pt x="3675646" y="580923"/>
                </a:lnTo>
                <a:lnTo>
                  <a:pt x="3675646" y="1251191"/>
                </a:lnTo>
                <a:lnTo>
                  <a:pt x="3670884" y="1251191"/>
                </a:lnTo>
                <a:lnTo>
                  <a:pt x="3666121" y="1255953"/>
                </a:lnTo>
                <a:close/>
              </a:path>
              <a:path w="3676015" h="1261110">
                <a:moveTo>
                  <a:pt x="3675646" y="580923"/>
                </a:moveTo>
                <a:lnTo>
                  <a:pt x="3670884" y="580923"/>
                </a:lnTo>
                <a:lnTo>
                  <a:pt x="3666121" y="576160"/>
                </a:lnTo>
                <a:lnTo>
                  <a:pt x="3675646" y="576160"/>
                </a:lnTo>
                <a:lnTo>
                  <a:pt x="3675646" y="580923"/>
                </a:lnTo>
                <a:close/>
              </a:path>
              <a:path w="3676015" h="1261110">
                <a:moveTo>
                  <a:pt x="9525" y="1255953"/>
                </a:moveTo>
                <a:lnTo>
                  <a:pt x="4762" y="1251191"/>
                </a:lnTo>
                <a:lnTo>
                  <a:pt x="9525" y="1251191"/>
                </a:lnTo>
                <a:lnTo>
                  <a:pt x="9525" y="1255953"/>
                </a:lnTo>
                <a:close/>
              </a:path>
              <a:path w="3676015" h="1261110">
                <a:moveTo>
                  <a:pt x="3666121" y="1255953"/>
                </a:moveTo>
                <a:lnTo>
                  <a:pt x="9525" y="1255953"/>
                </a:lnTo>
                <a:lnTo>
                  <a:pt x="9525" y="1251191"/>
                </a:lnTo>
                <a:lnTo>
                  <a:pt x="3666121" y="1251191"/>
                </a:lnTo>
                <a:lnTo>
                  <a:pt x="3666121" y="1255953"/>
                </a:lnTo>
                <a:close/>
              </a:path>
              <a:path w="3676015" h="1261110">
                <a:moveTo>
                  <a:pt x="3675646" y="1255953"/>
                </a:moveTo>
                <a:lnTo>
                  <a:pt x="3666121" y="1255953"/>
                </a:lnTo>
                <a:lnTo>
                  <a:pt x="3670884" y="1251191"/>
                </a:lnTo>
                <a:lnTo>
                  <a:pt x="3675646" y="1251191"/>
                </a:lnTo>
                <a:lnTo>
                  <a:pt x="3675646" y="1255953"/>
                </a:lnTo>
                <a:close/>
              </a:path>
            </a:pathLst>
          </a:custGeom>
          <a:solidFill>
            <a:srgbClr val="FFC000"/>
          </a:solidFill>
        </p:spPr>
        <p:txBody>
          <a:bodyPr wrap="square" lIns="0" tIns="0" rIns="0" bIns="0" rtlCol="0"/>
          <a:lstStyle/>
          <a:p/>
        </p:txBody>
      </p:sp>
      <p:sp>
        <p:nvSpPr>
          <p:cNvPr id="7" name="object 7"/>
          <p:cNvSpPr txBox="1"/>
          <p:nvPr/>
        </p:nvSpPr>
        <p:spPr>
          <a:xfrm>
            <a:off x="497154" y="5788431"/>
            <a:ext cx="2552700"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黑体" panose="02010609060101010101" charset="-122"/>
                <a:cs typeface="黑体" panose="02010609060101010101" charset="-122"/>
              </a:rPr>
              <a:t>悬挂在现场的作业许可</a:t>
            </a:r>
            <a:r>
              <a:rPr sz="1800" b="1" spc="-10" dirty="0">
                <a:latin typeface="黑体" panose="02010609060101010101" charset="-122"/>
                <a:cs typeface="黑体" panose="02010609060101010101" charset="-122"/>
              </a:rPr>
              <a:t>证</a:t>
            </a:r>
            <a:endParaRPr sz="1800">
              <a:latin typeface="黑体" panose="02010609060101010101" charset="-122"/>
              <a:cs typeface="黑体" panose="02010609060101010101" charset="-122"/>
            </a:endParaRPr>
          </a:p>
        </p:txBody>
      </p:sp>
      <p:sp>
        <p:nvSpPr>
          <p:cNvPr id="8" name="object 8"/>
          <p:cNvSpPr/>
          <p:nvPr/>
        </p:nvSpPr>
        <p:spPr>
          <a:xfrm>
            <a:off x="8330183" y="2336292"/>
            <a:ext cx="3672839" cy="2653283"/>
          </a:xfrm>
          <a:prstGeom prst="rect">
            <a:avLst/>
          </a:prstGeom>
          <a:blipFill>
            <a:blip r:embed="rId2" cstate="print"/>
            <a:stretch>
              <a:fillRect/>
            </a:stretch>
          </a:blipFill>
        </p:spPr>
        <p:txBody>
          <a:bodyPr wrap="square" lIns="0" tIns="0" rIns="0" bIns="0" rtlCol="0"/>
          <a:lstStyle/>
          <a:p/>
        </p:txBody>
      </p:sp>
      <p:sp>
        <p:nvSpPr>
          <p:cNvPr id="9" name="object 9"/>
          <p:cNvSpPr/>
          <p:nvPr/>
        </p:nvSpPr>
        <p:spPr>
          <a:xfrm>
            <a:off x="4325111" y="2357627"/>
            <a:ext cx="3540251" cy="2564892"/>
          </a:xfrm>
          <a:prstGeom prst="rect">
            <a:avLst/>
          </a:prstGeom>
          <a:blipFill>
            <a:blip r:embed="rId3" cstate="print"/>
            <a:stretch>
              <a:fillRect/>
            </a:stretch>
          </a:blipFill>
        </p:spPr>
        <p:txBody>
          <a:bodyPr wrap="square" lIns="0" tIns="0" rIns="0" bIns="0" rtlCol="0"/>
          <a:lstStyle/>
          <a:p/>
        </p:txBody>
      </p:sp>
      <p:sp>
        <p:nvSpPr>
          <p:cNvPr id="10" name="object 10"/>
          <p:cNvSpPr/>
          <p:nvPr/>
        </p:nvSpPr>
        <p:spPr>
          <a:xfrm>
            <a:off x="4273194" y="5006340"/>
            <a:ext cx="3880485" cy="1285240"/>
          </a:xfrm>
          <a:custGeom>
            <a:avLst/>
            <a:gdLst/>
            <a:ahLst/>
            <a:cxnLst/>
            <a:rect l="l" t="t" r="r" b="b"/>
            <a:pathLst>
              <a:path w="3880484" h="1285239">
                <a:moveTo>
                  <a:pt x="1617065" y="617220"/>
                </a:moveTo>
                <a:lnTo>
                  <a:pt x="646277" y="617220"/>
                </a:lnTo>
                <a:lnTo>
                  <a:pt x="1662785" y="0"/>
                </a:lnTo>
                <a:lnTo>
                  <a:pt x="1617065" y="617220"/>
                </a:lnTo>
                <a:close/>
              </a:path>
              <a:path w="3880484" h="1285239">
                <a:moveTo>
                  <a:pt x="3880205" y="728472"/>
                </a:moveTo>
                <a:lnTo>
                  <a:pt x="101" y="728472"/>
                </a:lnTo>
                <a:lnTo>
                  <a:pt x="8787" y="684873"/>
                </a:lnTo>
                <a:lnTo>
                  <a:pt x="32610" y="649409"/>
                </a:lnTo>
                <a:lnTo>
                  <a:pt x="67992" y="625664"/>
                </a:lnTo>
                <a:lnTo>
                  <a:pt x="111353" y="617220"/>
                </a:lnTo>
                <a:lnTo>
                  <a:pt x="3768953" y="617220"/>
                </a:lnTo>
                <a:lnTo>
                  <a:pt x="3812264" y="625664"/>
                </a:lnTo>
                <a:lnTo>
                  <a:pt x="3847615" y="649346"/>
                </a:lnTo>
                <a:lnTo>
                  <a:pt x="3871461" y="684658"/>
                </a:lnTo>
                <a:lnTo>
                  <a:pt x="3880205" y="727963"/>
                </a:lnTo>
                <a:lnTo>
                  <a:pt x="3880205" y="728472"/>
                </a:lnTo>
                <a:close/>
              </a:path>
              <a:path w="3880484" h="1285239">
                <a:moveTo>
                  <a:pt x="3768953" y="1284732"/>
                </a:moveTo>
                <a:lnTo>
                  <a:pt x="111353" y="1284732"/>
                </a:lnTo>
                <a:lnTo>
                  <a:pt x="67992" y="1275773"/>
                </a:lnTo>
                <a:lnTo>
                  <a:pt x="32610" y="1251856"/>
                </a:lnTo>
                <a:lnTo>
                  <a:pt x="8787" y="1216564"/>
                </a:lnTo>
                <a:lnTo>
                  <a:pt x="101" y="1173480"/>
                </a:lnTo>
                <a:lnTo>
                  <a:pt x="0" y="727963"/>
                </a:lnTo>
                <a:lnTo>
                  <a:pt x="101" y="728472"/>
                </a:lnTo>
                <a:lnTo>
                  <a:pt x="3880205" y="728472"/>
                </a:lnTo>
                <a:lnTo>
                  <a:pt x="3880205" y="1173480"/>
                </a:lnTo>
                <a:lnTo>
                  <a:pt x="3871461" y="1216564"/>
                </a:lnTo>
                <a:lnTo>
                  <a:pt x="3847615" y="1251856"/>
                </a:lnTo>
                <a:lnTo>
                  <a:pt x="3812252" y="1275773"/>
                </a:lnTo>
                <a:lnTo>
                  <a:pt x="3768953" y="1284732"/>
                </a:lnTo>
                <a:close/>
              </a:path>
            </a:pathLst>
          </a:custGeom>
          <a:solidFill>
            <a:srgbClr val="FFC000"/>
          </a:solidFill>
        </p:spPr>
        <p:txBody>
          <a:bodyPr wrap="square" lIns="0" tIns="0" rIns="0" bIns="0" rtlCol="0"/>
          <a:lstStyle/>
          <a:p/>
        </p:txBody>
      </p:sp>
      <p:sp>
        <p:nvSpPr>
          <p:cNvPr id="11" name="object 11"/>
          <p:cNvSpPr/>
          <p:nvPr/>
        </p:nvSpPr>
        <p:spPr>
          <a:xfrm>
            <a:off x="4268431" y="4996891"/>
            <a:ext cx="3890010" cy="1295400"/>
          </a:xfrm>
          <a:custGeom>
            <a:avLst/>
            <a:gdLst/>
            <a:ahLst/>
            <a:cxnLst/>
            <a:rect l="l" t="t" r="r" b="b"/>
            <a:pathLst>
              <a:path w="3890009" h="1295400">
                <a:moveTo>
                  <a:pt x="1661935" y="6345"/>
                </a:moveTo>
                <a:lnTo>
                  <a:pt x="1662404" y="0"/>
                </a:lnTo>
                <a:lnTo>
                  <a:pt x="1664982" y="4530"/>
                </a:lnTo>
                <a:lnTo>
                  <a:pt x="1661935" y="6345"/>
                </a:lnTo>
                <a:close/>
              </a:path>
              <a:path w="3890009" h="1295400">
                <a:moveTo>
                  <a:pt x="1626260" y="622300"/>
                </a:moveTo>
                <a:lnTo>
                  <a:pt x="1616379" y="622300"/>
                </a:lnTo>
                <a:lnTo>
                  <a:pt x="1661086" y="17822"/>
                </a:lnTo>
                <a:lnTo>
                  <a:pt x="1669630" y="12700"/>
                </a:lnTo>
                <a:lnTo>
                  <a:pt x="1664982" y="4530"/>
                </a:lnTo>
                <a:lnTo>
                  <a:pt x="1672590" y="0"/>
                </a:lnTo>
                <a:lnTo>
                  <a:pt x="1627205" y="609600"/>
                </a:lnTo>
                <a:lnTo>
                  <a:pt x="1621510" y="609600"/>
                </a:lnTo>
                <a:lnTo>
                  <a:pt x="1626260" y="622300"/>
                </a:lnTo>
                <a:close/>
              </a:path>
              <a:path w="3890009" h="1295400">
                <a:moveTo>
                  <a:pt x="1661086" y="17822"/>
                </a:moveTo>
                <a:lnTo>
                  <a:pt x="1661935" y="6345"/>
                </a:lnTo>
                <a:lnTo>
                  <a:pt x="1664982" y="4530"/>
                </a:lnTo>
                <a:lnTo>
                  <a:pt x="1669630" y="12700"/>
                </a:lnTo>
                <a:lnTo>
                  <a:pt x="1661086" y="17822"/>
                </a:lnTo>
                <a:close/>
              </a:path>
              <a:path w="3890009" h="1295400">
                <a:moveTo>
                  <a:pt x="652792" y="622300"/>
                </a:moveTo>
                <a:lnTo>
                  <a:pt x="98361" y="622300"/>
                </a:lnTo>
                <a:lnTo>
                  <a:pt x="104165" y="609600"/>
                </a:lnTo>
                <a:lnTo>
                  <a:pt x="648982" y="609600"/>
                </a:lnTo>
                <a:lnTo>
                  <a:pt x="1661935" y="6345"/>
                </a:lnTo>
                <a:lnTo>
                  <a:pt x="1661086" y="17822"/>
                </a:lnTo>
                <a:lnTo>
                  <a:pt x="652792" y="622300"/>
                </a:lnTo>
                <a:close/>
              </a:path>
              <a:path w="3890009" h="1295400">
                <a:moveTo>
                  <a:pt x="1626260" y="622300"/>
                </a:moveTo>
                <a:lnTo>
                  <a:pt x="1621510" y="609600"/>
                </a:lnTo>
                <a:lnTo>
                  <a:pt x="1627205" y="609600"/>
                </a:lnTo>
                <a:lnTo>
                  <a:pt x="1626260" y="622300"/>
                </a:lnTo>
                <a:close/>
              </a:path>
              <a:path w="3890009" h="1295400">
                <a:moveTo>
                  <a:pt x="3791356" y="622300"/>
                </a:moveTo>
                <a:lnTo>
                  <a:pt x="1626260" y="622300"/>
                </a:lnTo>
                <a:lnTo>
                  <a:pt x="1627205" y="609600"/>
                </a:lnTo>
                <a:lnTo>
                  <a:pt x="3785552" y="609600"/>
                </a:lnTo>
                <a:lnTo>
                  <a:pt x="3791356" y="622300"/>
                </a:lnTo>
                <a:close/>
              </a:path>
              <a:path w="3890009" h="1295400">
                <a:moveTo>
                  <a:pt x="84239" y="635000"/>
                </a:moveTo>
                <a:lnTo>
                  <a:pt x="60718" y="635000"/>
                </a:lnTo>
                <a:lnTo>
                  <a:pt x="65722" y="622300"/>
                </a:lnTo>
                <a:lnTo>
                  <a:pt x="89522" y="622300"/>
                </a:lnTo>
                <a:lnTo>
                  <a:pt x="84239" y="635000"/>
                </a:lnTo>
                <a:close/>
              </a:path>
              <a:path w="3890009" h="1295400">
                <a:moveTo>
                  <a:pt x="3829011" y="635000"/>
                </a:moveTo>
                <a:lnTo>
                  <a:pt x="3805478" y="635000"/>
                </a:lnTo>
                <a:lnTo>
                  <a:pt x="3800208" y="622300"/>
                </a:lnTo>
                <a:lnTo>
                  <a:pt x="3824008" y="622300"/>
                </a:lnTo>
                <a:lnTo>
                  <a:pt x="3829011" y="635000"/>
                </a:lnTo>
                <a:close/>
              </a:path>
              <a:path w="3890009" h="1295400">
                <a:moveTo>
                  <a:pt x="56387" y="647700"/>
                </a:moveTo>
                <a:lnTo>
                  <a:pt x="42214" y="647700"/>
                </a:lnTo>
                <a:lnTo>
                  <a:pt x="46596" y="635000"/>
                </a:lnTo>
                <a:lnTo>
                  <a:pt x="60896" y="635000"/>
                </a:lnTo>
                <a:lnTo>
                  <a:pt x="56387" y="647700"/>
                </a:lnTo>
                <a:close/>
              </a:path>
              <a:path w="3890009" h="1295400">
                <a:moveTo>
                  <a:pt x="3847503" y="647700"/>
                </a:moveTo>
                <a:lnTo>
                  <a:pt x="3833342" y="647700"/>
                </a:lnTo>
                <a:lnTo>
                  <a:pt x="3828821" y="635000"/>
                </a:lnTo>
                <a:lnTo>
                  <a:pt x="3843121" y="635000"/>
                </a:lnTo>
                <a:lnTo>
                  <a:pt x="3847503" y="647700"/>
                </a:lnTo>
                <a:close/>
              </a:path>
              <a:path w="3890009" h="1295400">
                <a:moveTo>
                  <a:pt x="40640" y="660400"/>
                </a:moveTo>
                <a:lnTo>
                  <a:pt x="26492" y="660400"/>
                </a:lnTo>
                <a:lnTo>
                  <a:pt x="30137" y="647700"/>
                </a:lnTo>
                <a:lnTo>
                  <a:pt x="44500" y="647700"/>
                </a:lnTo>
                <a:lnTo>
                  <a:pt x="40640" y="660400"/>
                </a:lnTo>
                <a:close/>
              </a:path>
              <a:path w="3890009" h="1295400">
                <a:moveTo>
                  <a:pt x="3863238" y="660400"/>
                </a:moveTo>
                <a:lnTo>
                  <a:pt x="3849090" y="660400"/>
                </a:lnTo>
                <a:lnTo>
                  <a:pt x="3845229" y="647700"/>
                </a:lnTo>
                <a:lnTo>
                  <a:pt x="3859580" y="647700"/>
                </a:lnTo>
                <a:lnTo>
                  <a:pt x="3863238" y="660400"/>
                </a:lnTo>
                <a:close/>
              </a:path>
              <a:path w="3890009" h="1295400">
                <a:moveTo>
                  <a:pt x="30607" y="673100"/>
                </a:moveTo>
                <a:lnTo>
                  <a:pt x="16789" y="673100"/>
                </a:lnTo>
                <a:lnTo>
                  <a:pt x="19812" y="660400"/>
                </a:lnTo>
                <a:lnTo>
                  <a:pt x="33909" y="660400"/>
                </a:lnTo>
                <a:lnTo>
                  <a:pt x="30607" y="673100"/>
                </a:lnTo>
                <a:close/>
              </a:path>
              <a:path w="3890009" h="1295400">
                <a:moveTo>
                  <a:pt x="3872928" y="673100"/>
                </a:moveTo>
                <a:lnTo>
                  <a:pt x="3859123" y="673100"/>
                </a:lnTo>
                <a:lnTo>
                  <a:pt x="3855808" y="660400"/>
                </a:lnTo>
                <a:lnTo>
                  <a:pt x="3869905" y="660400"/>
                </a:lnTo>
                <a:lnTo>
                  <a:pt x="3872928" y="673100"/>
                </a:lnTo>
                <a:close/>
              </a:path>
              <a:path w="3890009" h="1295400">
                <a:moveTo>
                  <a:pt x="22313" y="685800"/>
                </a:moveTo>
                <a:lnTo>
                  <a:pt x="11442" y="685800"/>
                </a:lnTo>
                <a:lnTo>
                  <a:pt x="13995" y="673100"/>
                </a:lnTo>
                <a:lnTo>
                  <a:pt x="24993" y="673100"/>
                </a:lnTo>
                <a:lnTo>
                  <a:pt x="22313" y="685800"/>
                </a:lnTo>
                <a:close/>
              </a:path>
              <a:path w="3890009" h="1295400">
                <a:moveTo>
                  <a:pt x="3878287" y="685800"/>
                </a:moveTo>
                <a:lnTo>
                  <a:pt x="3867404" y="685800"/>
                </a:lnTo>
                <a:lnTo>
                  <a:pt x="3864724" y="673100"/>
                </a:lnTo>
                <a:lnTo>
                  <a:pt x="3875722" y="673100"/>
                </a:lnTo>
                <a:lnTo>
                  <a:pt x="3878287" y="685800"/>
                </a:lnTo>
                <a:close/>
              </a:path>
              <a:path w="3890009" h="1295400">
                <a:moveTo>
                  <a:pt x="15938" y="698500"/>
                </a:moveTo>
                <a:lnTo>
                  <a:pt x="5207" y="698500"/>
                </a:lnTo>
                <a:lnTo>
                  <a:pt x="7035" y="685800"/>
                </a:lnTo>
                <a:lnTo>
                  <a:pt x="17932" y="685800"/>
                </a:lnTo>
                <a:lnTo>
                  <a:pt x="15938" y="698500"/>
                </a:lnTo>
                <a:close/>
              </a:path>
              <a:path w="3890009" h="1295400">
                <a:moveTo>
                  <a:pt x="3884510" y="698500"/>
                </a:moveTo>
                <a:lnTo>
                  <a:pt x="3873779" y="698500"/>
                </a:lnTo>
                <a:lnTo>
                  <a:pt x="3871798" y="685800"/>
                </a:lnTo>
                <a:lnTo>
                  <a:pt x="3882694" y="685800"/>
                </a:lnTo>
                <a:lnTo>
                  <a:pt x="3884510" y="698500"/>
                </a:lnTo>
                <a:close/>
              </a:path>
              <a:path w="3890009" h="1295400">
                <a:moveTo>
                  <a:pt x="11658" y="711200"/>
                </a:moveTo>
                <a:lnTo>
                  <a:pt x="2349" y="711200"/>
                </a:lnTo>
                <a:lnTo>
                  <a:pt x="3644" y="698500"/>
                </a:lnTo>
                <a:lnTo>
                  <a:pt x="12903" y="698500"/>
                </a:lnTo>
                <a:lnTo>
                  <a:pt x="11658" y="711200"/>
                </a:lnTo>
                <a:close/>
              </a:path>
              <a:path w="3890009" h="1295400">
                <a:moveTo>
                  <a:pt x="3887368" y="711200"/>
                </a:moveTo>
                <a:lnTo>
                  <a:pt x="3878072" y="711200"/>
                </a:lnTo>
                <a:lnTo>
                  <a:pt x="3876827" y="698500"/>
                </a:lnTo>
                <a:lnTo>
                  <a:pt x="3886073" y="698500"/>
                </a:lnTo>
                <a:lnTo>
                  <a:pt x="3887368" y="711200"/>
                </a:lnTo>
                <a:close/>
              </a:path>
              <a:path w="3890009" h="1295400">
                <a:moveTo>
                  <a:pt x="10058" y="723900"/>
                </a:moveTo>
                <a:lnTo>
                  <a:pt x="596" y="723900"/>
                </a:lnTo>
                <a:lnTo>
                  <a:pt x="1333" y="711200"/>
                </a:lnTo>
                <a:lnTo>
                  <a:pt x="10769" y="711200"/>
                </a:lnTo>
                <a:lnTo>
                  <a:pt x="10058" y="723900"/>
                </a:lnTo>
                <a:close/>
              </a:path>
              <a:path w="3890009" h="1295400">
                <a:moveTo>
                  <a:pt x="3889133" y="723900"/>
                </a:moveTo>
                <a:lnTo>
                  <a:pt x="3879672" y="723900"/>
                </a:lnTo>
                <a:lnTo>
                  <a:pt x="3878961" y="711200"/>
                </a:lnTo>
                <a:lnTo>
                  <a:pt x="3888397" y="711200"/>
                </a:lnTo>
                <a:lnTo>
                  <a:pt x="3889133" y="723900"/>
                </a:lnTo>
                <a:close/>
              </a:path>
              <a:path w="3890009" h="1295400">
                <a:moveTo>
                  <a:pt x="9525" y="1181100"/>
                </a:moveTo>
                <a:lnTo>
                  <a:pt x="0" y="1181100"/>
                </a:lnTo>
                <a:lnTo>
                  <a:pt x="0" y="736600"/>
                </a:lnTo>
                <a:lnTo>
                  <a:pt x="139" y="723900"/>
                </a:lnTo>
                <a:lnTo>
                  <a:pt x="9664" y="723900"/>
                </a:lnTo>
                <a:lnTo>
                  <a:pt x="9512" y="736600"/>
                </a:lnTo>
                <a:lnTo>
                  <a:pt x="9525" y="1181100"/>
                </a:lnTo>
                <a:close/>
              </a:path>
              <a:path w="3890009" h="1295400">
                <a:moveTo>
                  <a:pt x="3889730" y="1181100"/>
                </a:moveTo>
                <a:lnTo>
                  <a:pt x="3880205" y="1181100"/>
                </a:lnTo>
                <a:lnTo>
                  <a:pt x="3880205" y="736600"/>
                </a:lnTo>
                <a:lnTo>
                  <a:pt x="3880065" y="723900"/>
                </a:lnTo>
                <a:lnTo>
                  <a:pt x="3889578" y="723900"/>
                </a:lnTo>
                <a:lnTo>
                  <a:pt x="3889730" y="736600"/>
                </a:lnTo>
                <a:lnTo>
                  <a:pt x="3889730" y="1181100"/>
                </a:lnTo>
                <a:close/>
              </a:path>
              <a:path w="3890009" h="1295400">
                <a:moveTo>
                  <a:pt x="10769" y="1193800"/>
                </a:moveTo>
                <a:lnTo>
                  <a:pt x="596" y="1193800"/>
                </a:lnTo>
                <a:lnTo>
                  <a:pt x="139" y="1181100"/>
                </a:lnTo>
                <a:lnTo>
                  <a:pt x="10058" y="1181100"/>
                </a:lnTo>
                <a:lnTo>
                  <a:pt x="10769" y="1193800"/>
                </a:lnTo>
                <a:close/>
              </a:path>
              <a:path w="3890009" h="1295400">
                <a:moveTo>
                  <a:pt x="3889133" y="1193800"/>
                </a:moveTo>
                <a:lnTo>
                  <a:pt x="3878961" y="1193800"/>
                </a:lnTo>
                <a:lnTo>
                  <a:pt x="3879672" y="1181100"/>
                </a:lnTo>
                <a:lnTo>
                  <a:pt x="3889578" y="1181100"/>
                </a:lnTo>
                <a:lnTo>
                  <a:pt x="3889133" y="1193800"/>
                </a:lnTo>
                <a:close/>
              </a:path>
              <a:path w="3890009" h="1295400">
                <a:moveTo>
                  <a:pt x="12903" y="1206500"/>
                </a:moveTo>
                <a:lnTo>
                  <a:pt x="3644" y="1206500"/>
                </a:lnTo>
                <a:lnTo>
                  <a:pt x="2349" y="1193800"/>
                </a:lnTo>
                <a:lnTo>
                  <a:pt x="11658" y="1193800"/>
                </a:lnTo>
                <a:lnTo>
                  <a:pt x="12903" y="1206500"/>
                </a:lnTo>
                <a:close/>
              </a:path>
              <a:path w="3890009" h="1295400">
                <a:moveTo>
                  <a:pt x="3886073" y="1206500"/>
                </a:moveTo>
                <a:lnTo>
                  <a:pt x="3876827" y="1206500"/>
                </a:lnTo>
                <a:lnTo>
                  <a:pt x="3878072" y="1193800"/>
                </a:lnTo>
                <a:lnTo>
                  <a:pt x="3887368" y="1193800"/>
                </a:lnTo>
                <a:lnTo>
                  <a:pt x="3886073" y="1206500"/>
                </a:lnTo>
                <a:close/>
              </a:path>
              <a:path w="3890009" h="1295400">
                <a:moveTo>
                  <a:pt x="16014" y="1219200"/>
                </a:moveTo>
                <a:lnTo>
                  <a:pt x="7035" y="1219200"/>
                </a:lnTo>
                <a:lnTo>
                  <a:pt x="5207" y="1206500"/>
                </a:lnTo>
                <a:lnTo>
                  <a:pt x="14274" y="1206500"/>
                </a:lnTo>
                <a:lnTo>
                  <a:pt x="16014" y="1219200"/>
                </a:lnTo>
                <a:close/>
              </a:path>
              <a:path w="3890009" h="1295400">
                <a:moveTo>
                  <a:pt x="17932" y="1219200"/>
                </a:moveTo>
                <a:lnTo>
                  <a:pt x="16014" y="1219200"/>
                </a:lnTo>
                <a:lnTo>
                  <a:pt x="15938" y="1206500"/>
                </a:lnTo>
                <a:lnTo>
                  <a:pt x="17932" y="1219200"/>
                </a:lnTo>
                <a:close/>
              </a:path>
              <a:path w="3890009" h="1295400">
                <a:moveTo>
                  <a:pt x="3873703" y="1219200"/>
                </a:moveTo>
                <a:lnTo>
                  <a:pt x="3871798" y="1219200"/>
                </a:lnTo>
                <a:lnTo>
                  <a:pt x="3873779" y="1206500"/>
                </a:lnTo>
                <a:lnTo>
                  <a:pt x="3873703" y="1219200"/>
                </a:lnTo>
                <a:close/>
              </a:path>
              <a:path w="3890009" h="1295400">
                <a:moveTo>
                  <a:pt x="3882694" y="1219200"/>
                </a:moveTo>
                <a:lnTo>
                  <a:pt x="3873703" y="1219200"/>
                </a:lnTo>
                <a:lnTo>
                  <a:pt x="3875455" y="1206500"/>
                </a:lnTo>
                <a:lnTo>
                  <a:pt x="3884510" y="1206500"/>
                </a:lnTo>
                <a:lnTo>
                  <a:pt x="3882694" y="1219200"/>
                </a:lnTo>
                <a:close/>
              </a:path>
              <a:path w="3890009" h="1295400">
                <a:moveTo>
                  <a:pt x="22428" y="1231900"/>
                </a:moveTo>
                <a:lnTo>
                  <a:pt x="11442" y="1231900"/>
                </a:lnTo>
                <a:lnTo>
                  <a:pt x="9118" y="1219200"/>
                </a:lnTo>
                <a:lnTo>
                  <a:pt x="19964" y="1219200"/>
                </a:lnTo>
                <a:lnTo>
                  <a:pt x="22428" y="1231900"/>
                </a:lnTo>
                <a:close/>
              </a:path>
              <a:path w="3890009" h="1295400">
                <a:moveTo>
                  <a:pt x="3878287" y="1231900"/>
                </a:moveTo>
                <a:lnTo>
                  <a:pt x="3867302" y="1231900"/>
                </a:lnTo>
                <a:lnTo>
                  <a:pt x="3869753" y="1219200"/>
                </a:lnTo>
                <a:lnTo>
                  <a:pt x="3880612" y="1219200"/>
                </a:lnTo>
                <a:lnTo>
                  <a:pt x="3878287" y="1231900"/>
                </a:lnTo>
                <a:close/>
              </a:path>
              <a:path w="3890009" h="1295400">
                <a:moveTo>
                  <a:pt x="30746" y="1244600"/>
                </a:moveTo>
                <a:lnTo>
                  <a:pt x="19812" y="1244600"/>
                </a:lnTo>
                <a:lnTo>
                  <a:pt x="16789" y="1231900"/>
                </a:lnTo>
                <a:lnTo>
                  <a:pt x="27635" y="1231900"/>
                </a:lnTo>
                <a:lnTo>
                  <a:pt x="30746" y="1244600"/>
                </a:lnTo>
                <a:close/>
              </a:path>
              <a:path w="3890009" h="1295400">
                <a:moveTo>
                  <a:pt x="3869905" y="1244600"/>
                </a:moveTo>
                <a:lnTo>
                  <a:pt x="3858983" y="1244600"/>
                </a:lnTo>
                <a:lnTo>
                  <a:pt x="3862082" y="1231900"/>
                </a:lnTo>
                <a:lnTo>
                  <a:pt x="3872928" y="1231900"/>
                </a:lnTo>
                <a:lnTo>
                  <a:pt x="3869905" y="1244600"/>
                </a:lnTo>
                <a:close/>
              </a:path>
              <a:path w="3890009" h="1295400">
                <a:moveTo>
                  <a:pt x="40792" y="1257300"/>
                </a:moveTo>
                <a:lnTo>
                  <a:pt x="30137" y="1257300"/>
                </a:lnTo>
                <a:lnTo>
                  <a:pt x="26492" y="1244600"/>
                </a:lnTo>
                <a:lnTo>
                  <a:pt x="37109" y="1244600"/>
                </a:lnTo>
                <a:lnTo>
                  <a:pt x="40792" y="1257300"/>
                </a:lnTo>
                <a:close/>
              </a:path>
              <a:path w="3890009" h="1295400">
                <a:moveTo>
                  <a:pt x="3859580" y="1257300"/>
                </a:moveTo>
                <a:lnTo>
                  <a:pt x="3848925" y="1257300"/>
                </a:lnTo>
                <a:lnTo>
                  <a:pt x="3852608" y="1244600"/>
                </a:lnTo>
                <a:lnTo>
                  <a:pt x="3863238" y="1244600"/>
                </a:lnTo>
                <a:lnTo>
                  <a:pt x="3859580" y="1257300"/>
                </a:lnTo>
                <a:close/>
              </a:path>
              <a:path w="3890009" h="1295400">
                <a:moveTo>
                  <a:pt x="56578" y="1270000"/>
                </a:moveTo>
                <a:lnTo>
                  <a:pt x="42214" y="1270000"/>
                </a:lnTo>
                <a:lnTo>
                  <a:pt x="38011" y="1257300"/>
                </a:lnTo>
                <a:lnTo>
                  <a:pt x="52209" y="1257300"/>
                </a:lnTo>
                <a:lnTo>
                  <a:pt x="56578" y="1270000"/>
                </a:lnTo>
                <a:close/>
              </a:path>
              <a:path w="3890009" h="1295400">
                <a:moveTo>
                  <a:pt x="3847503" y="1270000"/>
                </a:moveTo>
                <a:lnTo>
                  <a:pt x="3833152" y="1270000"/>
                </a:lnTo>
                <a:lnTo>
                  <a:pt x="3837508" y="1257300"/>
                </a:lnTo>
                <a:lnTo>
                  <a:pt x="3851719" y="1257300"/>
                </a:lnTo>
                <a:lnTo>
                  <a:pt x="3847503" y="1270000"/>
                </a:lnTo>
                <a:close/>
              </a:path>
              <a:path w="3890009" h="1295400">
                <a:moveTo>
                  <a:pt x="84467" y="1282700"/>
                </a:moveTo>
                <a:lnTo>
                  <a:pt x="60718" y="1282700"/>
                </a:lnTo>
                <a:lnTo>
                  <a:pt x="55854" y="1270000"/>
                </a:lnTo>
                <a:lnTo>
                  <a:pt x="79298" y="1270000"/>
                </a:lnTo>
                <a:lnTo>
                  <a:pt x="84467" y="1282700"/>
                </a:lnTo>
                <a:close/>
              </a:path>
              <a:path w="3890009" h="1295400">
                <a:moveTo>
                  <a:pt x="3829011" y="1282700"/>
                </a:moveTo>
                <a:lnTo>
                  <a:pt x="3805262" y="1282700"/>
                </a:lnTo>
                <a:lnTo>
                  <a:pt x="3810431" y="1270000"/>
                </a:lnTo>
                <a:lnTo>
                  <a:pt x="3833863" y="1270000"/>
                </a:lnTo>
                <a:lnTo>
                  <a:pt x="3829011" y="1282700"/>
                </a:lnTo>
                <a:close/>
              </a:path>
              <a:path w="3890009" h="1295400">
                <a:moveTo>
                  <a:pt x="3797071" y="1295400"/>
                </a:moveTo>
                <a:lnTo>
                  <a:pt x="92646" y="1295400"/>
                </a:lnTo>
                <a:lnTo>
                  <a:pt x="87033" y="1282700"/>
                </a:lnTo>
                <a:lnTo>
                  <a:pt x="3802684" y="1282700"/>
                </a:lnTo>
                <a:lnTo>
                  <a:pt x="3797071" y="1295400"/>
                </a:lnTo>
                <a:close/>
              </a:path>
            </a:pathLst>
          </a:custGeom>
          <a:solidFill>
            <a:srgbClr val="FFC000"/>
          </a:solidFill>
        </p:spPr>
        <p:txBody>
          <a:bodyPr wrap="square" lIns="0" tIns="0" rIns="0" bIns="0" rtlCol="0"/>
          <a:lstStyle/>
          <a:p/>
        </p:txBody>
      </p:sp>
      <p:sp>
        <p:nvSpPr>
          <p:cNvPr id="12" name="object 12"/>
          <p:cNvSpPr txBox="1"/>
          <p:nvPr/>
        </p:nvSpPr>
        <p:spPr>
          <a:xfrm>
            <a:off x="4820767" y="5794044"/>
            <a:ext cx="2782570"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黑体" panose="02010609060101010101" charset="-122"/>
                <a:cs typeface="黑体" panose="02010609060101010101" charset="-122"/>
              </a:rPr>
              <a:t>张贴在控制室的作业许可</a:t>
            </a:r>
            <a:r>
              <a:rPr sz="1800" b="1" spc="-10" dirty="0">
                <a:latin typeface="黑体" panose="02010609060101010101" charset="-122"/>
                <a:cs typeface="黑体" panose="02010609060101010101" charset="-122"/>
              </a:rPr>
              <a:t>证</a:t>
            </a:r>
            <a:endParaRPr sz="1800">
              <a:latin typeface="黑体" panose="02010609060101010101" charset="-122"/>
              <a:cs typeface="黑体" panose="02010609060101010101" charset="-122"/>
            </a:endParaRPr>
          </a:p>
        </p:txBody>
      </p:sp>
      <p:sp>
        <p:nvSpPr>
          <p:cNvPr id="13" name="object 13"/>
          <p:cNvSpPr/>
          <p:nvPr/>
        </p:nvSpPr>
        <p:spPr>
          <a:xfrm>
            <a:off x="8374164" y="4916423"/>
            <a:ext cx="3666490" cy="1374775"/>
          </a:xfrm>
          <a:custGeom>
            <a:avLst/>
            <a:gdLst/>
            <a:ahLst/>
            <a:cxnLst/>
            <a:rect l="l" t="t" r="r" b="b"/>
            <a:pathLst>
              <a:path w="3666490" h="1374775">
                <a:moveTo>
                  <a:pt x="1527263" y="707136"/>
                </a:moveTo>
                <a:lnTo>
                  <a:pt x="611339" y="707136"/>
                </a:lnTo>
                <a:lnTo>
                  <a:pt x="1621751" y="0"/>
                </a:lnTo>
                <a:lnTo>
                  <a:pt x="1527263" y="707136"/>
                </a:lnTo>
                <a:close/>
              </a:path>
              <a:path w="3666490" h="1374775">
                <a:moveTo>
                  <a:pt x="3665435" y="818388"/>
                </a:moveTo>
                <a:lnTo>
                  <a:pt x="215" y="818388"/>
                </a:lnTo>
                <a:lnTo>
                  <a:pt x="8839" y="774789"/>
                </a:lnTo>
                <a:lnTo>
                  <a:pt x="32643" y="739325"/>
                </a:lnTo>
                <a:lnTo>
                  <a:pt x="68047" y="715580"/>
                </a:lnTo>
                <a:lnTo>
                  <a:pt x="111467" y="707136"/>
                </a:lnTo>
                <a:lnTo>
                  <a:pt x="3554183" y="707136"/>
                </a:lnTo>
                <a:lnTo>
                  <a:pt x="3597891" y="715580"/>
                </a:lnTo>
                <a:lnTo>
                  <a:pt x="3633446" y="739262"/>
                </a:lnTo>
                <a:lnTo>
                  <a:pt x="3657366" y="774574"/>
                </a:lnTo>
                <a:lnTo>
                  <a:pt x="3666121" y="817879"/>
                </a:lnTo>
                <a:lnTo>
                  <a:pt x="3665435" y="818388"/>
                </a:lnTo>
                <a:close/>
              </a:path>
              <a:path w="3666490" h="1374775">
                <a:moveTo>
                  <a:pt x="3554183" y="1374648"/>
                </a:moveTo>
                <a:lnTo>
                  <a:pt x="111467" y="1374648"/>
                </a:lnTo>
                <a:lnTo>
                  <a:pt x="68047" y="1365689"/>
                </a:lnTo>
                <a:lnTo>
                  <a:pt x="32643" y="1341772"/>
                </a:lnTo>
                <a:lnTo>
                  <a:pt x="8839" y="1306480"/>
                </a:lnTo>
                <a:lnTo>
                  <a:pt x="215" y="1263396"/>
                </a:lnTo>
                <a:lnTo>
                  <a:pt x="215" y="984503"/>
                </a:lnTo>
                <a:lnTo>
                  <a:pt x="0" y="817879"/>
                </a:lnTo>
                <a:lnTo>
                  <a:pt x="215" y="818388"/>
                </a:lnTo>
                <a:lnTo>
                  <a:pt x="3665435" y="818388"/>
                </a:lnTo>
                <a:lnTo>
                  <a:pt x="3665435" y="1263396"/>
                </a:lnTo>
                <a:lnTo>
                  <a:pt x="3657077" y="1306480"/>
                </a:lnTo>
                <a:lnTo>
                  <a:pt x="3633360" y="1341772"/>
                </a:lnTo>
                <a:lnTo>
                  <a:pt x="3597868" y="1365689"/>
                </a:lnTo>
                <a:lnTo>
                  <a:pt x="3554183" y="1374648"/>
                </a:lnTo>
                <a:close/>
              </a:path>
            </a:pathLst>
          </a:custGeom>
          <a:solidFill>
            <a:srgbClr val="FFC000"/>
          </a:solidFill>
        </p:spPr>
        <p:txBody>
          <a:bodyPr wrap="square" lIns="0" tIns="0" rIns="0" bIns="0" rtlCol="0"/>
          <a:lstStyle/>
          <a:p/>
        </p:txBody>
      </p:sp>
      <p:sp>
        <p:nvSpPr>
          <p:cNvPr id="14" name="object 14"/>
          <p:cNvSpPr/>
          <p:nvPr/>
        </p:nvSpPr>
        <p:spPr>
          <a:xfrm>
            <a:off x="8369401" y="4906746"/>
            <a:ext cx="3676015" cy="1384300"/>
          </a:xfrm>
          <a:custGeom>
            <a:avLst/>
            <a:gdLst/>
            <a:ahLst/>
            <a:cxnLst/>
            <a:rect l="l" t="t" r="r" b="b"/>
            <a:pathLst>
              <a:path w="3676015" h="1384300">
                <a:moveTo>
                  <a:pt x="1620410" y="8361"/>
                </a:moveTo>
                <a:lnTo>
                  <a:pt x="1621523" y="0"/>
                </a:lnTo>
                <a:lnTo>
                  <a:pt x="1624681" y="5381"/>
                </a:lnTo>
                <a:lnTo>
                  <a:pt x="1620410" y="8361"/>
                </a:lnTo>
                <a:close/>
              </a:path>
              <a:path w="3676015" h="1384300">
                <a:moveTo>
                  <a:pt x="1537030" y="711200"/>
                </a:moveTo>
                <a:lnTo>
                  <a:pt x="1526870" y="711200"/>
                </a:lnTo>
                <a:lnTo>
                  <a:pt x="1618907" y="19652"/>
                </a:lnTo>
                <a:lnTo>
                  <a:pt x="1628978" y="12700"/>
                </a:lnTo>
                <a:lnTo>
                  <a:pt x="1624681" y="5381"/>
                </a:lnTo>
                <a:lnTo>
                  <a:pt x="1632394" y="0"/>
                </a:lnTo>
                <a:lnTo>
                  <a:pt x="1537030" y="711200"/>
                </a:lnTo>
                <a:close/>
              </a:path>
              <a:path w="3676015" h="1384300">
                <a:moveTo>
                  <a:pt x="1618907" y="19652"/>
                </a:moveTo>
                <a:lnTo>
                  <a:pt x="1620410" y="8361"/>
                </a:lnTo>
                <a:lnTo>
                  <a:pt x="1624681" y="5381"/>
                </a:lnTo>
                <a:lnTo>
                  <a:pt x="1628978" y="12700"/>
                </a:lnTo>
                <a:lnTo>
                  <a:pt x="1618907" y="19652"/>
                </a:lnTo>
                <a:close/>
              </a:path>
              <a:path w="3676015" h="1384300">
                <a:moveTo>
                  <a:pt x="617283" y="711200"/>
                </a:moveTo>
                <a:lnTo>
                  <a:pt x="613054" y="711200"/>
                </a:lnTo>
                <a:lnTo>
                  <a:pt x="1620410" y="8361"/>
                </a:lnTo>
                <a:lnTo>
                  <a:pt x="1618907" y="19652"/>
                </a:lnTo>
                <a:lnTo>
                  <a:pt x="617283" y="711200"/>
                </a:lnTo>
                <a:close/>
              </a:path>
              <a:path w="3676015" h="1384300">
                <a:moveTo>
                  <a:pt x="89293" y="723900"/>
                </a:moveTo>
                <a:lnTo>
                  <a:pt x="60718" y="723900"/>
                </a:lnTo>
                <a:lnTo>
                  <a:pt x="65722" y="711200"/>
                </a:lnTo>
                <a:lnTo>
                  <a:pt x="94678" y="711200"/>
                </a:lnTo>
                <a:lnTo>
                  <a:pt x="89293" y="723900"/>
                </a:lnTo>
                <a:close/>
              </a:path>
              <a:path w="3676015" h="1384300">
                <a:moveTo>
                  <a:pt x="3614915" y="723900"/>
                </a:moveTo>
                <a:lnTo>
                  <a:pt x="3586340" y="723900"/>
                </a:lnTo>
                <a:lnTo>
                  <a:pt x="3580955" y="711200"/>
                </a:lnTo>
                <a:lnTo>
                  <a:pt x="3609911" y="711200"/>
                </a:lnTo>
                <a:lnTo>
                  <a:pt x="3614915" y="723900"/>
                </a:lnTo>
                <a:close/>
              </a:path>
              <a:path w="3676015" h="1384300">
                <a:moveTo>
                  <a:pt x="56387" y="736600"/>
                </a:moveTo>
                <a:lnTo>
                  <a:pt x="42227" y="736600"/>
                </a:lnTo>
                <a:lnTo>
                  <a:pt x="46608" y="723900"/>
                </a:lnTo>
                <a:lnTo>
                  <a:pt x="60909" y="723900"/>
                </a:lnTo>
                <a:lnTo>
                  <a:pt x="56387" y="736600"/>
                </a:lnTo>
                <a:close/>
              </a:path>
              <a:path w="3676015" h="1384300">
                <a:moveTo>
                  <a:pt x="3633419" y="736600"/>
                </a:moveTo>
                <a:lnTo>
                  <a:pt x="3619246" y="736600"/>
                </a:lnTo>
                <a:lnTo>
                  <a:pt x="3614737" y="723900"/>
                </a:lnTo>
                <a:lnTo>
                  <a:pt x="3629037" y="723900"/>
                </a:lnTo>
                <a:lnTo>
                  <a:pt x="3633419" y="736600"/>
                </a:lnTo>
                <a:close/>
              </a:path>
              <a:path w="3676015" h="1384300">
                <a:moveTo>
                  <a:pt x="40639" y="749300"/>
                </a:moveTo>
                <a:lnTo>
                  <a:pt x="30149" y="749300"/>
                </a:lnTo>
                <a:lnTo>
                  <a:pt x="33985" y="736600"/>
                </a:lnTo>
                <a:lnTo>
                  <a:pt x="44500" y="736600"/>
                </a:lnTo>
                <a:lnTo>
                  <a:pt x="40639" y="749300"/>
                </a:lnTo>
                <a:close/>
              </a:path>
              <a:path w="3676015" h="1384300">
                <a:moveTo>
                  <a:pt x="3645496" y="749300"/>
                </a:moveTo>
                <a:lnTo>
                  <a:pt x="3635006" y="749300"/>
                </a:lnTo>
                <a:lnTo>
                  <a:pt x="3631133" y="736600"/>
                </a:lnTo>
                <a:lnTo>
                  <a:pt x="3641661" y="736600"/>
                </a:lnTo>
                <a:lnTo>
                  <a:pt x="3645496" y="749300"/>
                </a:lnTo>
                <a:close/>
              </a:path>
              <a:path w="3676015" h="1384300">
                <a:moveTo>
                  <a:pt x="30619" y="762000"/>
                </a:moveTo>
                <a:lnTo>
                  <a:pt x="19824" y="762000"/>
                </a:lnTo>
                <a:lnTo>
                  <a:pt x="23050" y="749300"/>
                </a:lnTo>
                <a:lnTo>
                  <a:pt x="33921" y="749300"/>
                </a:lnTo>
                <a:lnTo>
                  <a:pt x="30619" y="762000"/>
                </a:lnTo>
                <a:close/>
              </a:path>
              <a:path w="3676015" h="1384300">
                <a:moveTo>
                  <a:pt x="3655822" y="762000"/>
                </a:moveTo>
                <a:lnTo>
                  <a:pt x="3645027" y="762000"/>
                </a:lnTo>
                <a:lnTo>
                  <a:pt x="3641725" y="749300"/>
                </a:lnTo>
                <a:lnTo>
                  <a:pt x="3652583" y="749300"/>
                </a:lnTo>
                <a:lnTo>
                  <a:pt x="3655822" y="762000"/>
                </a:lnTo>
                <a:close/>
              </a:path>
              <a:path w="3676015" h="1384300">
                <a:moveTo>
                  <a:pt x="22326" y="774700"/>
                </a:moveTo>
                <a:lnTo>
                  <a:pt x="11442" y="774700"/>
                </a:lnTo>
                <a:lnTo>
                  <a:pt x="14008" y="762000"/>
                </a:lnTo>
                <a:lnTo>
                  <a:pt x="25006" y="762000"/>
                </a:lnTo>
                <a:lnTo>
                  <a:pt x="22326" y="774700"/>
                </a:lnTo>
                <a:close/>
              </a:path>
              <a:path w="3676015" h="1384300">
                <a:moveTo>
                  <a:pt x="3664204" y="774700"/>
                </a:moveTo>
                <a:lnTo>
                  <a:pt x="3653320" y="774700"/>
                </a:lnTo>
                <a:lnTo>
                  <a:pt x="3650640" y="762000"/>
                </a:lnTo>
                <a:lnTo>
                  <a:pt x="3661638" y="762000"/>
                </a:lnTo>
                <a:lnTo>
                  <a:pt x="3664204" y="774700"/>
                </a:lnTo>
                <a:close/>
              </a:path>
              <a:path w="3676015" h="1384300">
                <a:moveTo>
                  <a:pt x="15951" y="787400"/>
                </a:moveTo>
                <a:lnTo>
                  <a:pt x="7035" y="787400"/>
                </a:lnTo>
                <a:lnTo>
                  <a:pt x="9118" y="774700"/>
                </a:lnTo>
                <a:lnTo>
                  <a:pt x="17945" y="774700"/>
                </a:lnTo>
                <a:lnTo>
                  <a:pt x="15951" y="787400"/>
                </a:lnTo>
                <a:close/>
              </a:path>
              <a:path w="3676015" h="1384300">
                <a:moveTo>
                  <a:pt x="3668598" y="787400"/>
                </a:moveTo>
                <a:lnTo>
                  <a:pt x="3659695" y="787400"/>
                </a:lnTo>
                <a:lnTo>
                  <a:pt x="3657701" y="774700"/>
                </a:lnTo>
                <a:lnTo>
                  <a:pt x="3666528" y="774700"/>
                </a:lnTo>
                <a:lnTo>
                  <a:pt x="3668598" y="787400"/>
                </a:lnTo>
                <a:close/>
              </a:path>
              <a:path w="3676015" h="1384300">
                <a:moveTo>
                  <a:pt x="12852" y="800100"/>
                </a:moveTo>
                <a:lnTo>
                  <a:pt x="2362" y="800100"/>
                </a:lnTo>
                <a:lnTo>
                  <a:pt x="3657" y="787400"/>
                </a:lnTo>
                <a:lnTo>
                  <a:pt x="14350" y="787400"/>
                </a:lnTo>
                <a:lnTo>
                  <a:pt x="12852" y="800100"/>
                </a:lnTo>
                <a:close/>
              </a:path>
              <a:path w="3676015" h="1384300">
                <a:moveTo>
                  <a:pt x="3673284" y="800100"/>
                </a:moveTo>
                <a:lnTo>
                  <a:pt x="3662794" y="800100"/>
                </a:lnTo>
                <a:lnTo>
                  <a:pt x="3661295" y="787400"/>
                </a:lnTo>
                <a:lnTo>
                  <a:pt x="3671989" y="787400"/>
                </a:lnTo>
                <a:lnTo>
                  <a:pt x="3673284" y="800100"/>
                </a:lnTo>
                <a:close/>
              </a:path>
              <a:path w="3676015" h="1384300">
                <a:moveTo>
                  <a:pt x="10058" y="812800"/>
                </a:moveTo>
                <a:lnTo>
                  <a:pt x="596" y="812800"/>
                </a:lnTo>
                <a:lnTo>
                  <a:pt x="1333" y="800100"/>
                </a:lnTo>
                <a:lnTo>
                  <a:pt x="10769" y="800100"/>
                </a:lnTo>
                <a:lnTo>
                  <a:pt x="10058" y="812800"/>
                </a:lnTo>
                <a:close/>
              </a:path>
              <a:path w="3676015" h="1384300">
                <a:moveTo>
                  <a:pt x="3675049" y="812800"/>
                </a:moveTo>
                <a:lnTo>
                  <a:pt x="3665575" y="812800"/>
                </a:lnTo>
                <a:lnTo>
                  <a:pt x="3664877" y="800100"/>
                </a:lnTo>
                <a:lnTo>
                  <a:pt x="3674300" y="800100"/>
                </a:lnTo>
                <a:lnTo>
                  <a:pt x="3675049" y="812800"/>
                </a:lnTo>
                <a:close/>
              </a:path>
              <a:path w="3676015" h="1384300">
                <a:moveTo>
                  <a:pt x="9525" y="1270000"/>
                </a:moveTo>
                <a:lnTo>
                  <a:pt x="0" y="1270000"/>
                </a:lnTo>
                <a:lnTo>
                  <a:pt x="0" y="825500"/>
                </a:lnTo>
                <a:lnTo>
                  <a:pt x="152" y="812800"/>
                </a:lnTo>
                <a:lnTo>
                  <a:pt x="9664" y="812800"/>
                </a:lnTo>
                <a:lnTo>
                  <a:pt x="9525" y="825500"/>
                </a:lnTo>
                <a:lnTo>
                  <a:pt x="9525" y="1270000"/>
                </a:lnTo>
                <a:close/>
              </a:path>
              <a:path w="3676015" h="1384300">
                <a:moveTo>
                  <a:pt x="3675646" y="1270000"/>
                </a:moveTo>
                <a:lnTo>
                  <a:pt x="3666121" y="1270000"/>
                </a:lnTo>
                <a:lnTo>
                  <a:pt x="3666121" y="825500"/>
                </a:lnTo>
                <a:lnTo>
                  <a:pt x="3665969" y="812800"/>
                </a:lnTo>
                <a:lnTo>
                  <a:pt x="3675494" y="812800"/>
                </a:lnTo>
                <a:lnTo>
                  <a:pt x="3675646" y="825500"/>
                </a:lnTo>
                <a:lnTo>
                  <a:pt x="3675646" y="1270000"/>
                </a:lnTo>
                <a:close/>
              </a:path>
              <a:path w="3676015" h="1384300">
                <a:moveTo>
                  <a:pt x="10083" y="1282700"/>
                </a:moveTo>
                <a:lnTo>
                  <a:pt x="596" y="1282700"/>
                </a:lnTo>
                <a:lnTo>
                  <a:pt x="152" y="1270000"/>
                </a:lnTo>
                <a:lnTo>
                  <a:pt x="9651" y="1270000"/>
                </a:lnTo>
                <a:lnTo>
                  <a:pt x="10083" y="1282700"/>
                </a:lnTo>
                <a:close/>
              </a:path>
              <a:path w="3676015" h="1384300">
                <a:moveTo>
                  <a:pt x="3675049" y="1282700"/>
                </a:moveTo>
                <a:lnTo>
                  <a:pt x="3665550" y="1282700"/>
                </a:lnTo>
                <a:lnTo>
                  <a:pt x="3665981" y="1270000"/>
                </a:lnTo>
                <a:lnTo>
                  <a:pt x="3675494" y="1270000"/>
                </a:lnTo>
                <a:lnTo>
                  <a:pt x="3675049" y="1282700"/>
                </a:lnTo>
                <a:close/>
              </a:path>
              <a:path w="3676015" h="1384300">
                <a:moveTo>
                  <a:pt x="12903" y="1295400"/>
                </a:moveTo>
                <a:lnTo>
                  <a:pt x="2362" y="1295400"/>
                </a:lnTo>
                <a:lnTo>
                  <a:pt x="1333" y="1282700"/>
                </a:lnTo>
                <a:lnTo>
                  <a:pt x="11671" y="1282700"/>
                </a:lnTo>
                <a:lnTo>
                  <a:pt x="12903" y="1295400"/>
                </a:lnTo>
                <a:close/>
              </a:path>
              <a:path w="3676015" h="1384300">
                <a:moveTo>
                  <a:pt x="3673284" y="1295400"/>
                </a:moveTo>
                <a:lnTo>
                  <a:pt x="3662730" y="1295400"/>
                </a:lnTo>
                <a:lnTo>
                  <a:pt x="3663975" y="1282700"/>
                </a:lnTo>
                <a:lnTo>
                  <a:pt x="3674300" y="1282700"/>
                </a:lnTo>
                <a:lnTo>
                  <a:pt x="3673284" y="1295400"/>
                </a:lnTo>
                <a:close/>
              </a:path>
              <a:path w="3676015" h="1384300">
                <a:moveTo>
                  <a:pt x="16027" y="1308100"/>
                </a:moveTo>
                <a:lnTo>
                  <a:pt x="7035" y="1308100"/>
                </a:lnTo>
                <a:lnTo>
                  <a:pt x="5219" y="1295400"/>
                </a:lnTo>
                <a:lnTo>
                  <a:pt x="14274" y="1295400"/>
                </a:lnTo>
                <a:lnTo>
                  <a:pt x="16027" y="1308100"/>
                </a:lnTo>
                <a:close/>
              </a:path>
              <a:path w="3676015" h="1384300">
                <a:moveTo>
                  <a:pt x="3668598" y="1308100"/>
                </a:moveTo>
                <a:lnTo>
                  <a:pt x="3659619" y="1308100"/>
                </a:lnTo>
                <a:lnTo>
                  <a:pt x="3661359" y="1295400"/>
                </a:lnTo>
                <a:lnTo>
                  <a:pt x="3670427" y="1295400"/>
                </a:lnTo>
                <a:lnTo>
                  <a:pt x="3668598" y="1308100"/>
                </a:lnTo>
                <a:close/>
              </a:path>
              <a:path w="3676015" h="1384300">
                <a:moveTo>
                  <a:pt x="22428" y="1320800"/>
                </a:moveTo>
                <a:lnTo>
                  <a:pt x="11442" y="1320800"/>
                </a:lnTo>
                <a:lnTo>
                  <a:pt x="9118" y="1308100"/>
                </a:lnTo>
                <a:lnTo>
                  <a:pt x="19977" y="1308100"/>
                </a:lnTo>
                <a:lnTo>
                  <a:pt x="22428" y="1320800"/>
                </a:lnTo>
                <a:close/>
              </a:path>
              <a:path w="3676015" h="1384300">
                <a:moveTo>
                  <a:pt x="3664204" y="1320800"/>
                </a:moveTo>
                <a:lnTo>
                  <a:pt x="3653205" y="1320800"/>
                </a:lnTo>
                <a:lnTo>
                  <a:pt x="3655669" y="1308100"/>
                </a:lnTo>
                <a:lnTo>
                  <a:pt x="3666528" y="1308100"/>
                </a:lnTo>
                <a:lnTo>
                  <a:pt x="3664204" y="1320800"/>
                </a:lnTo>
                <a:close/>
              </a:path>
              <a:path w="3676015" h="1384300">
                <a:moveTo>
                  <a:pt x="30746" y="1333500"/>
                </a:moveTo>
                <a:lnTo>
                  <a:pt x="19824" y="1333500"/>
                </a:lnTo>
                <a:lnTo>
                  <a:pt x="16802" y="1320800"/>
                </a:lnTo>
                <a:lnTo>
                  <a:pt x="27647" y="1320800"/>
                </a:lnTo>
                <a:lnTo>
                  <a:pt x="30746" y="1333500"/>
                </a:lnTo>
                <a:close/>
              </a:path>
              <a:path w="3676015" h="1384300">
                <a:moveTo>
                  <a:pt x="3655822" y="1333500"/>
                </a:moveTo>
                <a:lnTo>
                  <a:pt x="3644887" y="1333500"/>
                </a:lnTo>
                <a:lnTo>
                  <a:pt x="3647998" y="1320800"/>
                </a:lnTo>
                <a:lnTo>
                  <a:pt x="3658844" y="1320800"/>
                </a:lnTo>
                <a:lnTo>
                  <a:pt x="3655822" y="1333500"/>
                </a:lnTo>
                <a:close/>
              </a:path>
              <a:path w="3676015" h="1384300">
                <a:moveTo>
                  <a:pt x="40805" y="1346200"/>
                </a:moveTo>
                <a:lnTo>
                  <a:pt x="26504" y="1346200"/>
                </a:lnTo>
                <a:lnTo>
                  <a:pt x="23050" y="1333500"/>
                </a:lnTo>
                <a:lnTo>
                  <a:pt x="37122" y="1333500"/>
                </a:lnTo>
                <a:lnTo>
                  <a:pt x="40805" y="1346200"/>
                </a:lnTo>
                <a:close/>
              </a:path>
              <a:path w="3676015" h="1384300">
                <a:moveTo>
                  <a:pt x="3649141" y="1346200"/>
                </a:moveTo>
                <a:lnTo>
                  <a:pt x="3634841" y="1346200"/>
                </a:lnTo>
                <a:lnTo>
                  <a:pt x="3638524" y="1333500"/>
                </a:lnTo>
                <a:lnTo>
                  <a:pt x="3652583" y="1333500"/>
                </a:lnTo>
                <a:lnTo>
                  <a:pt x="3649141" y="1346200"/>
                </a:lnTo>
                <a:close/>
              </a:path>
              <a:path w="3676015" h="1384300">
                <a:moveTo>
                  <a:pt x="56578" y="1358900"/>
                </a:moveTo>
                <a:lnTo>
                  <a:pt x="42227" y="1358900"/>
                </a:lnTo>
                <a:lnTo>
                  <a:pt x="38011" y="1346200"/>
                </a:lnTo>
                <a:lnTo>
                  <a:pt x="52222" y="1346200"/>
                </a:lnTo>
                <a:lnTo>
                  <a:pt x="56578" y="1358900"/>
                </a:lnTo>
                <a:close/>
              </a:path>
              <a:path w="3676015" h="1384300">
                <a:moveTo>
                  <a:pt x="3633419" y="1358900"/>
                </a:moveTo>
                <a:lnTo>
                  <a:pt x="3619055" y="1358900"/>
                </a:lnTo>
                <a:lnTo>
                  <a:pt x="3623424" y="1346200"/>
                </a:lnTo>
                <a:lnTo>
                  <a:pt x="3637622" y="1346200"/>
                </a:lnTo>
                <a:lnTo>
                  <a:pt x="3633419" y="1358900"/>
                </a:lnTo>
                <a:close/>
              </a:path>
              <a:path w="3676015" h="1384300">
                <a:moveTo>
                  <a:pt x="79527" y="1371600"/>
                </a:moveTo>
                <a:lnTo>
                  <a:pt x="55867" y="1371600"/>
                </a:lnTo>
                <a:lnTo>
                  <a:pt x="51155" y="1358900"/>
                </a:lnTo>
                <a:lnTo>
                  <a:pt x="74472" y="1358900"/>
                </a:lnTo>
                <a:lnTo>
                  <a:pt x="79527" y="1371600"/>
                </a:lnTo>
                <a:close/>
              </a:path>
              <a:path w="3676015" h="1384300">
                <a:moveTo>
                  <a:pt x="3619779" y="1371600"/>
                </a:moveTo>
                <a:lnTo>
                  <a:pt x="3596119" y="1371600"/>
                </a:lnTo>
                <a:lnTo>
                  <a:pt x="3601173" y="1358900"/>
                </a:lnTo>
                <a:lnTo>
                  <a:pt x="3624491" y="1358900"/>
                </a:lnTo>
                <a:lnTo>
                  <a:pt x="3619779" y="1371600"/>
                </a:lnTo>
                <a:close/>
              </a:path>
              <a:path w="3676015" h="1384300">
                <a:moveTo>
                  <a:pt x="3588600" y="1384300"/>
                </a:moveTo>
                <a:lnTo>
                  <a:pt x="87045" y="1384300"/>
                </a:lnTo>
                <a:lnTo>
                  <a:pt x="81533" y="1371600"/>
                </a:lnTo>
                <a:lnTo>
                  <a:pt x="3594112" y="1371600"/>
                </a:lnTo>
                <a:lnTo>
                  <a:pt x="3588600" y="1384300"/>
                </a:lnTo>
                <a:close/>
              </a:path>
            </a:pathLst>
          </a:custGeom>
          <a:solidFill>
            <a:srgbClr val="FFC000"/>
          </a:solidFill>
        </p:spPr>
        <p:txBody>
          <a:bodyPr wrap="square" lIns="0" tIns="0" rIns="0" bIns="0" rtlCol="0"/>
          <a:lstStyle/>
          <a:p/>
        </p:txBody>
      </p:sp>
      <p:sp>
        <p:nvSpPr>
          <p:cNvPr id="15" name="object 15"/>
          <p:cNvSpPr txBox="1"/>
          <p:nvPr/>
        </p:nvSpPr>
        <p:spPr>
          <a:xfrm>
            <a:off x="9044926" y="5794044"/>
            <a:ext cx="2322830"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黑体" panose="02010609060101010101" charset="-122"/>
                <a:cs typeface="黑体" panose="02010609060101010101" charset="-122"/>
              </a:rPr>
              <a:t>集中管理的作业许可</a:t>
            </a:r>
            <a:r>
              <a:rPr sz="1800" b="1" spc="-10" dirty="0">
                <a:latin typeface="黑体" panose="02010609060101010101" charset="-122"/>
                <a:cs typeface="黑体" panose="02010609060101010101" charset="-122"/>
              </a:rPr>
              <a:t>证</a:t>
            </a:r>
            <a:endParaRPr sz="1800">
              <a:latin typeface="黑体" panose="02010609060101010101" charset="-122"/>
              <a:cs typeface="黑体" panose="02010609060101010101" charset="-122"/>
            </a:endParaRPr>
          </a:p>
        </p:txBody>
      </p:sp>
      <p:sp>
        <p:nvSpPr>
          <p:cNvPr id="16" name="object 16"/>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3540" y="505853"/>
            <a:ext cx="4090035" cy="514350"/>
          </a:xfrm>
          <a:prstGeom prst="rect">
            <a:avLst/>
          </a:prstGeom>
        </p:spPr>
        <p:txBody>
          <a:bodyPr vert="horz" wrap="square" lIns="0" tIns="13335" rIns="0" bIns="0" rtlCol="0">
            <a:spAutoFit/>
          </a:bodyPr>
          <a:lstStyle/>
          <a:p>
            <a:pPr marL="12700">
              <a:lnSpc>
                <a:spcPct val="100000"/>
              </a:lnSpc>
              <a:spcBef>
                <a:spcPts val="105"/>
              </a:spcBef>
            </a:pPr>
            <a:r>
              <a:rPr sz="3200" b="1" dirty="0">
                <a:latin typeface="微软雅黑" panose="020B0503020204020204" charset="-122"/>
                <a:cs typeface="微软雅黑" panose="020B0503020204020204" charset="-122"/>
              </a:rPr>
              <a:t>进入有限空间安全要</a:t>
            </a:r>
            <a:r>
              <a:rPr sz="3200" b="1" spc="5" dirty="0">
                <a:latin typeface="微软雅黑" panose="020B0503020204020204" charset="-122"/>
                <a:cs typeface="微软雅黑" panose="020B0503020204020204" charset="-122"/>
              </a:rPr>
              <a:t>求</a:t>
            </a:r>
            <a:endParaRPr sz="3200">
              <a:latin typeface="微软雅黑" panose="020B0503020204020204" charset="-122"/>
              <a:cs typeface="微软雅黑" panose="020B0503020204020204" charset="-122"/>
            </a:endParaRPr>
          </a:p>
        </p:txBody>
      </p:sp>
      <p:sp>
        <p:nvSpPr>
          <p:cNvPr id="3" name="object 3"/>
          <p:cNvSpPr txBox="1"/>
          <p:nvPr/>
        </p:nvSpPr>
        <p:spPr>
          <a:xfrm>
            <a:off x="399415" y="1256830"/>
            <a:ext cx="2066925"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新宋体" panose="02010609030101010101" charset="-122"/>
                <a:cs typeface="新宋体" panose="02010609030101010101" charset="-122"/>
              </a:rPr>
              <a:t>安全防护设备设</a:t>
            </a:r>
            <a:r>
              <a:rPr sz="2000" b="1" spc="-5" dirty="0">
                <a:latin typeface="新宋体" panose="02010609030101010101" charset="-122"/>
                <a:cs typeface="新宋体" panose="02010609030101010101" charset="-122"/>
              </a:rPr>
              <a:t>施</a:t>
            </a:r>
            <a:endParaRPr sz="2000">
              <a:latin typeface="新宋体" panose="02010609030101010101" charset="-122"/>
              <a:cs typeface="新宋体" panose="02010609030101010101" charset="-122"/>
            </a:endParaRPr>
          </a:p>
        </p:txBody>
      </p:sp>
      <p:sp>
        <p:nvSpPr>
          <p:cNvPr id="4" name="object 4"/>
          <p:cNvSpPr/>
          <p:nvPr/>
        </p:nvSpPr>
        <p:spPr>
          <a:xfrm>
            <a:off x="1245108" y="2206751"/>
            <a:ext cx="9421368" cy="3409188"/>
          </a:xfrm>
          <a:prstGeom prst="rect">
            <a:avLst/>
          </a:prstGeom>
          <a:blipFill>
            <a:blip r:embed="rId1" cstate="print"/>
            <a:stretch>
              <a:fillRect/>
            </a:stretch>
          </a:blipFill>
        </p:spPr>
        <p:txBody>
          <a:bodyPr wrap="square" lIns="0" tIns="0" rIns="0" bIns="0" rtlCol="0"/>
          <a:lstStyle/>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3540" y="505853"/>
            <a:ext cx="4090035" cy="514350"/>
          </a:xfrm>
          <a:prstGeom prst="rect">
            <a:avLst/>
          </a:prstGeom>
        </p:spPr>
        <p:txBody>
          <a:bodyPr vert="horz" wrap="square" lIns="0" tIns="13335" rIns="0" bIns="0" rtlCol="0">
            <a:spAutoFit/>
          </a:bodyPr>
          <a:lstStyle/>
          <a:p>
            <a:pPr marL="12700">
              <a:lnSpc>
                <a:spcPct val="100000"/>
              </a:lnSpc>
              <a:spcBef>
                <a:spcPts val="105"/>
              </a:spcBef>
            </a:pPr>
            <a:r>
              <a:rPr sz="3200" b="1" dirty="0">
                <a:latin typeface="微软雅黑" panose="020B0503020204020204" charset="-122"/>
                <a:cs typeface="微软雅黑" panose="020B0503020204020204" charset="-122"/>
              </a:rPr>
              <a:t>进入有限空间安全要</a:t>
            </a:r>
            <a:r>
              <a:rPr sz="3200" b="1" spc="5" dirty="0">
                <a:latin typeface="微软雅黑" panose="020B0503020204020204" charset="-122"/>
                <a:cs typeface="微软雅黑" panose="020B0503020204020204" charset="-122"/>
              </a:rPr>
              <a:t>求</a:t>
            </a:r>
            <a:endParaRPr sz="3200">
              <a:latin typeface="微软雅黑" panose="020B0503020204020204" charset="-122"/>
              <a:cs typeface="微软雅黑" panose="020B0503020204020204" charset="-122"/>
            </a:endParaRPr>
          </a:p>
        </p:txBody>
      </p:sp>
      <p:sp>
        <p:nvSpPr>
          <p:cNvPr id="3" name="object 3"/>
          <p:cNvSpPr txBox="1"/>
          <p:nvPr/>
        </p:nvSpPr>
        <p:spPr>
          <a:xfrm>
            <a:off x="399415" y="1256830"/>
            <a:ext cx="2066925"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新宋体" panose="02010609030101010101" charset="-122"/>
                <a:cs typeface="新宋体" panose="02010609030101010101" charset="-122"/>
              </a:rPr>
              <a:t>安全防护设备设</a:t>
            </a:r>
            <a:r>
              <a:rPr sz="2000" b="1" spc="-5" dirty="0">
                <a:latin typeface="新宋体" panose="02010609030101010101" charset="-122"/>
                <a:cs typeface="新宋体" panose="02010609030101010101" charset="-122"/>
              </a:rPr>
              <a:t>施</a:t>
            </a:r>
            <a:endParaRPr sz="2000">
              <a:latin typeface="新宋体" panose="02010609030101010101" charset="-122"/>
              <a:cs typeface="新宋体" panose="02010609030101010101" charset="-122"/>
            </a:endParaRPr>
          </a:p>
        </p:txBody>
      </p:sp>
      <p:sp>
        <p:nvSpPr>
          <p:cNvPr id="4" name="object 4"/>
          <p:cNvSpPr/>
          <p:nvPr/>
        </p:nvSpPr>
        <p:spPr>
          <a:xfrm>
            <a:off x="2987039" y="1385316"/>
            <a:ext cx="7039356" cy="5286756"/>
          </a:xfrm>
          <a:prstGeom prst="rect">
            <a:avLst/>
          </a:prstGeom>
          <a:blipFill>
            <a:blip r:embed="rId1" cstate="print"/>
            <a:stretch>
              <a:fillRect/>
            </a:stretch>
          </a:blipFill>
        </p:spPr>
        <p:txBody>
          <a:bodyPr wrap="square" lIns="0" tIns="0" rIns="0" bIns="0" rtlCol="0"/>
          <a:lstStyle/>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505853"/>
            <a:ext cx="40900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进入有限空间安全要</a:t>
            </a:r>
            <a:r>
              <a:rPr sz="3200" spc="5" dirty="0">
                <a:solidFill>
                  <a:srgbClr val="000000"/>
                </a:solidFill>
              </a:rPr>
              <a:t>求</a:t>
            </a:r>
            <a:endParaRPr sz="3200"/>
          </a:p>
        </p:txBody>
      </p:sp>
      <p:sp>
        <p:nvSpPr>
          <p:cNvPr id="3" name="object 3"/>
          <p:cNvSpPr txBox="1"/>
          <p:nvPr/>
        </p:nvSpPr>
        <p:spPr>
          <a:xfrm>
            <a:off x="399415" y="1286954"/>
            <a:ext cx="1301115"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新宋体" panose="02010609030101010101" charset="-122"/>
                <a:cs typeface="新宋体" panose="02010609030101010101" charset="-122"/>
              </a:rPr>
              <a:t>进入前准</a:t>
            </a:r>
            <a:r>
              <a:rPr sz="2000" b="1" spc="-5" dirty="0">
                <a:latin typeface="新宋体" panose="02010609030101010101" charset="-122"/>
                <a:cs typeface="新宋体" panose="02010609030101010101" charset="-122"/>
              </a:rPr>
              <a:t>备</a:t>
            </a:r>
            <a:endParaRPr sz="2000">
              <a:latin typeface="新宋体" panose="02010609030101010101" charset="-122"/>
              <a:cs typeface="新宋体" panose="02010609030101010101" charset="-122"/>
            </a:endParaRPr>
          </a:p>
        </p:txBody>
      </p:sp>
      <p:sp>
        <p:nvSpPr>
          <p:cNvPr id="4" name="object 4"/>
          <p:cNvSpPr/>
          <p:nvPr/>
        </p:nvSpPr>
        <p:spPr>
          <a:xfrm>
            <a:off x="6368796" y="1615439"/>
            <a:ext cx="5279136" cy="2404872"/>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2487167" y="1581911"/>
            <a:ext cx="3701796" cy="4879848"/>
          </a:xfrm>
          <a:prstGeom prst="rect">
            <a:avLst/>
          </a:prstGeom>
          <a:blipFill>
            <a:blip r:embed="rId2" cstate="print"/>
            <a:stretch>
              <a:fillRect/>
            </a:stretch>
          </a:blipFill>
        </p:spPr>
        <p:txBody>
          <a:bodyPr wrap="square" lIns="0" tIns="0" rIns="0" bIns="0" rtlCol="0"/>
          <a:lstStyle/>
          <a:p/>
        </p:txBody>
      </p:sp>
      <p:sp>
        <p:nvSpPr>
          <p:cNvPr id="6" name="object 6"/>
          <p:cNvSpPr/>
          <p:nvPr/>
        </p:nvSpPr>
        <p:spPr>
          <a:xfrm>
            <a:off x="6368796" y="4172711"/>
            <a:ext cx="5279136" cy="2270760"/>
          </a:xfrm>
          <a:prstGeom prst="rect">
            <a:avLst/>
          </a:prstGeom>
          <a:blipFill>
            <a:blip r:embed="rId3" cstate="print"/>
            <a:stretch>
              <a:fillRect/>
            </a:stretch>
          </a:blipFill>
        </p:spPr>
        <p:txBody>
          <a:bodyPr wrap="square" lIns="0" tIns="0" rIns="0" bIns="0" rtlCol="0"/>
          <a:lstStyle/>
          <a:p/>
        </p:txBody>
      </p:sp>
      <p:sp>
        <p:nvSpPr>
          <p:cNvPr id="7" name="object 7"/>
          <p:cNvSpPr/>
          <p:nvPr/>
        </p:nvSpPr>
        <p:spPr>
          <a:xfrm>
            <a:off x="327659" y="1835886"/>
            <a:ext cx="900430" cy="2270442"/>
          </a:xfrm>
          <a:prstGeom prst="rect">
            <a:avLst/>
          </a:prstGeom>
          <a:blipFill>
            <a:blip r:embed="rId4" cstate="print"/>
            <a:stretch>
              <a:fillRect/>
            </a:stretch>
          </a:blipFill>
        </p:spPr>
        <p:txBody>
          <a:bodyPr wrap="square" lIns="0" tIns="0" rIns="0" bIns="0" rtlCol="0"/>
          <a:lstStyle/>
          <a:p/>
        </p:txBody>
      </p:sp>
      <p:sp>
        <p:nvSpPr>
          <p:cNvPr id="8" name="object 8"/>
          <p:cNvSpPr txBox="1"/>
          <p:nvPr/>
        </p:nvSpPr>
        <p:spPr>
          <a:xfrm>
            <a:off x="572808" y="2059444"/>
            <a:ext cx="380365" cy="1731645"/>
          </a:xfrm>
          <a:prstGeom prst="rect">
            <a:avLst/>
          </a:prstGeom>
        </p:spPr>
        <p:txBody>
          <a:bodyPr vert="horz" wrap="square" lIns="0" tIns="12065" rIns="0" bIns="0" rtlCol="0">
            <a:spAutoFit/>
          </a:bodyPr>
          <a:lstStyle/>
          <a:p>
            <a:pPr marL="12700" marR="5080" algn="just">
              <a:lnSpc>
                <a:spcPct val="100000"/>
              </a:lnSpc>
              <a:spcBef>
                <a:spcPts val="95"/>
              </a:spcBef>
            </a:pPr>
            <a:r>
              <a:rPr sz="2800" spc="-5" dirty="0">
                <a:solidFill>
                  <a:srgbClr val="FFFFFF"/>
                </a:solidFill>
                <a:latin typeface="黑体" panose="02010609060101010101" charset="-122"/>
                <a:cs typeface="黑体" panose="02010609060101010101" charset="-122"/>
              </a:rPr>
              <a:t>隔 离 清 扫</a:t>
            </a:r>
            <a:endParaRPr sz="2800">
              <a:latin typeface="黑体" panose="02010609060101010101" charset="-122"/>
              <a:cs typeface="黑体" panose="02010609060101010101" charset="-122"/>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505853"/>
            <a:ext cx="40900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进入有限空间安全要</a:t>
            </a:r>
            <a:r>
              <a:rPr sz="3200" spc="5" dirty="0">
                <a:solidFill>
                  <a:srgbClr val="000000"/>
                </a:solidFill>
              </a:rPr>
              <a:t>求</a:t>
            </a:r>
            <a:endParaRPr sz="3200"/>
          </a:p>
        </p:txBody>
      </p:sp>
      <p:sp>
        <p:nvSpPr>
          <p:cNvPr id="3" name="object 3"/>
          <p:cNvSpPr txBox="1"/>
          <p:nvPr/>
        </p:nvSpPr>
        <p:spPr>
          <a:xfrm>
            <a:off x="399415" y="1286954"/>
            <a:ext cx="1301115"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新宋体" panose="02010609030101010101" charset="-122"/>
                <a:cs typeface="新宋体" panose="02010609030101010101" charset="-122"/>
              </a:rPr>
              <a:t>进入前准</a:t>
            </a:r>
            <a:r>
              <a:rPr sz="2000" b="1" spc="-5" dirty="0">
                <a:latin typeface="新宋体" panose="02010609030101010101" charset="-122"/>
                <a:cs typeface="新宋体" panose="02010609030101010101" charset="-122"/>
              </a:rPr>
              <a:t>备</a:t>
            </a:r>
            <a:endParaRPr sz="2000">
              <a:latin typeface="新宋体" panose="02010609030101010101" charset="-122"/>
              <a:cs typeface="新宋体" panose="02010609030101010101" charset="-122"/>
            </a:endParaRPr>
          </a:p>
        </p:txBody>
      </p:sp>
      <p:sp>
        <p:nvSpPr>
          <p:cNvPr id="4" name="object 4"/>
          <p:cNvSpPr/>
          <p:nvPr/>
        </p:nvSpPr>
        <p:spPr>
          <a:xfrm>
            <a:off x="327659" y="1835886"/>
            <a:ext cx="900430" cy="2270442"/>
          </a:xfrm>
          <a:prstGeom prst="rect">
            <a:avLst/>
          </a:prstGeom>
          <a:blipFill>
            <a:blip r:embed="rId1" cstate="print"/>
            <a:stretch>
              <a:fillRect/>
            </a:stretch>
          </a:blipFill>
        </p:spPr>
        <p:txBody>
          <a:bodyPr wrap="square" lIns="0" tIns="0" rIns="0" bIns="0" rtlCol="0"/>
          <a:lstStyle/>
          <a:p/>
        </p:txBody>
      </p:sp>
      <p:sp>
        <p:nvSpPr>
          <p:cNvPr id="5" name="object 5"/>
          <p:cNvSpPr txBox="1"/>
          <p:nvPr/>
        </p:nvSpPr>
        <p:spPr>
          <a:xfrm>
            <a:off x="572808" y="2486164"/>
            <a:ext cx="380365" cy="878205"/>
          </a:xfrm>
          <a:prstGeom prst="rect">
            <a:avLst/>
          </a:prstGeom>
        </p:spPr>
        <p:txBody>
          <a:bodyPr vert="horz" wrap="square" lIns="0" tIns="12065" rIns="0" bIns="0" rtlCol="0">
            <a:spAutoFit/>
          </a:bodyPr>
          <a:lstStyle/>
          <a:p>
            <a:pPr marL="12700" marR="5080">
              <a:lnSpc>
                <a:spcPct val="100000"/>
              </a:lnSpc>
              <a:spcBef>
                <a:spcPts val="95"/>
              </a:spcBef>
            </a:pPr>
            <a:r>
              <a:rPr sz="2800" spc="-5" dirty="0">
                <a:solidFill>
                  <a:srgbClr val="FFFFFF"/>
                </a:solidFill>
                <a:latin typeface="黑体" panose="02010609060101010101" charset="-122"/>
                <a:cs typeface="黑体" panose="02010609060101010101" charset="-122"/>
              </a:rPr>
              <a:t>通 风</a:t>
            </a:r>
            <a:endParaRPr sz="2800">
              <a:latin typeface="黑体" panose="02010609060101010101" charset="-122"/>
              <a:cs typeface="黑体" panose="02010609060101010101" charset="-122"/>
            </a:endParaRPr>
          </a:p>
        </p:txBody>
      </p:sp>
      <p:sp>
        <p:nvSpPr>
          <p:cNvPr id="6" name="object 6"/>
          <p:cNvSpPr/>
          <p:nvPr/>
        </p:nvSpPr>
        <p:spPr>
          <a:xfrm>
            <a:off x="2945892" y="1645920"/>
            <a:ext cx="7124700" cy="4750308"/>
          </a:xfrm>
          <a:prstGeom prst="rect">
            <a:avLst/>
          </a:prstGeom>
          <a:blipFill>
            <a:blip r:embed="rId2" cstate="print"/>
            <a:stretch>
              <a:fillRect/>
            </a:stretch>
          </a:blipFill>
        </p:spPr>
        <p:txBody>
          <a:bodyPr wrap="square" lIns="0" tIns="0" rIns="0" bIns="0" rtlCol="0"/>
          <a:lstStyle/>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505853"/>
            <a:ext cx="40900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进入有限空间安全要</a:t>
            </a:r>
            <a:r>
              <a:rPr sz="3200" spc="5" dirty="0">
                <a:solidFill>
                  <a:srgbClr val="000000"/>
                </a:solidFill>
              </a:rPr>
              <a:t>求</a:t>
            </a:r>
            <a:endParaRPr sz="3200"/>
          </a:p>
        </p:txBody>
      </p:sp>
      <p:sp>
        <p:nvSpPr>
          <p:cNvPr id="3" name="object 3"/>
          <p:cNvSpPr txBox="1"/>
          <p:nvPr/>
        </p:nvSpPr>
        <p:spPr>
          <a:xfrm>
            <a:off x="399415" y="1286954"/>
            <a:ext cx="1301115"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新宋体" panose="02010609030101010101" charset="-122"/>
                <a:cs typeface="新宋体" panose="02010609030101010101" charset="-122"/>
              </a:rPr>
              <a:t>进入前准</a:t>
            </a:r>
            <a:r>
              <a:rPr sz="2000" b="1" spc="-5" dirty="0">
                <a:latin typeface="新宋体" panose="02010609030101010101" charset="-122"/>
                <a:cs typeface="新宋体" panose="02010609030101010101" charset="-122"/>
              </a:rPr>
              <a:t>备</a:t>
            </a:r>
            <a:endParaRPr sz="2000">
              <a:latin typeface="新宋体" panose="02010609030101010101" charset="-122"/>
              <a:cs typeface="新宋体" panose="02010609030101010101" charset="-122"/>
            </a:endParaRPr>
          </a:p>
        </p:txBody>
      </p:sp>
      <p:sp>
        <p:nvSpPr>
          <p:cNvPr id="4" name="object 4"/>
          <p:cNvSpPr/>
          <p:nvPr/>
        </p:nvSpPr>
        <p:spPr>
          <a:xfrm>
            <a:off x="327659" y="1835886"/>
            <a:ext cx="900430" cy="2270442"/>
          </a:xfrm>
          <a:prstGeom prst="rect">
            <a:avLst/>
          </a:prstGeom>
          <a:blipFill>
            <a:blip r:embed="rId1" cstate="print"/>
            <a:stretch>
              <a:fillRect/>
            </a:stretch>
          </a:blipFill>
        </p:spPr>
        <p:txBody>
          <a:bodyPr wrap="square" lIns="0" tIns="0" rIns="0" bIns="0" rtlCol="0"/>
          <a:lstStyle/>
          <a:p/>
        </p:txBody>
      </p:sp>
      <p:sp>
        <p:nvSpPr>
          <p:cNvPr id="5" name="object 5"/>
          <p:cNvSpPr txBox="1"/>
          <p:nvPr/>
        </p:nvSpPr>
        <p:spPr>
          <a:xfrm>
            <a:off x="572808" y="2059444"/>
            <a:ext cx="380365" cy="1731645"/>
          </a:xfrm>
          <a:prstGeom prst="rect">
            <a:avLst/>
          </a:prstGeom>
        </p:spPr>
        <p:txBody>
          <a:bodyPr vert="horz" wrap="square" lIns="0" tIns="12065" rIns="0" bIns="0" rtlCol="0">
            <a:spAutoFit/>
          </a:bodyPr>
          <a:lstStyle/>
          <a:p>
            <a:pPr marL="12700" marR="5080" algn="just">
              <a:lnSpc>
                <a:spcPct val="100000"/>
              </a:lnSpc>
              <a:spcBef>
                <a:spcPts val="95"/>
              </a:spcBef>
            </a:pPr>
            <a:r>
              <a:rPr sz="2800" spc="-5" dirty="0">
                <a:solidFill>
                  <a:srgbClr val="FFFFFF"/>
                </a:solidFill>
                <a:latin typeface="黑体" panose="02010609060101010101" charset="-122"/>
                <a:cs typeface="黑体" panose="02010609060101010101" charset="-122"/>
              </a:rPr>
              <a:t>气 体 检 测</a:t>
            </a:r>
            <a:endParaRPr sz="2800">
              <a:latin typeface="黑体" panose="02010609060101010101" charset="-122"/>
              <a:cs typeface="黑体" panose="02010609060101010101" charset="-122"/>
            </a:endParaRPr>
          </a:p>
        </p:txBody>
      </p:sp>
      <p:sp>
        <p:nvSpPr>
          <p:cNvPr id="6" name="object 6"/>
          <p:cNvSpPr/>
          <p:nvPr/>
        </p:nvSpPr>
        <p:spPr>
          <a:xfrm>
            <a:off x="2194560" y="4059935"/>
            <a:ext cx="4663440" cy="2561844"/>
          </a:xfrm>
          <a:prstGeom prst="rect">
            <a:avLst/>
          </a:prstGeom>
          <a:blipFill>
            <a:blip r:embed="rId2" cstate="print"/>
            <a:stretch>
              <a:fillRect/>
            </a:stretch>
          </a:blipFill>
        </p:spPr>
        <p:txBody>
          <a:bodyPr wrap="square" lIns="0" tIns="0" rIns="0" bIns="0" rtlCol="0"/>
          <a:lstStyle/>
          <a:p/>
        </p:txBody>
      </p:sp>
      <p:sp>
        <p:nvSpPr>
          <p:cNvPr id="7" name="object 7"/>
          <p:cNvSpPr/>
          <p:nvPr/>
        </p:nvSpPr>
        <p:spPr>
          <a:xfrm>
            <a:off x="2667000" y="1322832"/>
            <a:ext cx="3429000" cy="2569464"/>
          </a:xfrm>
          <a:prstGeom prst="rect">
            <a:avLst/>
          </a:prstGeom>
          <a:blipFill>
            <a:blip r:embed="rId3" cstate="print"/>
            <a:stretch>
              <a:fillRect/>
            </a:stretch>
          </a:blipFill>
        </p:spPr>
        <p:txBody>
          <a:bodyPr wrap="square" lIns="0" tIns="0" rIns="0" bIns="0" rtlCol="0"/>
          <a:lstStyle/>
          <a:p/>
        </p:txBody>
      </p:sp>
      <p:sp>
        <p:nvSpPr>
          <p:cNvPr id="8" name="object 8"/>
          <p:cNvSpPr/>
          <p:nvPr/>
        </p:nvSpPr>
        <p:spPr>
          <a:xfrm>
            <a:off x="7126223" y="2299716"/>
            <a:ext cx="4703064" cy="3040379"/>
          </a:xfrm>
          <a:prstGeom prst="rect">
            <a:avLst/>
          </a:prstGeom>
          <a:blipFill>
            <a:blip r:embed="rId4" cstate="print"/>
            <a:stretch>
              <a:fillRect/>
            </a:stretch>
          </a:blipFill>
        </p:spPr>
        <p:txBody>
          <a:bodyPr wrap="square" lIns="0" tIns="0" rIns="0" bIns="0" rtlCol="0"/>
          <a:lstStyle/>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505853"/>
            <a:ext cx="40900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进入有限空间安全要</a:t>
            </a:r>
            <a:r>
              <a:rPr sz="3200" spc="5" dirty="0">
                <a:solidFill>
                  <a:srgbClr val="000000"/>
                </a:solidFill>
              </a:rPr>
              <a:t>求</a:t>
            </a:r>
            <a:endParaRPr sz="3200"/>
          </a:p>
        </p:txBody>
      </p:sp>
      <p:sp>
        <p:nvSpPr>
          <p:cNvPr id="3" name="object 3"/>
          <p:cNvSpPr txBox="1"/>
          <p:nvPr/>
        </p:nvSpPr>
        <p:spPr>
          <a:xfrm>
            <a:off x="399415" y="1286954"/>
            <a:ext cx="535305"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新宋体" panose="02010609030101010101" charset="-122"/>
                <a:cs typeface="新宋体" panose="02010609030101010101" charset="-122"/>
              </a:rPr>
              <a:t>进</a:t>
            </a:r>
            <a:r>
              <a:rPr sz="2000" b="1" spc="-5" dirty="0">
                <a:latin typeface="新宋体" panose="02010609030101010101" charset="-122"/>
                <a:cs typeface="新宋体" panose="02010609030101010101" charset="-122"/>
              </a:rPr>
              <a:t>入</a:t>
            </a:r>
            <a:endParaRPr sz="2000">
              <a:latin typeface="新宋体" panose="02010609030101010101" charset="-122"/>
              <a:cs typeface="新宋体" panose="02010609030101010101" charset="-122"/>
            </a:endParaRPr>
          </a:p>
        </p:txBody>
      </p:sp>
      <p:sp>
        <p:nvSpPr>
          <p:cNvPr id="4" name="object 4"/>
          <p:cNvSpPr/>
          <p:nvPr/>
        </p:nvSpPr>
        <p:spPr>
          <a:xfrm>
            <a:off x="327659" y="1835886"/>
            <a:ext cx="900430" cy="2270442"/>
          </a:xfrm>
          <a:prstGeom prst="rect">
            <a:avLst/>
          </a:prstGeom>
          <a:blipFill>
            <a:blip r:embed="rId1" cstate="print"/>
            <a:stretch>
              <a:fillRect/>
            </a:stretch>
          </a:blipFill>
        </p:spPr>
        <p:txBody>
          <a:bodyPr wrap="square" lIns="0" tIns="0" rIns="0" bIns="0" rtlCol="0"/>
          <a:lstStyle/>
          <a:p/>
        </p:txBody>
      </p:sp>
      <p:sp>
        <p:nvSpPr>
          <p:cNvPr id="5" name="object 5"/>
          <p:cNvSpPr txBox="1"/>
          <p:nvPr/>
        </p:nvSpPr>
        <p:spPr>
          <a:xfrm>
            <a:off x="572808" y="2059444"/>
            <a:ext cx="380365" cy="1731645"/>
          </a:xfrm>
          <a:prstGeom prst="rect">
            <a:avLst/>
          </a:prstGeom>
        </p:spPr>
        <p:txBody>
          <a:bodyPr vert="horz" wrap="square" lIns="0" tIns="12065" rIns="0" bIns="0" rtlCol="0">
            <a:spAutoFit/>
          </a:bodyPr>
          <a:lstStyle/>
          <a:p>
            <a:pPr marL="12700" marR="5080" algn="just">
              <a:lnSpc>
                <a:spcPct val="100000"/>
              </a:lnSpc>
              <a:spcBef>
                <a:spcPts val="95"/>
              </a:spcBef>
            </a:pPr>
            <a:r>
              <a:rPr sz="2800" spc="-5" dirty="0">
                <a:solidFill>
                  <a:srgbClr val="FFFFFF"/>
                </a:solidFill>
                <a:latin typeface="黑体" panose="02010609060101010101" charset="-122"/>
                <a:cs typeface="黑体" panose="02010609060101010101" charset="-122"/>
              </a:rPr>
              <a:t>职 责 明 确</a:t>
            </a:r>
            <a:endParaRPr sz="2800">
              <a:latin typeface="黑体" panose="02010609060101010101" charset="-122"/>
              <a:cs typeface="黑体" panose="02010609060101010101" charset="-122"/>
            </a:endParaRPr>
          </a:p>
        </p:txBody>
      </p:sp>
      <p:sp>
        <p:nvSpPr>
          <p:cNvPr id="6" name="object 6"/>
          <p:cNvSpPr/>
          <p:nvPr/>
        </p:nvSpPr>
        <p:spPr>
          <a:xfrm>
            <a:off x="2324100" y="1673351"/>
            <a:ext cx="8127492" cy="4572000"/>
          </a:xfrm>
          <a:prstGeom prst="rect">
            <a:avLst/>
          </a:prstGeom>
          <a:blipFill>
            <a:blip r:embed="rId2" cstate="print"/>
            <a:stretch>
              <a:fillRect/>
            </a:stretch>
          </a:blipFill>
        </p:spPr>
        <p:txBody>
          <a:bodyPr wrap="square" lIns="0" tIns="0" rIns="0" bIns="0" rtlCol="0"/>
          <a:lstStyle/>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505853"/>
            <a:ext cx="40900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进入有限空间安全要</a:t>
            </a:r>
            <a:r>
              <a:rPr sz="3200" spc="5" dirty="0">
                <a:solidFill>
                  <a:srgbClr val="000000"/>
                </a:solidFill>
              </a:rPr>
              <a:t>求</a:t>
            </a:r>
            <a:endParaRPr sz="3200"/>
          </a:p>
        </p:txBody>
      </p:sp>
      <p:sp>
        <p:nvSpPr>
          <p:cNvPr id="3" name="object 3"/>
          <p:cNvSpPr txBox="1"/>
          <p:nvPr/>
        </p:nvSpPr>
        <p:spPr>
          <a:xfrm>
            <a:off x="399415" y="1286954"/>
            <a:ext cx="1045844"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新宋体" panose="02010609030101010101" charset="-122"/>
                <a:cs typeface="新宋体" panose="02010609030101010101" charset="-122"/>
              </a:rPr>
              <a:t>应急措</a:t>
            </a:r>
            <a:r>
              <a:rPr sz="2000" b="1" spc="-5" dirty="0">
                <a:latin typeface="新宋体" panose="02010609030101010101" charset="-122"/>
                <a:cs typeface="新宋体" panose="02010609030101010101" charset="-122"/>
              </a:rPr>
              <a:t>施</a:t>
            </a:r>
            <a:endParaRPr sz="2000">
              <a:latin typeface="新宋体" panose="02010609030101010101" charset="-122"/>
              <a:cs typeface="新宋体" panose="02010609030101010101" charset="-122"/>
            </a:endParaRPr>
          </a:p>
        </p:txBody>
      </p:sp>
      <p:sp>
        <p:nvSpPr>
          <p:cNvPr id="4" name="object 4"/>
          <p:cNvSpPr/>
          <p:nvPr/>
        </p:nvSpPr>
        <p:spPr>
          <a:xfrm>
            <a:off x="327659" y="1835886"/>
            <a:ext cx="900430" cy="2270442"/>
          </a:xfrm>
          <a:prstGeom prst="rect">
            <a:avLst/>
          </a:prstGeom>
          <a:blipFill>
            <a:blip r:embed="rId1" cstate="print"/>
            <a:stretch>
              <a:fillRect/>
            </a:stretch>
          </a:blipFill>
        </p:spPr>
        <p:txBody>
          <a:bodyPr wrap="square" lIns="0" tIns="0" rIns="0" bIns="0" rtlCol="0"/>
          <a:lstStyle/>
          <a:p/>
        </p:txBody>
      </p:sp>
      <p:sp>
        <p:nvSpPr>
          <p:cNvPr id="5" name="object 5"/>
          <p:cNvSpPr txBox="1"/>
          <p:nvPr/>
        </p:nvSpPr>
        <p:spPr>
          <a:xfrm>
            <a:off x="572808" y="2059444"/>
            <a:ext cx="380365" cy="1731645"/>
          </a:xfrm>
          <a:prstGeom prst="rect">
            <a:avLst/>
          </a:prstGeom>
        </p:spPr>
        <p:txBody>
          <a:bodyPr vert="horz" wrap="square" lIns="0" tIns="12065" rIns="0" bIns="0" rtlCol="0">
            <a:spAutoFit/>
          </a:bodyPr>
          <a:lstStyle/>
          <a:p>
            <a:pPr marL="12700" marR="5080" algn="just">
              <a:lnSpc>
                <a:spcPct val="100000"/>
              </a:lnSpc>
              <a:spcBef>
                <a:spcPts val="95"/>
              </a:spcBef>
            </a:pPr>
            <a:r>
              <a:rPr sz="2800" spc="-5" dirty="0">
                <a:solidFill>
                  <a:srgbClr val="FFFFFF"/>
                </a:solidFill>
                <a:latin typeface="黑体" panose="02010609060101010101" charset="-122"/>
                <a:cs typeface="黑体" panose="02010609060101010101" charset="-122"/>
              </a:rPr>
              <a:t>职 责 明 确</a:t>
            </a:r>
            <a:endParaRPr sz="2800">
              <a:latin typeface="黑体" panose="02010609060101010101" charset="-122"/>
              <a:cs typeface="黑体" panose="02010609060101010101" charset="-122"/>
            </a:endParaRPr>
          </a:p>
        </p:txBody>
      </p:sp>
      <p:sp>
        <p:nvSpPr>
          <p:cNvPr id="6" name="object 6"/>
          <p:cNvSpPr/>
          <p:nvPr/>
        </p:nvSpPr>
        <p:spPr>
          <a:xfrm>
            <a:off x="6882664" y="1415796"/>
            <a:ext cx="4948147" cy="4988052"/>
          </a:xfrm>
          <a:prstGeom prst="rect">
            <a:avLst/>
          </a:prstGeom>
          <a:blipFill>
            <a:blip r:embed="rId2" cstate="print"/>
            <a:stretch>
              <a:fillRect/>
            </a:stretch>
          </a:blipFill>
        </p:spPr>
        <p:txBody>
          <a:bodyPr wrap="square" lIns="0" tIns="0" rIns="0" bIns="0" rtlCol="0"/>
          <a:lstStyle/>
          <a:p/>
        </p:txBody>
      </p:sp>
      <p:sp>
        <p:nvSpPr>
          <p:cNvPr id="7" name="object 7"/>
          <p:cNvSpPr/>
          <p:nvPr/>
        </p:nvSpPr>
        <p:spPr>
          <a:xfrm>
            <a:off x="1714500" y="1991867"/>
            <a:ext cx="5344667" cy="3968496"/>
          </a:xfrm>
          <a:prstGeom prst="rect">
            <a:avLst/>
          </a:prstGeom>
          <a:blipFill>
            <a:blip r:embed="rId3" cstate="print"/>
            <a:stretch>
              <a:fillRect/>
            </a:stretch>
          </a:blipFill>
        </p:spPr>
        <p:txBody>
          <a:bodyPr wrap="square" lIns="0" tIns="0" rIns="0" bIns="0" rtlCol="0"/>
          <a:lstStyle/>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800" y="1137361"/>
            <a:ext cx="11582400" cy="0"/>
          </a:xfrm>
          <a:custGeom>
            <a:avLst/>
            <a:gdLst/>
            <a:ahLst/>
            <a:cxnLst/>
            <a:rect l="l" t="t" r="r" b="b"/>
            <a:pathLst>
              <a:path w="11582400">
                <a:moveTo>
                  <a:pt x="0" y="0"/>
                </a:moveTo>
                <a:lnTo>
                  <a:pt x="11582400" y="0"/>
                </a:lnTo>
              </a:path>
            </a:pathLst>
          </a:custGeom>
          <a:ln w="9525">
            <a:solidFill>
              <a:srgbClr val="005292"/>
            </a:solidFill>
          </a:ln>
        </p:spPr>
        <p:txBody>
          <a:bodyPr wrap="square" lIns="0" tIns="0" rIns="0" bIns="0" rtlCol="0"/>
          <a:lstStyle/>
          <a:p/>
        </p:txBody>
      </p:sp>
      <p:sp>
        <p:nvSpPr>
          <p:cNvPr id="3" name="object 3"/>
          <p:cNvSpPr txBox="1"/>
          <p:nvPr/>
        </p:nvSpPr>
        <p:spPr>
          <a:xfrm>
            <a:off x="396240" y="494902"/>
            <a:ext cx="11491595" cy="6243320"/>
          </a:xfrm>
          <a:prstGeom prst="rect">
            <a:avLst/>
          </a:prstGeom>
        </p:spPr>
        <p:txBody>
          <a:bodyPr vert="horz" wrap="square" lIns="0" tIns="24130" rIns="0" bIns="0" rtlCol="0">
            <a:spAutoFit/>
          </a:bodyPr>
          <a:lstStyle/>
          <a:p>
            <a:pPr>
              <a:lnSpc>
                <a:spcPct val="100000"/>
              </a:lnSpc>
              <a:spcBef>
                <a:spcPts val="190"/>
              </a:spcBef>
            </a:pPr>
            <a:r>
              <a:rPr sz="3200" b="1" spc="-5" dirty="0">
                <a:latin typeface="微软雅黑" panose="020B0503020204020204" charset="-122"/>
                <a:cs typeface="微软雅黑" panose="020B0503020204020204" charset="-122"/>
              </a:rPr>
              <a:t>2.</a:t>
            </a:r>
            <a:r>
              <a:rPr sz="3200" b="1" dirty="0">
                <a:latin typeface="微软雅黑" panose="020B0503020204020204" charset="-122"/>
                <a:cs typeface="微软雅黑" panose="020B0503020204020204" charset="-122"/>
              </a:rPr>
              <a:t>有限空间的作业要</a:t>
            </a:r>
            <a:r>
              <a:rPr sz="3200" b="1" spc="5" dirty="0">
                <a:latin typeface="微软雅黑" panose="020B0503020204020204" charset="-122"/>
                <a:cs typeface="微软雅黑" panose="020B0503020204020204" charset="-122"/>
              </a:rPr>
              <a:t>求</a:t>
            </a:r>
            <a:endParaRPr sz="3200">
              <a:latin typeface="微软雅黑" panose="020B0503020204020204" charset="-122"/>
              <a:cs typeface="微软雅黑" panose="020B0503020204020204" charset="-122"/>
            </a:endParaRPr>
          </a:p>
          <a:p>
            <a:pPr>
              <a:lnSpc>
                <a:spcPct val="100000"/>
              </a:lnSpc>
            </a:pPr>
            <a:endParaRPr sz="4200">
              <a:latin typeface="Times New Roman" panose="02020603050405020304"/>
              <a:cs typeface="Times New Roman" panose="02020603050405020304"/>
            </a:endParaRPr>
          </a:p>
          <a:p>
            <a:pPr>
              <a:lnSpc>
                <a:spcPct val="100000"/>
              </a:lnSpc>
            </a:pPr>
            <a:endParaRPr sz="4200">
              <a:latin typeface="Times New Roman" panose="02020603050405020304"/>
              <a:cs typeface="Times New Roman" panose="02020603050405020304"/>
            </a:endParaRPr>
          </a:p>
          <a:p>
            <a:pPr>
              <a:lnSpc>
                <a:spcPct val="100000"/>
              </a:lnSpc>
            </a:pPr>
            <a:endParaRPr sz="4200">
              <a:latin typeface="Times New Roman" panose="02020603050405020304"/>
              <a:cs typeface="Times New Roman" panose="02020603050405020304"/>
            </a:endParaRPr>
          </a:p>
          <a:p>
            <a:pPr>
              <a:lnSpc>
                <a:spcPct val="100000"/>
              </a:lnSpc>
            </a:pPr>
            <a:endParaRPr sz="4200">
              <a:latin typeface="Times New Roman" panose="02020603050405020304"/>
              <a:cs typeface="Times New Roman" panose="02020603050405020304"/>
            </a:endParaRPr>
          </a:p>
          <a:p>
            <a:pPr>
              <a:lnSpc>
                <a:spcPct val="100000"/>
              </a:lnSpc>
            </a:pPr>
            <a:endParaRPr sz="4200">
              <a:latin typeface="Times New Roman" panose="02020603050405020304"/>
              <a:cs typeface="Times New Roman" panose="02020603050405020304"/>
            </a:endParaRPr>
          </a:p>
          <a:p>
            <a:pPr>
              <a:lnSpc>
                <a:spcPct val="100000"/>
              </a:lnSpc>
            </a:pPr>
            <a:endParaRPr sz="4200">
              <a:latin typeface="Times New Roman" panose="02020603050405020304"/>
              <a:cs typeface="Times New Roman" panose="02020603050405020304"/>
            </a:endParaRPr>
          </a:p>
          <a:p>
            <a:pPr>
              <a:lnSpc>
                <a:spcPct val="100000"/>
              </a:lnSpc>
            </a:pPr>
            <a:endParaRPr sz="4200">
              <a:latin typeface="Times New Roman" panose="02020603050405020304"/>
              <a:cs typeface="Times New Roman" panose="02020603050405020304"/>
            </a:endParaRPr>
          </a:p>
          <a:p>
            <a:pPr>
              <a:lnSpc>
                <a:spcPct val="100000"/>
              </a:lnSpc>
            </a:pPr>
            <a:endParaRPr sz="4200">
              <a:latin typeface="Times New Roman" panose="02020603050405020304"/>
              <a:cs typeface="Times New Roman" panose="02020603050405020304"/>
            </a:endParaRPr>
          </a:p>
          <a:p>
            <a:pPr>
              <a:lnSpc>
                <a:spcPct val="100000"/>
              </a:lnSpc>
              <a:spcBef>
                <a:spcPts val="35"/>
              </a:spcBef>
            </a:pPr>
            <a:endParaRPr sz="4450">
              <a:latin typeface="Times New Roman" panose="02020603050405020304"/>
              <a:cs typeface="Times New Roman" panose="02020603050405020304"/>
            </a:endParaRPr>
          </a:p>
          <a:p>
            <a:pPr algn="r">
              <a:lnSpc>
                <a:spcPct val="100000"/>
              </a:lnSpc>
            </a:pPr>
            <a:r>
              <a:rPr sz="1100" spc="-5" dirty="0">
                <a:latin typeface="Arial" panose="020B0604020202020204"/>
                <a:cs typeface="Arial" panose="020B0604020202020204"/>
              </a:rPr>
              <a:t>3</a:t>
            </a:r>
            <a:r>
              <a:rPr sz="1100" dirty="0">
                <a:latin typeface="Arial" panose="020B0604020202020204"/>
                <a:cs typeface="Arial" panose="020B0604020202020204"/>
              </a:rPr>
              <a:t>9</a:t>
            </a:r>
            <a:endParaRPr sz="1100">
              <a:latin typeface="Arial" panose="020B0604020202020204"/>
              <a:cs typeface="Arial" panose="020B0604020202020204"/>
            </a:endParaRPr>
          </a:p>
        </p:txBody>
      </p:sp>
      <p:sp>
        <p:nvSpPr>
          <p:cNvPr id="4" name="object 4"/>
          <p:cNvSpPr/>
          <p:nvPr/>
        </p:nvSpPr>
        <p:spPr>
          <a:xfrm>
            <a:off x="0" y="0"/>
            <a:ext cx="12192000" cy="6858000"/>
          </a:xfrm>
          <a:prstGeom prst="rect">
            <a:avLst/>
          </a:prstGeom>
          <a:blipFill>
            <a:blip r:embed="rId1" cstate="print"/>
            <a:stretch>
              <a:fillRect/>
            </a:stretch>
          </a:blipFill>
        </p:spPr>
        <p:txBody>
          <a:bodyPr wrap="square" lIns="0" tIns="0" rIns="0" bIns="0" rtlCol="0"/>
          <a:lstStyle/>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600200"/>
            <a:ext cx="196850" cy="3657600"/>
          </a:xfrm>
          <a:custGeom>
            <a:avLst/>
            <a:gdLst/>
            <a:ahLst/>
            <a:cxnLst/>
            <a:rect l="l" t="t" r="r" b="b"/>
            <a:pathLst>
              <a:path w="196850" h="3657600">
                <a:moveTo>
                  <a:pt x="0" y="0"/>
                </a:moveTo>
                <a:lnTo>
                  <a:pt x="196596" y="0"/>
                </a:lnTo>
                <a:lnTo>
                  <a:pt x="196596" y="3657600"/>
                </a:lnTo>
                <a:lnTo>
                  <a:pt x="0" y="3657600"/>
                </a:lnTo>
                <a:lnTo>
                  <a:pt x="0" y="0"/>
                </a:lnTo>
                <a:close/>
              </a:path>
            </a:pathLst>
          </a:custGeom>
          <a:solidFill>
            <a:srgbClr val="EB6100"/>
          </a:solidFill>
        </p:spPr>
        <p:txBody>
          <a:bodyPr wrap="square" lIns="0" tIns="0" rIns="0" bIns="0" rtlCol="0"/>
          <a:lstStyle/>
          <a:p/>
        </p:txBody>
      </p:sp>
      <p:sp>
        <p:nvSpPr>
          <p:cNvPr id="3" name="object 3"/>
          <p:cNvSpPr/>
          <p:nvPr/>
        </p:nvSpPr>
        <p:spPr>
          <a:xfrm>
            <a:off x="11995404" y="1600200"/>
            <a:ext cx="196850" cy="3657600"/>
          </a:xfrm>
          <a:custGeom>
            <a:avLst/>
            <a:gdLst/>
            <a:ahLst/>
            <a:cxnLst/>
            <a:rect l="l" t="t" r="r" b="b"/>
            <a:pathLst>
              <a:path w="196850" h="3657600">
                <a:moveTo>
                  <a:pt x="0" y="0"/>
                </a:moveTo>
                <a:lnTo>
                  <a:pt x="196596" y="0"/>
                </a:lnTo>
                <a:lnTo>
                  <a:pt x="196596" y="3657600"/>
                </a:lnTo>
                <a:lnTo>
                  <a:pt x="0" y="3657600"/>
                </a:lnTo>
                <a:lnTo>
                  <a:pt x="0" y="0"/>
                </a:lnTo>
                <a:close/>
              </a:path>
            </a:pathLst>
          </a:custGeom>
          <a:solidFill>
            <a:srgbClr val="EB6100"/>
          </a:solidFill>
        </p:spPr>
        <p:txBody>
          <a:bodyPr wrap="square" lIns="0" tIns="0" rIns="0" bIns="0" rtlCol="0"/>
          <a:lstStyle/>
          <a:p/>
        </p:txBody>
      </p:sp>
      <p:sp>
        <p:nvSpPr>
          <p:cNvPr id="4" name="object 4"/>
          <p:cNvSpPr/>
          <p:nvPr/>
        </p:nvSpPr>
        <p:spPr>
          <a:xfrm>
            <a:off x="5099303" y="1006932"/>
            <a:ext cx="1993264" cy="1992630"/>
          </a:xfrm>
          <a:custGeom>
            <a:avLst/>
            <a:gdLst/>
            <a:ahLst/>
            <a:cxnLst/>
            <a:rect l="l" t="t" r="r" b="b"/>
            <a:pathLst>
              <a:path w="1993265" h="1992630">
                <a:moveTo>
                  <a:pt x="996696" y="1992083"/>
                </a:moveTo>
                <a:lnTo>
                  <a:pt x="948436" y="1990935"/>
                </a:lnTo>
                <a:lnTo>
                  <a:pt x="900770" y="1987524"/>
                </a:lnTo>
                <a:lnTo>
                  <a:pt x="853748" y="1981902"/>
                </a:lnTo>
                <a:lnTo>
                  <a:pt x="807423" y="1974122"/>
                </a:lnTo>
                <a:lnTo>
                  <a:pt x="761846" y="1964236"/>
                </a:lnTo>
                <a:lnTo>
                  <a:pt x="717071" y="1952296"/>
                </a:lnTo>
                <a:lnTo>
                  <a:pt x="673149" y="1938355"/>
                </a:lnTo>
                <a:lnTo>
                  <a:pt x="630132" y="1922463"/>
                </a:lnTo>
                <a:lnTo>
                  <a:pt x="588072" y="1904673"/>
                </a:lnTo>
                <a:lnTo>
                  <a:pt x="547022" y="1885038"/>
                </a:lnTo>
                <a:lnTo>
                  <a:pt x="507033" y="1863610"/>
                </a:lnTo>
                <a:lnTo>
                  <a:pt x="468157" y="1840440"/>
                </a:lnTo>
                <a:lnTo>
                  <a:pt x="430447" y="1815580"/>
                </a:lnTo>
                <a:lnTo>
                  <a:pt x="393954" y="1789084"/>
                </a:lnTo>
                <a:lnTo>
                  <a:pt x="358731" y="1761003"/>
                </a:lnTo>
                <a:lnTo>
                  <a:pt x="324830" y="1731388"/>
                </a:lnTo>
                <a:lnTo>
                  <a:pt x="292303" y="1700293"/>
                </a:lnTo>
                <a:lnTo>
                  <a:pt x="261201" y="1667769"/>
                </a:lnTo>
                <a:lnTo>
                  <a:pt x="231578" y="1633868"/>
                </a:lnTo>
                <a:lnTo>
                  <a:pt x="203485" y="1598643"/>
                </a:lnTo>
                <a:lnTo>
                  <a:pt x="176973" y="1562146"/>
                </a:lnTo>
                <a:lnTo>
                  <a:pt x="152096" y="1524428"/>
                </a:lnTo>
                <a:lnTo>
                  <a:pt x="128906" y="1485542"/>
                </a:lnTo>
                <a:lnTo>
                  <a:pt x="107454" y="1445541"/>
                </a:lnTo>
                <a:lnTo>
                  <a:pt x="87792" y="1404475"/>
                </a:lnTo>
                <a:lnTo>
                  <a:pt x="69973" y="1362397"/>
                </a:lnTo>
                <a:lnTo>
                  <a:pt x="54048" y="1319360"/>
                </a:lnTo>
                <a:lnTo>
                  <a:pt x="40070" y="1275415"/>
                </a:lnTo>
                <a:lnTo>
                  <a:pt x="28091" y="1230614"/>
                </a:lnTo>
                <a:lnTo>
                  <a:pt x="18163" y="1185010"/>
                </a:lnTo>
                <a:lnTo>
                  <a:pt x="10337" y="1138655"/>
                </a:lnTo>
                <a:lnTo>
                  <a:pt x="4667" y="1091601"/>
                </a:lnTo>
                <a:lnTo>
                  <a:pt x="1204" y="1043900"/>
                </a:lnTo>
                <a:lnTo>
                  <a:pt x="0" y="995603"/>
                </a:lnTo>
                <a:lnTo>
                  <a:pt x="1204" y="947381"/>
                </a:lnTo>
                <a:lnTo>
                  <a:pt x="4667" y="899749"/>
                </a:lnTo>
                <a:lnTo>
                  <a:pt x="10337" y="852761"/>
                </a:lnTo>
                <a:lnTo>
                  <a:pt x="18163" y="806467"/>
                </a:lnTo>
                <a:lnTo>
                  <a:pt x="28091" y="760921"/>
                </a:lnTo>
                <a:lnTo>
                  <a:pt x="40070" y="716174"/>
                </a:lnTo>
                <a:lnTo>
                  <a:pt x="54048" y="672279"/>
                </a:lnTo>
                <a:lnTo>
                  <a:pt x="69973" y="629289"/>
                </a:lnTo>
                <a:lnTo>
                  <a:pt x="87792" y="587254"/>
                </a:lnTo>
                <a:lnTo>
                  <a:pt x="107454" y="546229"/>
                </a:lnTo>
                <a:lnTo>
                  <a:pt x="128906" y="506264"/>
                </a:lnTo>
                <a:lnTo>
                  <a:pt x="152096" y="467412"/>
                </a:lnTo>
                <a:lnTo>
                  <a:pt x="176973" y="429725"/>
                </a:lnTo>
                <a:lnTo>
                  <a:pt x="203485" y="393256"/>
                </a:lnTo>
                <a:lnTo>
                  <a:pt x="231578" y="358056"/>
                </a:lnTo>
                <a:lnTo>
                  <a:pt x="261201" y="324179"/>
                </a:lnTo>
                <a:lnTo>
                  <a:pt x="292303" y="291676"/>
                </a:lnTo>
                <a:lnTo>
                  <a:pt x="324830" y="260599"/>
                </a:lnTo>
                <a:lnTo>
                  <a:pt x="358731" y="231001"/>
                </a:lnTo>
                <a:lnTo>
                  <a:pt x="393954" y="202934"/>
                </a:lnTo>
                <a:lnTo>
                  <a:pt x="430447" y="176450"/>
                </a:lnTo>
                <a:lnTo>
                  <a:pt x="468157" y="151602"/>
                </a:lnTo>
                <a:lnTo>
                  <a:pt x="507033" y="128441"/>
                </a:lnTo>
                <a:lnTo>
                  <a:pt x="547022" y="107020"/>
                </a:lnTo>
                <a:lnTo>
                  <a:pt x="588072" y="87391"/>
                </a:lnTo>
                <a:lnTo>
                  <a:pt x="630132" y="69607"/>
                </a:lnTo>
                <a:lnTo>
                  <a:pt x="673149" y="53719"/>
                </a:lnTo>
                <a:lnTo>
                  <a:pt x="717071" y="39781"/>
                </a:lnTo>
                <a:lnTo>
                  <a:pt x="761846" y="27843"/>
                </a:lnTo>
                <a:lnTo>
                  <a:pt x="807423" y="17959"/>
                </a:lnTo>
                <a:lnTo>
                  <a:pt x="853748" y="10180"/>
                </a:lnTo>
                <a:lnTo>
                  <a:pt x="900770" y="4559"/>
                </a:lnTo>
                <a:lnTo>
                  <a:pt x="948436" y="1148"/>
                </a:lnTo>
                <a:lnTo>
                  <a:pt x="996696" y="0"/>
                </a:lnTo>
                <a:lnTo>
                  <a:pt x="1044955" y="1148"/>
                </a:lnTo>
                <a:lnTo>
                  <a:pt x="1092621" y="4559"/>
                </a:lnTo>
                <a:lnTo>
                  <a:pt x="1139643" y="10180"/>
                </a:lnTo>
                <a:lnTo>
                  <a:pt x="1185967" y="17959"/>
                </a:lnTo>
                <a:lnTo>
                  <a:pt x="1231542" y="27844"/>
                </a:lnTo>
                <a:lnTo>
                  <a:pt x="1276315" y="39783"/>
                </a:lnTo>
                <a:lnTo>
                  <a:pt x="1320235" y="53723"/>
                </a:lnTo>
                <a:lnTo>
                  <a:pt x="1363249" y="69613"/>
                </a:lnTo>
                <a:lnTo>
                  <a:pt x="1405305" y="87399"/>
                </a:lnTo>
                <a:lnTo>
                  <a:pt x="1446350" y="107031"/>
                </a:lnTo>
                <a:lnTo>
                  <a:pt x="1486333" y="128456"/>
                </a:lnTo>
                <a:lnTo>
                  <a:pt x="1525202" y="151621"/>
                </a:lnTo>
                <a:lnTo>
                  <a:pt x="1562904" y="176474"/>
                </a:lnTo>
                <a:lnTo>
                  <a:pt x="1599387" y="202964"/>
                </a:lnTo>
                <a:lnTo>
                  <a:pt x="1634599" y="231038"/>
                </a:lnTo>
                <a:lnTo>
                  <a:pt x="1668488" y="260644"/>
                </a:lnTo>
                <a:lnTo>
                  <a:pt x="1701001" y="291730"/>
                </a:lnTo>
                <a:lnTo>
                  <a:pt x="1732087" y="324243"/>
                </a:lnTo>
                <a:lnTo>
                  <a:pt x="1761693" y="358132"/>
                </a:lnTo>
                <a:lnTo>
                  <a:pt x="1789767" y="393344"/>
                </a:lnTo>
                <a:lnTo>
                  <a:pt x="1816256" y="429827"/>
                </a:lnTo>
                <a:lnTo>
                  <a:pt x="1841110" y="467529"/>
                </a:lnTo>
                <a:lnTo>
                  <a:pt x="1864275" y="506397"/>
                </a:lnTo>
                <a:lnTo>
                  <a:pt x="1885700" y="546380"/>
                </a:lnTo>
                <a:lnTo>
                  <a:pt x="1905331" y="587426"/>
                </a:lnTo>
                <a:lnTo>
                  <a:pt x="1923118" y="629482"/>
                </a:lnTo>
                <a:lnTo>
                  <a:pt x="1939007" y="672496"/>
                </a:lnTo>
                <a:lnTo>
                  <a:pt x="1952948" y="716415"/>
                </a:lnTo>
                <a:lnTo>
                  <a:pt x="1964886" y="761189"/>
                </a:lnTo>
                <a:lnTo>
                  <a:pt x="1974771" y="806764"/>
                </a:lnTo>
                <a:lnTo>
                  <a:pt x="1982550" y="853088"/>
                </a:lnTo>
                <a:lnTo>
                  <a:pt x="1988172" y="900109"/>
                </a:lnTo>
                <a:lnTo>
                  <a:pt x="1991583" y="947776"/>
                </a:lnTo>
                <a:lnTo>
                  <a:pt x="1992731" y="996035"/>
                </a:lnTo>
                <a:lnTo>
                  <a:pt x="1991583" y="1044294"/>
                </a:lnTo>
                <a:lnTo>
                  <a:pt x="1988172" y="1091961"/>
                </a:lnTo>
                <a:lnTo>
                  <a:pt x="1982550" y="1138983"/>
                </a:lnTo>
                <a:lnTo>
                  <a:pt x="1974771" y="1185307"/>
                </a:lnTo>
                <a:lnTo>
                  <a:pt x="1964886" y="1230882"/>
                </a:lnTo>
                <a:lnTo>
                  <a:pt x="1952948" y="1275656"/>
                </a:lnTo>
                <a:lnTo>
                  <a:pt x="1939007" y="1319576"/>
                </a:lnTo>
                <a:lnTo>
                  <a:pt x="1923118" y="1362590"/>
                </a:lnTo>
                <a:lnTo>
                  <a:pt x="1905331" y="1404646"/>
                </a:lnTo>
                <a:lnTo>
                  <a:pt x="1885700" y="1445692"/>
                </a:lnTo>
                <a:lnTo>
                  <a:pt x="1864275" y="1485676"/>
                </a:lnTo>
                <a:lnTo>
                  <a:pt x="1841110" y="1524545"/>
                </a:lnTo>
                <a:lnTo>
                  <a:pt x="1816256" y="1562248"/>
                </a:lnTo>
                <a:lnTo>
                  <a:pt x="1789767" y="1598731"/>
                </a:lnTo>
                <a:lnTo>
                  <a:pt x="1761693" y="1633944"/>
                </a:lnTo>
                <a:lnTo>
                  <a:pt x="1732087" y="1667833"/>
                </a:lnTo>
                <a:lnTo>
                  <a:pt x="1701001" y="1700347"/>
                </a:lnTo>
                <a:lnTo>
                  <a:pt x="1668488" y="1731433"/>
                </a:lnTo>
                <a:lnTo>
                  <a:pt x="1634599" y="1761040"/>
                </a:lnTo>
                <a:lnTo>
                  <a:pt x="1599387" y="1789114"/>
                </a:lnTo>
                <a:lnTo>
                  <a:pt x="1562904" y="1815605"/>
                </a:lnTo>
                <a:lnTo>
                  <a:pt x="1525202" y="1840459"/>
                </a:lnTo>
                <a:lnTo>
                  <a:pt x="1486333" y="1863624"/>
                </a:lnTo>
                <a:lnTo>
                  <a:pt x="1446350" y="1885049"/>
                </a:lnTo>
                <a:lnTo>
                  <a:pt x="1405305" y="1904681"/>
                </a:lnTo>
                <a:lnTo>
                  <a:pt x="1363249" y="1922468"/>
                </a:lnTo>
                <a:lnTo>
                  <a:pt x="1320235" y="1938358"/>
                </a:lnTo>
                <a:lnTo>
                  <a:pt x="1276315" y="1952299"/>
                </a:lnTo>
                <a:lnTo>
                  <a:pt x="1231542" y="1964238"/>
                </a:lnTo>
                <a:lnTo>
                  <a:pt x="1185967" y="1974123"/>
                </a:lnTo>
                <a:lnTo>
                  <a:pt x="1139643" y="1981902"/>
                </a:lnTo>
                <a:lnTo>
                  <a:pt x="1092621" y="1987524"/>
                </a:lnTo>
                <a:lnTo>
                  <a:pt x="1044955" y="1990935"/>
                </a:lnTo>
                <a:lnTo>
                  <a:pt x="996696" y="1992083"/>
                </a:lnTo>
                <a:close/>
              </a:path>
            </a:pathLst>
          </a:custGeom>
          <a:solidFill>
            <a:srgbClr val="EB6100"/>
          </a:solidFill>
        </p:spPr>
        <p:txBody>
          <a:bodyPr wrap="square" lIns="0" tIns="0" rIns="0" bIns="0" rtlCol="0"/>
          <a:lstStyle/>
          <a:p/>
        </p:txBody>
      </p:sp>
      <p:sp>
        <p:nvSpPr>
          <p:cNvPr id="5" name="object 5"/>
          <p:cNvSpPr txBox="1"/>
          <p:nvPr/>
        </p:nvSpPr>
        <p:spPr>
          <a:xfrm>
            <a:off x="5625553" y="1382483"/>
            <a:ext cx="939800" cy="1122680"/>
          </a:xfrm>
          <a:prstGeom prst="rect">
            <a:avLst/>
          </a:prstGeom>
        </p:spPr>
        <p:txBody>
          <a:bodyPr vert="horz" wrap="square" lIns="0" tIns="12700" rIns="0" bIns="0" rtlCol="0">
            <a:spAutoFit/>
          </a:bodyPr>
          <a:lstStyle/>
          <a:p>
            <a:pPr marL="12700">
              <a:lnSpc>
                <a:spcPct val="100000"/>
              </a:lnSpc>
              <a:spcBef>
                <a:spcPts val="100"/>
              </a:spcBef>
            </a:pPr>
            <a:r>
              <a:rPr sz="7200" dirty="0">
                <a:solidFill>
                  <a:srgbClr val="FFFFFF"/>
                </a:solidFill>
                <a:latin typeface="黑体" panose="02010609060101010101" charset="-122"/>
                <a:cs typeface="黑体" panose="02010609060101010101" charset="-122"/>
              </a:rPr>
              <a:t>02</a:t>
            </a:r>
            <a:endParaRPr sz="7200">
              <a:latin typeface="黑体" panose="02010609060101010101" charset="-122"/>
              <a:cs typeface="黑体" panose="02010609060101010101" charset="-122"/>
            </a:endParaRPr>
          </a:p>
        </p:txBody>
      </p:sp>
      <p:sp>
        <p:nvSpPr>
          <p:cNvPr id="6" name="object 6"/>
          <p:cNvSpPr txBox="1">
            <a:spLocks noGrp="1"/>
          </p:cNvSpPr>
          <p:nvPr>
            <p:ph type="title"/>
          </p:nvPr>
        </p:nvSpPr>
        <p:spPr>
          <a:xfrm>
            <a:off x="4558842" y="3415842"/>
            <a:ext cx="3072765" cy="1243965"/>
          </a:xfrm>
          <a:prstGeom prst="rect">
            <a:avLst/>
          </a:prstGeom>
        </p:spPr>
        <p:txBody>
          <a:bodyPr vert="horz" wrap="square" lIns="0" tIns="12065" rIns="0" bIns="0" rtlCol="0">
            <a:spAutoFit/>
          </a:bodyPr>
          <a:lstStyle/>
          <a:p>
            <a:pPr marL="520700" marR="5080" indent="-508000">
              <a:lnSpc>
                <a:spcPct val="100000"/>
              </a:lnSpc>
              <a:spcBef>
                <a:spcPts val="95"/>
              </a:spcBef>
            </a:pPr>
            <a:r>
              <a:rPr sz="4000" dirty="0">
                <a:solidFill>
                  <a:srgbClr val="000000"/>
                </a:solidFill>
              </a:rPr>
              <a:t>特殊作业安</a:t>
            </a:r>
            <a:r>
              <a:rPr sz="4000" spc="-5" dirty="0">
                <a:solidFill>
                  <a:srgbClr val="000000"/>
                </a:solidFill>
              </a:rPr>
              <a:t>全 </a:t>
            </a:r>
            <a:r>
              <a:rPr sz="4000" dirty="0">
                <a:solidFill>
                  <a:srgbClr val="000000"/>
                </a:solidFill>
              </a:rPr>
              <a:t>管理要</a:t>
            </a:r>
            <a:r>
              <a:rPr sz="4000" spc="-5" dirty="0">
                <a:solidFill>
                  <a:srgbClr val="000000"/>
                </a:solidFill>
              </a:rPr>
              <a:t>求</a:t>
            </a:r>
            <a:endParaRPr sz="4000"/>
          </a:p>
        </p:txBody>
      </p:sp>
      <p:sp>
        <p:nvSpPr>
          <p:cNvPr id="7" name="object 7"/>
          <p:cNvSpPr/>
          <p:nvPr/>
        </p:nvSpPr>
        <p:spPr>
          <a:xfrm>
            <a:off x="5956204" y="5764825"/>
            <a:ext cx="280670" cy="257810"/>
          </a:xfrm>
          <a:custGeom>
            <a:avLst/>
            <a:gdLst/>
            <a:ahLst/>
            <a:cxnLst/>
            <a:rect l="l" t="t" r="r" b="b"/>
            <a:pathLst>
              <a:path w="280670" h="257810">
                <a:moveTo>
                  <a:pt x="188996" y="112785"/>
                </a:moveTo>
                <a:lnTo>
                  <a:pt x="140176" y="112785"/>
                </a:lnTo>
                <a:lnTo>
                  <a:pt x="250920" y="4924"/>
                </a:lnTo>
                <a:lnTo>
                  <a:pt x="256642" y="1225"/>
                </a:lnTo>
                <a:lnTo>
                  <a:pt x="263137" y="0"/>
                </a:lnTo>
                <a:lnTo>
                  <a:pt x="269609" y="1231"/>
                </a:lnTo>
                <a:lnTo>
                  <a:pt x="275304" y="4924"/>
                </a:lnTo>
                <a:lnTo>
                  <a:pt x="279090" y="10495"/>
                </a:lnTo>
                <a:lnTo>
                  <a:pt x="280352" y="16829"/>
                </a:lnTo>
                <a:lnTo>
                  <a:pt x="279090" y="23160"/>
                </a:lnTo>
                <a:lnTo>
                  <a:pt x="275304" y="28724"/>
                </a:lnTo>
                <a:lnTo>
                  <a:pt x="188996" y="112785"/>
                </a:lnTo>
                <a:close/>
              </a:path>
              <a:path w="280670" h="257810">
                <a:moveTo>
                  <a:pt x="140171" y="153393"/>
                </a:moveTo>
                <a:lnTo>
                  <a:pt x="5048" y="28724"/>
                </a:lnTo>
                <a:lnTo>
                  <a:pt x="0" y="16829"/>
                </a:lnTo>
                <a:lnTo>
                  <a:pt x="1262" y="10495"/>
                </a:lnTo>
                <a:lnTo>
                  <a:pt x="5048" y="4924"/>
                </a:lnTo>
                <a:lnTo>
                  <a:pt x="10777" y="1225"/>
                </a:lnTo>
                <a:lnTo>
                  <a:pt x="17235" y="0"/>
                </a:lnTo>
                <a:lnTo>
                  <a:pt x="23723" y="1231"/>
                </a:lnTo>
                <a:lnTo>
                  <a:pt x="29432" y="4924"/>
                </a:lnTo>
                <a:lnTo>
                  <a:pt x="140176" y="112785"/>
                </a:lnTo>
                <a:lnTo>
                  <a:pt x="188996" y="112785"/>
                </a:lnTo>
                <a:lnTo>
                  <a:pt x="152368" y="148459"/>
                </a:lnTo>
                <a:lnTo>
                  <a:pt x="146659" y="152160"/>
                </a:lnTo>
                <a:lnTo>
                  <a:pt x="140171" y="153393"/>
                </a:lnTo>
                <a:close/>
              </a:path>
              <a:path w="280670" h="257810">
                <a:moveTo>
                  <a:pt x="140171" y="257219"/>
                </a:moveTo>
                <a:lnTo>
                  <a:pt x="5048" y="132559"/>
                </a:lnTo>
                <a:lnTo>
                  <a:pt x="0" y="120653"/>
                </a:lnTo>
                <a:lnTo>
                  <a:pt x="1262" y="114317"/>
                </a:lnTo>
                <a:lnTo>
                  <a:pt x="5048" y="108746"/>
                </a:lnTo>
                <a:lnTo>
                  <a:pt x="10749" y="105053"/>
                </a:lnTo>
                <a:lnTo>
                  <a:pt x="17235" y="103822"/>
                </a:lnTo>
                <a:lnTo>
                  <a:pt x="23723" y="105053"/>
                </a:lnTo>
                <a:lnTo>
                  <a:pt x="29432" y="108746"/>
                </a:lnTo>
                <a:lnTo>
                  <a:pt x="140176" y="216620"/>
                </a:lnTo>
                <a:lnTo>
                  <a:pt x="188996" y="216620"/>
                </a:lnTo>
                <a:lnTo>
                  <a:pt x="152368" y="252295"/>
                </a:lnTo>
                <a:lnTo>
                  <a:pt x="146659" y="255988"/>
                </a:lnTo>
                <a:lnTo>
                  <a:pt x="140171" y="257219"/>
                </a:lnTo>
                <a:close/>
              </a:path>
              <a:path w="280670" h="257810">
                <a:moveTo>
                  <a:pt x="188996" y="216620"/>
                </a:moveTo>
                <a:lnTo>
                  <a:pt x="140176" y="216620"/>
                </a:lnTo>
                <a:lnTo>
                  <a:pt x="250920" y="108746"/>
                </a:lnTo>
                <a:lnTo>
                  <a:pt x="256623" y="105053"/>
                </a:lnTo>
                <a:lnTo>
                  <a:pt x="263112" y="103822"/>
                </a:lnTo>
                <a:lnTo>
                  <a:pt x="269601" y="105053"/>
                </a:lnTo>
                <a:lnTo>
                  <a:pt x="275304" y="108746"/>
                </a:lnTo>
                <a:lnTo>
                  <a:pt x="279090" y="114317"/>
                </a:lnTo>
                <a:lnTo>
                  <a:pt x="280352" y="120653"/>
                </a:lnTo>
                <a:lnTo>
                  <a:pt x="279090" y="126988"/>
                </a:lnTo>
                <a:lnTo>
                  <a:pt x="275304" y="132559"/>
                </a:lnTo>
                <a:lnTo>
                  <a:pt x="188996" y="216620"/>
                </a:lnTo>
                <a:close/>
              </a:path>
            </a:pathLst>
          </a:custGeom>
          <a:solidFill>
            <a:srgbClr val="9B0000"/>
          </a:solidFill>
        </p:spPr>
        <p:txBody>
          <a:bodyPr wrap="square" lIns="0" tIns="0" rIns="0" bIns="0" rtlCol="0"/>
          <a:lstStyle/>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96953" y="6555028"/>
            <a:ext cx="103505" cy="194310"/>
          </a:xfrm>
          <a:prstGeom prst="rect">
            <a:avLst/>
          </a:prstGeom>
        </p:spPr>
        <p:txBody>
          <a:bodyPr vert="horz" wrap="square" lIns="0" tIns="13335" rIns="0" bIns="0" rtlCol="0">
            <a:spAutoFit/>
          </a:bodyPr>
          <a:lstStyle/>
          <a:p>
            <a:pPr marL="12700">
              <a:lnSpc>
                <a:spcPct val="100000"/>
              </a:lnSpc>
              <a:spcBef>
                <a:spcPts val="105"/>
              </a:spcBef>
            </a:pPr>
            <a:r>
              <a:rPr sz="1100" dirty="0">
                <a:latin typeface="Arial" panose="020B0604020202020204"/>
                <a:cs typeface="Arial" panose="020B0604020202020204"/>
              </a:rPr>
              <a:t>5</a:t>
            </a:r>
            <a:endParaRPr sz="1100">
              <a:latin typeface="Arial" panose="020B0604020202020204"/>
              <a:cs typeface="Arial" panose="020B0604020202020204"/>
            </a:endParaRPr>
          </a:p>
        </p:txBody>
      </p:sp>
      <p:sp>
        <p:nvSpPr>
          <p:cNvPr id="3" name="object 3"/>
          <p:cNvSpPr txBox="1"/>
          <p:nvPr/>
        </p:nvSpPr>
        <p:spPr>
          <a:xfrm>
            <a:off x="383540" y="505853"/>
            <a:ext cx="838835" cy="514350"/>
          </a:xfrm>
          <a:prstGeom prst="rect">
            <a:avLst/>
          </a:prstGeom>
        </p:spPr>
        <p:txBody>
          <a:bodyPr vert="horz" wrap="square" lIns="0" tIns="13335" rIns="0" bIns="0" rtlCol="0">
            <a:spAutoFit/>
          </a:bodyPr>
          <a:lstStyle/>
          <a:p>
            <a:pPr marL="12700">
              <a:lnSpc>
                <a:spcPct val="100000"/>
              </a:lnSpc>
              <a:spcBef>
                <a:spcPts val="105"/>
              </a:spcBef>
            </a:pPr>
            <a:r>
              <a:rPr sz="3200" b="1" dirty="0">
                <a:latin typeface="微软雅黑" panose="020B0503020204020204" charset="-122"/>
                <a:cs typeface="微软雅黑" panose="020B0503020204020204" charset="-122"/>
              </a:rPr>
              <a:t>问</a:t>
            </a:r>
            <a:r>
              <a:rPr sz="3200" b="1" spc="5" dirty="0">
                <a:latin typeface="微软雅黑" panose="020B0503020204020204" charset="-122"/>
                <a:cs typeface="微软雅黑" panose="020B0503020204020204" charset="-122"/>
              </a:rPr>
              <a:t>题</a:t>
            </a:r>
            <a:endParaRPr sz="3200">
              <a:latin typeface="微软雅黑" panose="020B0503020204020204" charset="-122"/>
              <a:cs typeface="微软雅黑" panose="020B0503020204020204" charset="-122"/>
            </a:endParaRPr>
          </a:p>
        </p:txBody>
      </p:sp>
      <p:sp>
        <p:nvSpPr>
          <p:cNvPr id="4" name="object 4"/>
          <p:cNvSpPr txBox="1">
            <a:spLocks noGrp="1"/>
          </p:cNvSpPr>
          <p:nvPr>
            <p:ph type="title"/>
          </p:nvPr>
        </p:nvSpPr>
        <p:spPr>
          <a:xfrm>
            <a:off x="1479550" y="2948025"/>
            <a:ext cx="9169400" cy="848360"/>
          </a:xfrm>
          <a:prstGeom prst="rect">
            <a:avLst/>
          </a:prstGeom>
        </p:spPr>
        <p:txBody>
          <a:bodyPr vert="horz" wrap="square" lIns="0" tIns="12700" rIns="0" bIns="0" rtlCol="0">
            <a:spAutoFit/>
          </a:bodyPr>
          <a:lstStyle/>
          <a:p>
            <a:pPr marL="12700">
              <a:lnSpc>
                <a:spcPct val="100000"/>
              </a:lnSpc>
              <a:spcBef>
                <a:spcPts val="100"/>
              </a:spcBef>
              <a:tabLst>
                <a:tab pos="1941830" algn="l"/>
                <a:tab pos="9156065" algn="l"/>
              </a:tabLst>
            </a:pPr>
            <a:r>
              <a:rPr sz="5400" b="0" u="heavy" dirty="0">
                <a:solidFill>
                  <a:srgbClr val="000000"/>
                </a:solidFill>
                <a:uFill>
                  <a:solidFill>
                    <a:srgbClr val="FFC000"/>
                  </a:solidFill>
                </a:uFill>
                <a:latin typeface="Times New Roman" panose="02020603050405020304"/>
                <a:cs typeface="Times New Roman" panose="02020603050405020304"/>
              </a:rPr>
              <a:t> 	</a:t>
            </a:r>
            <a:r>
              <a:rPr sz="5400" u="heavy" dirty="0">
                <a:solidFill>
                  <a:srgbClr val="000000"/>
                </a:solidFill>
                <a:uFill>
                  <a:solidFill>
                    <a:srgbClr val="FFC000"/>
                  </a:solidFill>
                </a:uFill>
              </a:rPr>
              <a:t>什么是</a:t>
            </a:r>
            <a:r>
              <a:rPr sz="5400" u="heavy" dirty="0">
                <a:solidFill>
                  <a:srgbClr val="C00000"/>
                </a:solidFill>
                <a:uFill>
                  <a:solidFill>
                    <a:srgbClr val="FFC000"/>
                  </a:solidFill>
                </a:uFill>
              </a:rPr>
              <a:t>有限空间？	</a:t>
            </a:r>
            <a:endParaRPr sz="5400">
              <a:latin typeface="Times New Roman" panose="02020603050405020304"/>
              <a:cs typeface="Times New Roman" panose="02020603050405020304"/>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732183" y="6581022"/>
            <a:ext cx="155575" cy="156845"/>
          </a:xfrm>
          <a:prstGeom prst="rect">
            <a:avLst/>
          </a:prstGeom>
        </p:spPr>
        <p:txBody>
          <a:bodyPr vert="horz" wrap="square" lIns="0" tIns="0" rIns="0" bIns="0" rtlCol="0">
            <a:spAutoFit/>
          </a:bodyPr>
          <a:lstStyle/>
          <a:p>
            <a:pPr>
              <a:lnSpc>
                <a:spcPts val="1220"/>
              </a:lnSpc>
            </a:pPr>
            <a:r>
              <a:rPr sz="1100" spc="-5" dirty="0">
                <a:latin typeface="Arial" panose="020B0604020202020204"/>
                <a:cs typeface="Arial" panose="020B0604020202020204"/>
              </a:rPr>
              <a:t>4</a:t>
            </a:r>
            <a:r>
              <a:rPr sz="1100" dirty="0">
                <a:latin typeface="Arial" panose="020B0604020202020204"/>
                <a:cs typeface="Arial" panose="020B0604020202020204"/>
              </a:rPr>
              <a:t>1</a:t>
            </a:r>
            <a:endParaRPr sz="1100">
              <a:latin typeface="Arial" panose="020B0604020202020204"/>
              <a:cs typeface="Arial" panose="020B0604020202020204"/>
            </a:endParaRPr>
          </a:p>
        </p:txBody>
      </p:sp>
      <p:sp>
        <p:nvSpPr>
          <p:cNvPr id="3" name="object 3"/>
          <p:cNvSpPr/>
          <p:nvPr/>
        </p:nvSpPr>
        <p:spPr>
          <a:xfrm>
            <a:off x="0" y="0"/>
            <a:ext cx="12192000" cy="6858000"/>
          </a:xfrm>
          <a:prstGeom prst="rect">
            <a:avLst/>
          </a:prstGeom>
          <a:blipFill>
            <a:blip r:embed="rId1" cstate="print"/>
            <a:stretch>
              <a:fillRect/>
            </a:stretch>
          </a:blipFill>
        </p:spPr>
        <p:txBody>
          <a:bodyPr wrap="square" lIns="0" tIns="0" rIns="0" bIns="0" rtlCol="0"/>
          <a:lstStyle/>
          <a:p/>
        </p:txBody>
      </p:sp>
      <p:sp>
        <p:nvSpPr>
          <p:cNvPr id="4" name="object 4"/>
          <p:cNvSpPr/>
          <p:nvPr/>
        </p:nvSpPr>
        <p:spPr>
          <a:xfrm>
            <a:off x="0" y="0"/>
            <a:ext cx="12192000" cy="6858000"/>
          </a:xfrm>
          <a:custGeom>
            <a:avLst/>
            <a:gdLst/>
            <a:ahLst/>
            <a:cxnLst/>
            <a:rect l="l" t="t" r="r" b="b"/>
            <a:pathLst>
              <a:path w="12192000" h="6858000">
                <a:moveTo>
                  <a:pt x="0" y="0"/>
                </a:moveTo>
                <a:lnTo>
                  <a:pt x="12192000" y="0"/>
                </a:lnTo>
                <a:lnTo>
                  <a:pt x="12192000" y="6858000"/>
                </a:lnTo>
                <a:lnTo>
                  <a:pt x="0" y="6858000"/>
                </a:lnTo>
                <a:lnTo>
                  <a:pt x="0" y="0"/>
                </a:lnTo>
                <a:close/>
              </a:path>
            </a:pathLst>
          </a:custGeom>
          <a:solidFill>
            <a:srgbClr val="0D0D0D">
              <a:alpha val="65899"/>
            </a:srgbClr>
          </a:solidFill>
        </p:spPr>
        <p:txBody>
          <a:bodyPr wrap="square" lIns="0" tIns="0" rIns="0" bIns="0" rtlCol="0"/>
          <a:lstStyle/>
          <a:p/>
        </p:txBody>
      </p:sp>
      <p:sp>
        <p:nvSpPr>
          <p:cNvPr id="5" name="object 5"/>
          <p:cNvSpPr txBox="1"/>
          <p:nvPr/>
        </p:nvSpPr>
        <p:spPr>
          <a:xfrm>
            <a:off x="383540" y="505853"/>
            <a:ext cx="838835" cy="514350"/>
          </a:xfrm>
          <a:prstGeom prst="rect">
            <a:avLst/>
          </a:prstGeom>
        </p:spPr>
        <p:txBody>
          <a:bodyPr vert="horz" wrap="square" lIns="0" tIns="13335" rIns="0" bIns="0" rtlCol="0">
            <a:spAutoFit/>
          </a:bodyPr>
          <a:lstStyle/>
          <a:p>
            <a:pPr marL="12700">
              <a:lnSpc>
                <a:spcPct val="100000"/>
              </a:lnSpc>
              <a:spcBef>
                <a:spcPts val="105"/>
              </a:spcBef>
            </a:pPr>
            <a:r>
              <a:rPr sz="3200" b="1" u="heavy" dirty="0">
                <a:solidFill>
                  <a:srgbClr val="FFFFFF"/>
                </a:solidFill>
                <a:uFill>
                  <a:solidFill>
                    <a:srgbClr val="FFFFFF"/>
                  </a:solidFill>
                </a:uFill>
                <a:latin typeface="微软雅黑" panose="020B0503020204020204" charset="-122"/>
                <a:cs typeface="微软雅黑" panose="020B0503020204020204" charset="-122"/>
              </a:rPr>
              <a:t>定</a:t>
            </a:r>
            <a:r>
              <a:rPr sz="3200" b="1" u="heavy" spc="5" dirty="0">
                <a:solidFill>
                  <a:srgbClr val="FFFFFF"/>
                </a:solidFill>
                <a:uFill>
                  <a:solidFill>
                    <a:srgbClr val="FFFFFF"/>
                  </a:solidFill>
                </a:uFill>
                <a:latin typeface="微软雅黑" panose="020B0503020204020204" charset="-122"/>
                <a:cs typeface="微软雅黑" panose="020B0503020204020204" charset="-122"/>
              </a:rPr>
              <a:t>义</a:t>
            </a:r>
            <a:endParaRPr sz="3200">
              <a:latin typeface="微软雅黑" panose="020B0503020204020204" charset="-122"/>
              <a:cs typeface="微软雅黑" panose="020B0503020204020204" charset="-122"/>
            </a:endParaRPr>
          </a:p>
        </p:txBody>
      </p:sp>
      <p:sp>
        <p:nvSpPr>
          <p:cNvPr id="6" name="object 6"/>
          <p:cNvSpPr/>
          <p:nvPr/>
        </p:nvSpPr>
        <p:spPr>
          <a:xfrm>
            <a:off x="612673" y="2065578"/>
            <a:ext cx="10707624" cy="2451493"/>
          </a:xfrm>
          <a:prstGeom prst="rect">
            <a:avLst/>
          </a:prstGeom>
          <a:blipFill>
            <a:blip r:embed="rId2" cstate="print"/>
            <a:stretch>
              <a:fillRect/>
            </a:stretch>
          </a:blipFill>
        </p:spPr>
        <p:txBody>
          <a:bodyPr wrap="square" lIns="0" tIns="0" rIns="0" bIns="0" rtlCol="0"/>
          <a:lstStyle/>
          <a:p/>
        </p:txBody>
      </p:sp>
      <p:sp>
        <p:nvSpPr>
          <p:cNvPr id="7" name="object 7"/>
          <p:cNvSpPr/>
          <p:nvPr/>
        </p:nvSpPr>
        <p:spPr>
          <a:xfrm>
            <a:off x="977760" y="2385580"/>
            <a:ext cx="1739633" cy="1739633"/>
          </a:xfrm>
          <a:prstGeom prst="rect">
            <a:avLst/>
          </a:prstGeom>
          <a:blipFill>
            <a:blip r:embed="rId3" cstate="print"/>
            <a:stretch>
              <a:fillRect/>
            </a:stretch>
          </a:blipFill>
        </p:spPr>
        <p:txBody>
          <a:bodyPr wrap="square" lIns="0" tIns="0" rIns="0" bIns="0" rtlCol="0"/>
          <a:lstStyle/>
          <a:p/>
        </p:txBody>
      </p:sp>
      <p:sp>
        <p:nvSpPr>
          <p:cNvPr id="8" name="object 8"/>
          <p:cNvSpPr/>
          <p:nvPr/>
        </p:nvSpPr>
        <p:spPr>
          <a:xfrm>
            <a:off x="1291082" y="3187979"/>
            <a:ext cx="1039037" cy="276860"/>
          </a:xfrm>
          <a:prstGeom prst="rect">
            <a:avLst/>
          </a:prstGeom>
          <a:blipFill>
            <a:blip r:embed="rId4" cstate="print"/>
            <a:stretch>
              <a:fillRect/>
            </a:stretch>
          </a:blipFill>
        </p:spPr>
        <p:txBody>
          <a:bodyPr wrap="square" lIns="0" tIns="0" rIns="0" bIns="0" rtlCol="0"/>
          <a:lstStyle/>
          <a:p/>
        </p:txBody>
      </p:sp>
      <p:sp>
        <p:nvSpPr>
          <p:cNvPr id="9" name="object 9"/>
          <p:cNvSpPr txBox="1"/>
          <p:nvPr/>
        </p:nvSpPr>
        <p:spPr>
          <a:xfrm>
            <a:off x="2893402" y="2508885"/>
            <a:ext cx="7900034" cy="1397000"/>
          </a:xfrm>
          <a:prstGeom prst="rect">
            <a:avLst/>
          </a:prstGeom>
        </p:spPr>
        <p:txBody>
          <a:bodyPr vert="horz" wrap="square" lIns="0" tIns="12700" rIns="0" bIns="0" rtlCol="0">
            <a:spAutoFit/>
          </a:bodyPr>
          <a:lstStyle/>
          <a:p>
            <a:pPr marL="12700" marR="5080" algn="just">
              <a:lnSpc>
                <a:spcPct val="150000"/>
              </a:lnSpc>
              <a:spcBef>
                <a:spcPts val="100"/>
              </a:spcBef>
            </a:pPr>
            <a:r>
              <a:rPr sz="2000" dirty="0">
                <a:solidFill>
                  <a:srgbClr val="FFFFFF"/>
                </a:solidFill>
                <a:latin typeface="微软雅黑" panose="020B0503020204020204" charset="-122"/>
                <a:cs typeface="微软雅黑" panose="020B0503020204020204" charset="-122"/>
              </a:rPr>
              <a:t>即：生产单位作业过程中可能涉及的</a:t>
            </a:r>
            <a:r>
              <a:rPr sz="2000" b="1" dirty="0">
                <a:solidFill>
                  <a:srgbClr val="FFFFFF"/>
                </a:solidFill>
                <a:latin typeface="微软雅黑" panose="020B0503020204020204" charset="-122"/>
                <a:cs typeface="微软雅黑" panose="020B0503020204020204" charset="-122"/>
              </a:rPr>
              <a:t>动火、</a:t>
            </a:r>
            <a:r>
              <a:rPr sz="2000" b="1" dirty="0">
                <a:solidFill>
                  <a:srgbClr val="FF0000"/>
                </a:solidFill>
                <a:latin typeface="微软雅黑" panose="020B0503020204020204" charset="-122"/>
                <a:cs typeface="微软雅黑" panose="020B0503020204020204" charset="-122"/>
              </a:rPr>
              <a:t>进入有限空间、盲板抽堵</a:t>
            </a:r>
            <a:r>
              <a:rPr sz="2000" b="1" dirty="0">
                <a:solidFill>
                  <a:srgbClr val="FF0000"/>
                </a:solidFill>
                <a:latin typeface="微软雅黑" panose="020B0503020204020204" charset="-122"/>
                <a:cs typeface="微软雅黑" panose="020B0503020204020204" charset="-122"/>
              </a:rPr>
              <a:t>、 </a:t>
            </a:r>
            <a:r>
              <a:rPr sz="2000" b="1" dirty="0">
                <a:solidFill>
                  <a:srgbClr val="FF0000"/>
                </a:solidFill>
                <a:latin typeface="微软雅黑" panose="020B0503020204020204" charset="-122"/>
                <a:cs typeface="微软雅黑" panose="020B0503020204020204" charset="-122"/>
              </a:rPr>
              <a:t>高处作业、吊装、临时用电、动土、断路</a:t>
            </a:r>
            <a:r>
              <a:rPr sz="2000" dirty="0">
                <a:solidFill>
                  <a:srgbClr val="FFFFFF"/>
                </a:solidFill>
                <a:latin typeface="微软雅黑" panose="020B0503020204020204" charset="-122"/>
                <a:cs typeface="微软雅黑" panose="020B0503020204020204" charset="-122"/>
              </a:rPr>
              <a:t>等，对操作者本人、他人及</a:t>
            </a:r>
            <a:r>
              <a:rPr sz="2000" dirty="0">
                <a:solidFill>
                  <a:srgbClr val="FFFFFF"/>
                </a:solidFill>
                <a:latin typeface="微软雅黑" panose="020B0503020204020204" charset="-122"/>
                <a:cs typeface="微软雅黑" panose="020B0503020204020204" charset="-122"/>
              </a:rPr>
              <a:t>周 </a:t>
            </a:r>
            <a:r>
              <a:rPr sz="2000" dirty="0">
                <a:solidFill>
                  <a:srgbClr val="FFFFFF"/>
                </a:solidFill>
                <a:latin typeface="微软雅黑" panose="020B0503020204020204" charset="-122"/>
                <a:cs typeface="微软雅黑" panose="020B0503020204020204" charset="-122"/>
              </a:rPr>
              <a:t>围建(构)筑物、设备、设施的安全可能造成危害的作业称为特殊作业</a:t>
            </a:r>
            <a:r>
              <a:rPr sz="2000" spc="5" dirty="0">
                <a:solidFill>
                  <a:srgbClr val="FFFFFF"/>
                </a:solidFill>
                <a:latin typeface="微软雅黑" panose="020B0503020204020204" charset="-122"/>
                <a:cs typeface="微软雅黑" panose="020B0503020204020204" charset="-122"/>
              </a:rPr>
              <a:t>。</a:t>
            </a:r>
            <a:endParaRPr sz="2000">
              <a:latin typeface="微软雅黑" panose="020B0503020204020204" charset="-122"/>
              <a:cs typeface="微软雅黑" panose="020B0503020204020204"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505853"/>
            <a:ext cx="53092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常规作业与特殊作业管理区</a:t>
            </a:r>
            <a:r>
              <a:rPr sz="3200" spc="5" dirty="0">
                <a:solidFill>
                  <a:srgbClr val="000000"/>
                </a:solidFill>
              </a:rPr>
              <a:t>别</a:t>
            </a:r>
            <a:endParaRPr sz="3200"/>
          </a:p>
        </p:txBody>
      </p:sp>
      <p:sp>
        <p:nvSpPr>
          <p:cNvPr id="3" name="object 3"/>
          <p:cNvSpPr txBox="1"/>
          <p:nvPr/>
        </p:nvSpPr>
        <p:spPr>
          <a:xfrm>
            <a:off x="3593591" y="2907792"/>
            <a:ext cx="1763395" cy="553720"/>
          </a:xfrm>
          <a:prstGeom prst="rect">
            <a:avLst/>
          </a:prstGeom>
          <a:solidFill>
            <a:srgbClr val="0B4987"/>
          </a:solidFill>
        </p:spPr>
        <p:txBody>
          <a:bodyPr vert="horz" wrap="square" lIns="0" tIns="113030" rIns="0" bIns="0" rtlCol="0">
            <a:spAutoFit/>
          </a:bodyPr>
          <a:lstStyle/>
          <a:p>
            <a:pPr marL="353060">
              <a:lnSpc>
                <a:spcPct val="100000"/>
              </a:lnSpc>
              <a:spcBef>
                <a:spcPts val="890"/>
              </a:spcBef>
            </a:pPr>
            <a:r>
              <a:rPr sz="2000" dirty="0">
                <a:solidFill>
                  <a:srgbClr val="FFFFFF"/>
                </a:solidFill>
                <a:latin typeface="微软雅黑" panose="020B0503020204020204" charset="-122"/>
                <a:cs typeface="微软雅黑" panose="020B0503020204020204" charset="-122"/>
              </a:rPr>
              <a:t>特殊作</a:t>
            </a:r>
            <a:r>
              <a:rPr sz="2000" spc="5" dirty="0">
                <a:solidFill>
                  <a:srgbClr val="FFFFFF"/>
                </a:solidFill>
                <a:latin typeface="微软雅黑" panose="020B0503020204020204" charset="-122"/>
                <a:cs typeface="微软雅黑" panose="020B0503020204020204" charset="-122"/>
              </a:rPr>
              <a:t>业</a:t>
            </a:r>
            <a:endParaRPr sz="2000">
              <a:latin typeface="微软雅黑" panose="020B0503020204020204" charset="-122"/>
              <a:cs typeface="微软雅黑" panose="020B0503020204020204" charset="-122"/>
            </a:endParaRPr>
          </a:p>
        </p:txBody>
      </p:sp>
      <p:sp>
        <p:nvSpPr>
          <p:cNvPr id="4" name="object 4"/>
          <p:cNvSpPr txBox="1"/>
          <p:nvPr/>
        </p:nvSpPr>
        <p:spPr>
          <a:xfrm>
            <a:off x="9358883" y="2884932"/>
            <a:ext cx="2603500" cy="553720"/>
          </a:xfrm>
          <a:prstGeom prst="rect">
            <a:avLst/>
          </a:prstGeom>
          <a:solidFill>
            <a:srgbClr val="0B4987"/>
          </a:solidFill>
        </p:spPr>
        <p:txBody>
          <a:bodyPr vert="horz" wrap="square" lIns="0" tIns="130175" rIns="0" bIns="0" rtlCol="0">
            <a:spAutoFit/>
          </a:bodyPr>
          <a:lstStyle/>
          <a:p>
            <a:pPr marL="188595">
              <a:lnSpc>
                <a:spcPct val="100000"/>
              </a:lnSpc>
              <a:spcBef>
                <a:spcPts val="1025"/>
              </a:spcBef>
            </a:pPr>
            <a:r>
              <a:rPr sz="1800" dirty="0">
                <a:solidFill>
                  <a:srgbClr val="FFFFFF"/>
                </a:solidFill>
                <a:latin typeface="微软雅黑" panose="020B0503020204020204" charset="-122"/>
                <a:cs typeface="微软雅黑" panose="020B0503020204020204" charset="-122"/>
              </a:rPr>
              <a:t>操作规程、日常管理等</a:t>
            </a:r>
            <a:endParaRPr sz="1800">
              <a:latin typeface="微软雅黑" panose="020B0503020204020204" charset="-122"/>
              <a:cs typeface="微软雅黑" panose="020B0503020204020204" charset="-122"/>
            </a:endParaRPr>
          </a:p>
        </p:txBody>
      </p:sp>
      <p:sp>
        <p:nvSpPr>
          <p:cNvPr id="5" name="object 5"/>
          <p:cNvSpPr/>
          <p:nvPr/>
        </p:nvSpPr>
        <p:spPr>
          <a:xfrm>
            <a:off x="4458919" y="2522347"/>
            <a:ext cx="1830705" cy="386080"/>
          </a:xfrm>
          <a:custGeom>
            <a:avLst/>
            <a:gdLst/>
            <a:ahLst/>
            <a:cxnLst/>
            <a:rect l="l" t="t" r="r" b="b"/>
            <a:pathLst>
              <a:path w="1830704" h="386080">
                <a:moveTo>
                  <a:pt x="31750" y="385775"/>
                </a:moveTo>
                <a:lnTo>
                  <a:pt x="0" y="385775"/>
                </a:lnTo>
                <a:lnTo>
                  <a:pt x="0" y="0"/>
                </a:lnTo>
                <a:lnTo>
                  <a:pt x="1830362" y="0"/>
                </a:lnTo>
                <a:lnTo>
                  <a:pt x="1830362" y="15875"/>
                </a:lnTo>
                <a:lnTo>
                  <a:pt x="31750" y="15875"/>
                </a:lnTo>
                <a:lnTo>
                  <a:pt x="15875" y="31750"/>
                </a:lnTo>
                <a:lnTo>
                  <a:pt x="31750" y="31750"/>
                </a:lnTo>
                <a:lnTo>
                  <a:pt x="31750" y="385775"/>
                </a:lnTo>
                <a:close/>
              </a:path>
              <a:path w="1830704" h="386080">
                <a:moveTo>
                  <a:pt x="31750" y="31750"/>
                </a:moveTo>
                <a:lnTo>
                  <a:pt x="15875" y="31750"/>
                </a:lnTo>
                <a:lnTo>
                  <a:pt x="31750" y="15875"/>
                </a:lnTo>
                <a:lnTo>
                  <a:pt x="31750" y="31750"/>
                </a:lnTo>
                <a:close/>
              </a:path>
              <a:path w="1830704" h="386080">
                <a:moveTo>
                  <a:pt x="1830362" y="31750"/>
                </a:moveTo>
                <a:lnTo>
                  <a:pt x="31750" y="31750"/>
                </a:lnTo>
                <a:lnTo>
                  <a:pt x="31750" y="15875"/>
                </a:lnTo>
                <a:lnTo>
                  <a:pt x="1830362" y="15875"/>
                </a:lnTo>
                <a:lnTo>
                  <a:pt x="1830362" y="31750"/>
                </a:lnTo>
                <a:close/>
              </a:path>
            </a:pathLst>
          </a:custGeom>
          <a:solidFill>
            <a:srgbClr val="000000"/>
          </a:solidFill>
        </p:spPr>
        <p:txBody>
          <a:bodyPr wrap="square" lIns="0" tIns="0" rIns="0" bIns="0" rtlCol="0"/>
          <a:lstStyle/>
          <a:p/>
        </p:txBody>
      </p:sp>
      <p:sp>
        <p:nvSpPr>
          <p:cNvPr id="6" name="object 6"/>
          <p:cNvSpPr/>
          <p:nvPr/>
        </p:nvSpPr>
        <p:spPr>
          <a:xfrm>
            <a:off x="4380179" y="3532123"/>
            <a:ext cx="0" cy="1220470"/>
          </a:xfrm>
          <a:custGeom>
            <a:avLst/>
            <a:gdLst/>
            <a:ahLst/>
            <a:cxnLst/>
            <a:rect l="l" t="t" r="r" b="b"/>
            <a:pathLst>
              <a:path h="1220470">
                <a:moveTo>
                  <a:pt x="0" y="0"/>
                </a:moveTo>
                <a:lnTo>
                  <a:pt x="0" y="1220368"/>
                </a:lnTo>
              </a:path>
            </a:pathLst>
          </a:custGeom>
          <a:ln w="43129">
            <a:solidFill>
              <a:srgbClr val="000000"/>
            </a:solidFill>
          </a:ln>
        </p:spPr>
        <p:txBody>
          <a:bodyPr wrap="square" lIns="0" tIns="0" rIns="0" bIns="0" rtlCol="0"/>
          <a:lstStyle/>
          <a:p/>
        </p:txBody>
      </p:sp>
      <p:sp>
        <p:nvSpPr>
          <p:cNvPr id="7" name="object 7"/>
          <p:cNvSpPr/>
          <p:nvPr/>
        </p:nvSpPr>
        <p:spPr>
          <a:xfrm>
            <a:off x="918184" y="6045593"/>
            <a:ext cx="0" cy="95885"/>
          </a:xfrm>
          <a:custGeom>
            <a:avLst/>
            <a:gdLst/>
            <a:ahLst/>
            <a:cxnLst/>
            <a:rect l="l" t="t" r="r" b="b"/>
            <a:pathLst>
              <a:path h="95885">
                <a:moveTo>
                  <a:pt x="0" y="0"/>
                </a:moveTo>
                <a:lnTo>
                  <a:pt x="0" y="95656"/>
                </a:lnTo>
              </a:path>
            </a:pathLst>
          </a:custGeom>
          <a:ln w="32969">
            <a:solidFill>
              <a:srgbClr val="D24603"/>
            </a:solidFill>
          </a:ln>
        </p:spPr>
        <p:txBody>
          <a:bodyPr wrap="square" lIns="0" tIns="0" rIns="0" bIns="0" rtlCol="0"/>
          <a:lstStyle/>
          <a:p/>
        </p:txBody>
      </p:sp>
      <p:sp>
        <p:nvSpPr>
          <p:cNvPr id="8" name="object 8"/>
          <p:cNvSpPr/>
          <p:nvPr/>
        </p:nvSpPr>
        <p:spPr>
          <a:xfrm>
            <a:off x="919810" y="5918606"/>
            <a:ext cx="0" cy="95885"/>
          </a:xfrm>
          <a:custGeom>
            <a:avLst/>
            <a:gdLst/>
            <a:ahLst/>
            <a:cxnLst/>
            <a:rect l="l" t="t" r="r" b="b"/>
            <a:pathLst>
              <a:path h="95885">
                <a:moveTo>
                  <a:pt x="0" y="0"/>
                </a:moveTo>
                <a:lnTo>
                  <a:pt x="0" y="95656"/>
                </a:lnTo>
              </a:path>
            </a:pathLst>
          </a:custGeom>
          <a:ln w="32969">
            <a:solidFill>
              <a:srgbClr val="D24603"/>
            </a:solidFill>
          </a:ln>
        </p:spPr>
        <p:txBody>
          <a:bodyPr wrap="square" lIns="0" tIns="0" rIns="0" bIns="0" rtlCol="0"/>
          <a:lstStyle/>
          <a:p/>
        </p:txBody>
      </p:sp>
      <p:sp>
        <p:nvSpPr>
          <p:cNvPr id="9" name="object 9"/>
          <p:cNvSpPr/>
          <p:nvPr/>
        </p:nvSpPr>
        <p:spPr>
          <a:xfrm>
            <a:off x="921435" y="5791618"/>
            <a:ext cx="0" cy="95885"/>
          </a:xfrm>
          <a:custGeom>
            <a:avLst/>
            <a:gdLst/>
            <a:ahLst/>
            <a:cxnLst/>
            <a:rect l="l" t="t" r="r" b="b"/>
            <a:pathLst>
              <a:path h="95885">
                <a:moveTo>
                  <a:pt x="0" y="0"/>
                </a:moveTo>
                <a:lnTo>
                  <a:pt x="0" y="95643"/>
                </a:lnTo>
              </a:path>
            </a:pathLst>
          </a:custGeom>
          <a:ln w="32969">
            <a:solidFill>
              <a:srgbClr val="D24603"/>
            </a:solidFill>
          </a:ln>
        </p:spPr>
        <p:txBody>
          <a:bodyPr wrap="square" lIns="0" tIns="0" rIns="0" bIns="0" rtlCol="0"/>
          <a:lstStyle/>
          <a:p/>
        </p:txBody>
      </p:sp>
      <p:sp>
        <p:nvSpPr>
          <p:cNvPr id="10" name="object 10"/>
          <p:cNvSpPr/>
          <p:nvPr/>
        </p:nvSpPr>
        <p:spPr>
          <a:xfrm>
            <a:off x="923074" y="5664631"/>
            <a:ext cx="0" cy="95885"/>
          </a:xfrm>
          <a:custGeom>
            <a:avLst/>
            <a:gdLst/>
            <a:ahLst/>
            <a:cxnLst/>
            <a:rect l="l" t="t" r="r" b="b"/>
            <a:pathLst>
              <a:path h="95885">
                <a:moveTo>
                  <a:pt x="0" y="0"/>
                </a:moveTo>
                <a:lnTo>
                  <a:pt x="0" y="95643"/>
                </a:lnTo>
              </a:path>
            </a:pathLst>
          </a:custGeom>
          <a:ln w="32969">
            <a:solidFill>
              <a:srgbClr val="D24603"/>
            </a:solidFill>
          </a:ln>
        </p:spPr>
        <p:txBody>
          <a:bodyPr wrap="square" lIns="0" tIns="0" rIns="0" bIns="0" rtlCol="0"/>
          <a:lstStyle/>
          <a:p/>
        </p:txBody>
      </p:sp>
      <p:sp>
        <p:nvSpPr>
          <p:cNvPr id="11" name="object 11"/>
          <p:cNvSpPr/>
          <p:nvPr/>
        </p:nvSpPr>
        <p:spPr>
          <a:xfrm>
            <a:off x="924699" y="5537644"/>
            <a:ext cx="0" cy="95885"/>
          </a:xfrm>
          <a:custGeom>
            <a:avLst/>
            <a:gdLst/>
            <a:ahLst/>
            <a:cxnLst/>
            <a:rect l="l" t="t" r="r" b="b"/>
            <a:pathLst>
              <a:path h="95885">
                <a:moveTo>
                  <a:pt x="0" y="0"/>
                </a:moveTo>
                <a:lnTo>
                  <a:pt x="0" y="95643"/>
                </a:lnTo>
              </a:path>
            </a:pathLst>
          </a:custGeom>
          <a:ln w="32969">
            <a:solidFill>
              <a:srgbClr val="D24603"/>
            </a:solidFill>
          </a:ln>
        </p:spPr>
        <p:txBody>
          <a:bodyPr wrap="square" lIns="0" tIns="0" rIns="0" bIns="0" rtlCol="0"/>
          <a:lstStyle/>
          <a:p/>
        </p:txBody>
      </p:sp>
      <p:sp>
        <p:nvSpPr>
          <p:cNvPr id="12" name="object 12"/>
          <p:cNvSpPr/>
          <p:nvPr/>
        </p:nvSpPr>
        <p:spPr>
          <a:xfrm>
            <a:off x="926325" y="5410644"/>
            <a:ext cx="0" cy="95885"/>
          </a:xfrm>
          <a:custGeom>
            <a:avLst/>
            <a:gdLst/>
            <a:ahLst/>
            <a:cxnLst/>
            <a:rect l="l" t="t" r="r" b="b"/>
            <a:pathLst>
              <a:path h="95885">
                <a:moveTo>
                  <a:pt x="0" y="0"/>
                </a:moveTo>
                <a:lnTo>
                  <a:pt x="0" y="95656"/>
                </a:lnTo>
              </a:path>
            </a:pathLst>
          </a:custGeom>
          <a:ln w="32969">
            <a:solidFill>
              <a:srgbClr val="D24603"/>
            </a:solidFill>
          </a:ln>
        </p:spPr>
        <p:txBody>
          <a:bodyPr wrap="square" lIns="0" tIns="0" rIns="0" bIns="0" rtlCol="0"/>
          <a:lstStyle/>
          <a:p/>
        </p:txBody>
      </p:sp>
      <p:sp>
        <p:nvSpPr>
          <p:cNvPr id="13" name="object 13"/>
          <p:cNvSpPr/>
          <p:nvPr/>
        </p:nvSpPr>
        <p:spPr>
          <a:xfrm>
            <a:off x="927950" y="5283657"/>
            <a:ext cx="0" cy="95885"/>
          </a:xfrm>
          <a:custGeom>
            <a:avLst/>
            <a:gdLst/>
            <a:ahLst/>
            <a:cxnLst/>
            <a:rect l="l" t="t" r="r" b="b"/>
            <a:pathLst>
              <a:path h="95885">
                <a:moveTo>
                  <a:pt x="0" y="0"/>
                </a:moveTo>
                <a:lnTo>
                  <a:pt x="0" y="95656"/>
                </a:lnTo>
              </a:path>
            </a:pathLst>
          </a:custGeom>
          <a:ln w="32969">
            <a:solidFill>
              <a:srgbClr val="D24603"/>
            </a:solidFill>
          </a:ln>
        </p:spPr>
        <p:txBody>
          <a:bodyPr wrap="square" lIns="0" tIns="0" rIns="0" bIns="0" rtlCol="0"/>
          <a:lstStyle/>
          <a:p/>
        </p:txBody>
      </p:sp>
      <p:sp>
        <p:nvSpPr>
          <p:cNvPr id="14" name="object 14"/>
          <p:cNvSpPr/>
          <p:nvPr/>
        </p:nvSpPr>
        <p:spPr>
          <a:xfrm>
            <a:off x="929576" y="5156669"/>
            <a:ext cx="0" cy="95885"/>
          </a:xfrm>
          <a:custGeom>
            <a:avLst/>
            <a:gdLst/>
            <a:ahLst/>
            <a:cxnLst/>
            <a:rect l="l" t="t" r="r" b="b"/>
            <a:pathLst>
              <a:path h="95885">
                <a:moveTo>
                  <a:pt x="0" y="0"/>
                </a:moveTo>
                <a:lnTo>
                  <a:pt x="0" y="95656"/>
                </a:lnTo>
              </a:path>
            </a:pathLst>
          </a:custGeom>
          <a:ln w="32969">
            <a:solidFill>
              <a:srgbClr val="D24603"/>
            </a:solidFill>
          </a:ln>
        </p:spPr>
        <p:txBody>
          <a:bodyPr wrap="square" lIns="0" tIns="0" rIns="0" bIns="0" rtlCol="0"/>
          <a:lstStyle/>
          <a:p/>
        </p:txBody>
      </p:sp>
      <p:sp>
        <p:nvSpPr>
          <p:cNvPr id="15" name="object 15"/>
          <p:cNvSpPr/>
          <p:nvPr/>
        </p:nvSpPr>
        <p:spPr>
          <a:xfrm>
            <a:off x="931208" y="5029682"/>
            <a:ext cx="0" cy="95885"/>
          </a:xfrm>
          <a:custGeom>
            <a:avLst/>
            <a:gdLst/>
            <a:ahLst/>
            <a:cxnLst/>
            <a:rect l="l" t="t" r="r" b="b"/>
            <a:pathLst>
              <a:path h="95885">
                <a:moveTo>
                  <a:pt x="0" y="0"/>
                </a:moveTo>
                <a:lnTo>
                  <a:pt x="0" y="95643"/>
                </a:lnTo>
              </a:path>
            </a:pathLst>
          </a:custGeom>
          <a:ln w="32956">
            <a:solidFill>
              <a:srgbClr val="D24603"/>
            </a:solidFill>
          </a:ln>
        </p:spPr>
        <p:txBody>
          <a:bodyPr wrap="square" lIns="0" tIns="0" rIns="0" bIns="0" rtlCol="0"/>
          <a:lstStyle/>
          <a:p/>
        </p:txBody>
      </p:sp>
      <p:sp>
        <p:nvSpPr>
          <p:cNvPr id="16" name="object 16"/>
          <p:cNvSpPr/>
          <p:nvPr/>
        </p:nvSpPr>
        <p:spPr>
          <a:xfrm>
            <a:off x="932840" y="4902695"/>
            <a:ext cx="0" cy="95885"/>
          </a:xfrm>
          <a:custGeom>
            <a:avLst/>
            <a:gdLst/>
            <a:ahLst/>
            <a:cxnLst/>
            <a:rect l="l" t="t" r="r" b="b"/>
            <a:pathLst>
              <a:path h="95885">
                <a:moveTo>
                  <a:pt x="0" y="0"/>
                </a:moveTo>
                <a:lnTo>
                  <a:pt x="0" y="95643"/>
                </a:lnTo>
              </a:path>
            </a:pathLst>
          </a:custGeom>
          <a:ln w="32969">
            <a:solidFill>
              <a:srgbClr val="D24603"/>
            </a:solidFill>
          </a:ln>
        </p:spPr>
        <p:txBody>
          <a:bodyPr wrap="square" lIns="0" tIns="0" rIns="0" bIns="0" rtlCol="0"/>
          <a:lstStyle/>
          <a:p/>
        </p:txBody>
      </p:sp>
      <p:sp>
        <p:nvSpPr>
          <p:cNvPr id="17" name="object 17"/>
          <p:cNvSpPr/>
          <p:nvPr/>
        </p:nvSpPr>
        <p:spPr>
          <a:xfrm>
            <a:off x="934466" y="4775708"/>
            <a:ext cx="0" cy="95885"/>
          </a:xfrm>
          <a:custGeom>
            <a:avLst/>
            <a:gdLst/>
            <a:ahLst/>
            <a:cxnLst/>
            <a:rect l="l" t="t" r="r" b="b"/>
            <a:pathLst>
              <a:path h="95885">
                <a:moveTo>
                  <a:pt x="0" y="0"/>
                </a:moveTo>
                <a:lnTo>
                  <a:pt x="0" y="95643"/>
                </a:lnTo>
              </a:path>
            </a:pathLst>
          </a:custGeom>
          <a:ln w="32969">
            <a:solidFill>
              <a:srgbClr val="D24603"/>
            </a:solidFill>
          </a:ln>
        </p:spPr>
        <p:txBody>
          <a:bodyPr wrap="square" lIns="0" tIns="0" rIns="0" bIns="0" rtlCol="0"/>
          <a:lstStyle/>
          <a:p/>
        </p:txBody>
      </p:sp>
      <p:sp>
        <p:nvSpPr>
          <p:cNvPr id="18" name="object 18"/>
          <p:cNvSpPr/>
          <p:nvPr/>
        </p:nvSpPr>
        <p:spPr>
          <a:xfrm>
            <a:off x="936091" y="4648708"/>
            <a:ext cx="0" cy="95885"/>
          </a:xfrm>
          <a:custGeom>
            <a:avLst/>
            <a:gdLst/>
            <a:ahLst/>
            <a:cxnLst/>
            <a:rect l="l" t="t" r="r" b="b"/>
            <a:pathLst>
              <a:path h="95885">
                <a:moveTo>
                  <a:pt x="0" y="0"/>
                </a:moveTo>
                <a:lnTo>
                  <a:pt x="0" y="95656"/>
                </a:lnTo>
              </a:path>
            </a:pathLst>
          </a:custGeom>
          <a:ln w="32969">
            <a:solidFill>
              <a:srgbClr val="D24603"/>
            </a:solidFill>
          </a:ln>
        </p:spPr>
        <p:txBody>
          <a:bodyPr wrap="square" lIns="0" tIns="0" rIns="0" bIns="0" rtlCol="0"/>
          <a:lstStyle/>
          <a:p/>
        </p:txBody>
      </p:sp>
      <p:sp>
        <p:nvSpPr>
          <p:cNvPr id="19" name="object 19"/>
          <p:cNvSpPr/>
          <p:nvPr/>
        </p:nvSpPr>
        <p:spPr>
          <a:xfrm>
            <a:off x="937717" y="4521720"/>
            <a:ext cx="0" cy="95885"/>
          </a:xfrm>
          <a:custGeom>
            <a:avLst/>
            <a:gdLst/>
            <a:ahLst/>
            <a:cxnLst/>
            <a:rect l="l" t="t" r="r" b="b"/>
            <a:pathLst>
              <a:path h="95885">
                <a:moveTo>
                  <a:pt x="0" y="0"/>
                </a:moveTo>
                <a:lnTo>
                  <a:pt x="0" y="95656"/>
                </a:lnTo>
              </a:path>
            </a:pathLst>
          </a:custGeom>
          <a:ln w="32969">
            <a:solidFill>
              <a:srgbClr val="D24603"/>
            </a:solidFill>
          </a:ln>
        </p:spPr>
        <p:txBody>
          <a:bodyPr wrap="square" lIns="0" tIns="0" rIns="0" bIns="0" rtlCol="0"/>
          <a:lstStyle/>
          <a:p/>
        </p:txBody>
      </p:sp>
      <p:sp>
        <p:nvSpPr>
          <p:cNvPr id="20" name="object 20"/>
          <p:cNvSpPr/>
          <p:nvPr/>
        </p:nvSpPr>
        <p:spPr>
          <a:xfrm>
            <a:off x="939349" y="4394733"/>
            <a:ext cx="0" cy="95885"/>
          </a:xfrm>
          <a:custGeom>
            <a:avLst/>
            <a:gdLst/>
            <a:ahLst/>
            <a:cxnLst/>
            <a:rect l="l" t="t" r="r" b="b"/>
            <a:pathLst>
              <a:path h="95885">
                <a:moveTo>
                  <a:pt x="0" y="0"/>
                </a:moveTo>
                <a:lnTo>
                  <a:pt x="0" y="95643"/>
                </a:lnTo>
              </a:path>
            </a:pathLst>
          </a:custGeom>
          <a:ln w="32956">
            <a:solidFill>
              <a:srgbClr val="D24603"/>
            </a:solidFill>
          </a:ln>
        </p:spPr>
        <p:txBody>
          <a:bodyPr wrap="square" lIns="0" tIns="0" rIns="0" bIns="0" rtlCol="0"/>
          <a:lstStyle/>
          <a:p/>
        </p:txBody>
      </p:sp>
      <p:sp>
        <p:nvSpPr>
          <p:cNvPr id="21" name="object 21"/>
          <p:cNvSpPr/>
          <p:nvPr/>
        </p:nvSpPr>
        <p:spPr>
          <a:xfrm>
            <a:off x="940981" y="4267746"/>
            <a:ext cx="0" cy="95885"/>
          </a:xfrm>
          <a:custGeom>
            <a:avLst/>
            <a:gdLst/>
            <a:ahLst/>
            <a:cxnLst/>
            <a:rect l="l" t="t" r="r" b="b"/>
            <a:pathLst>
              <a:path h="95885">
                <a:moveTo>
                  <a:pt x="0" y="0"/>
                </a:moveTo>
                <a:lnTo>
                  <a:pt x="0" y="95643"/>
                </a:lnTo>
              </a:path>
            </a:pathLst>
          </a:custGeom>
          <a:ln w="32969">
            <a:solidFill>
              <a:srgbClr val="D24603"/>
            </a:solidFill>
          </a:ln>
        </p:spPr>
        <p:txBody>
          <a:bodyPr wrap="square" lIns="0" tIns="0" rIns="0" bIns="0" rtlCol="0"/>
          <a:lstStyle/>
          <a:p/>
        </p:txBody>
      </p:sp>
      <p:sp>
        <p:nvSpPr>
          <p:cNvPr id="22" name="object 22"/>
          <p:cNvSpPr/>
          <p:nvPr/>
        </p:nvSpPr>
        <p:spPr>
          <a:xfrm>
            <a:off x="942606" y="4140758"/>
            <a:ext cx="0" cy="95885"/>
          </a:xfrm>
          <a:custGeom>
            <a:avLst/>
            <a:gdLst/>
            <a:ahLst/>
            <a:cxnLst/>
            <a:rect l="l" t="t" r="r" b="b"/>
            <a:pathLst>
              <a:path h="95885">
                <a:moveTo>
                  <a:pt x="0" y="0"/>
                </a:moveTo>
                <a:lnTo>
                  <a:pt x="0" y="95643"/>
                </a:lnTo>
              </a:path>
            </a:pathLst>
          </a:custGeom>
          <a:ln w="32969">
            <a:solidFill>
              <a:srgbClr val="D24603"/>
            </a:solidFill>
          </a:ln>
        </p:spPr>
        <p:txBody>
          <a:bodyPr wrap="square" lIns="0" tIns="0" rIns="0" bIns="0" rtlCol="0"/>
          <a:lstStyle/>
          <a:p/>
        </p:txBody>
      </p:sp>
      <p:sp>
        <p:nvSpPr>
          <p:cNvPr id="23" name="object 23"/>
          <p:cNvSpPr/>
          <p:nvPr/>
        </p:nvSpPr>
        <p:spPr>
          <a:xfrm>
            <a:off x="944232" y="4013771"/>
            <a:ext cx="0" cy="95885"/>
          </a:xfrm>
          <a:custGeom>
            <a:avLst/>
            <a:gdLst/>
            <a:ahLst/>
            <a:cxnLst/>
            <a:rect l="l" t="t" r="r" b="b"/>
            <a:pathLst>
              <a:path h="95885">
                <a:moveTo>
                  <a:pt x="0" y="0"/>
                </a:moveTo>
                <a:lnTo>
                  <a:pt x="0" y="95643"/>
                </a:lnTo>
              </a:path>
            </a:pathLst>
          </a:custGeom>
          <a:ln w="32969">
            <a:solidFill>
              <a:srgbClr val="D24603"/>
            </a:solidFill>
          </a:ln>
        </p:spPr>
        <p:txBody>
          <a:bodyPr wrap="square" lIns="0" tIns="0" rIns="0" bIns="0" rtlCol="0"/>
          <a:lstStyle/>
          <a:p/>
        </p:txBody>
      </p:sp>
      <p:sp>
        <p:nvSpPr>
          <p:cNvPr id="24" name="object 24"/>
          <p:cNvSpPr/>
          <p:nvPr/>
        </p:nvSpPr>
        <p:spPr>
          <a:xfrm>
            <a:off x="945857" y="3886771"/>
            <a:ext cx="0" cy="95885"/>
          </a:xfrm>
          <a:custGeom>
            <a:avLst/>
            <a:gdLst/>
            <a:ahLst/>
            <a:cxnLst/>
            <a:rect l="l" t="t" r="r" b="b"/>
            <a:pathLst>
              <a:path h="95885">
                <a:moveTo>
                  <a:pt x="0" y="0"/>
                </a:moveTo>
                <a:lnTo>
                  <a:pt x="0" y="95656"/>
                </a:lnTo>
              </a:path>
            </a:pathLst>
          </a:custGeom>
          <a:ln w="32969">
            <a:solidFill>
              <a:srgbClr val="D24603"/>
            </a:solidFill>
          </a:ln>
        </p:spPr>
        <p:txBody>
          <a:bodyPr wrap="square" lIns="0" tIns="0" rIns="0" bIns="0" rtlCol="0"/>
          <a:lstStyle/>
          <a:p/>
        </p:txBody>
      </p:sp>
      <p:sp>
        <p:nvSpPr>
          <p:cNvPr id="25" name="object 25"/>
          <p:cNvSpPr/>
          <p:nvPr/>
        </p:nvSpPr>
        <p:spPr>
          <a:xfrm>
            <a:off x="947483" y="3759784"/>
            <a:ext cx="0" cy="95885"/>
          </a:xfrm>
          <a:custGeom>
            <a:avLst/>
            <a:gdLst/>
            <a:ahLst/>
            <a:cxnLst/>
            <a:rect l="l" t="t" r="r" b="b"/>
            <a:pathLst>
              <a:path h="95885">
                <a:moveTo>
                  <a:pt x="0" y="0"/>
                </a:moveTo>
                <a:lnTo>
                  <a:pt x="0" y="95656"/>
                </a:lnTo>
              </a:path>
            </a:pathLst>
          </a:custGeom>
          <a:ln w="32969">
            <a:solidFill>
              <a:srgbClr val="D24603"/>
            </a:solidFill>
          </a:ln>
        </p:spPr>
        <p:txBody>
          <a:bodyPr wrap="square" lIns="0" tIns="0" rIns="0" bIns="0" rtlCol="0"/>
          <a:lstStyle/>
          <a:p/>
        </p:txBody>
      </p:sp>
      <p:sp>
        <p:nvSpPr>
          <p:cNvPr id="26" name="object 26"/>
          <p:cNvSpPr/>
          <p:nvPr/>
        </p:nvSpPr>
        <p:spPr>
          <a:xfrm>
            <a:off x="949121" y="3632796"/>
            <a:ext cx="0" cy="95885"/>
          </a:xfrm>
          <a:custGeom>
            <a:avLst/>
            <a:gdLst/>
            <a:ahLst/>
            <a:cxnLst/>
            <a:rect l="l" t="t" r="r" b="b"/>
            <a:pathLst>
              <a:path h="95885">
                <a:moveTo>
                  <a:pt x="0" y="0"/>
                </a:moveTo>
                <a:lnTo>
                  <a:pt x="0" y="95643"/>
                </a:lnTo>
              </a:path>
            </a:pathLst>
          </a:custGeom>
          <a:ln w="32969">
            <a:solidFill>
              <a:srgbClr val="D24603"/>
            </a:solidFill>
          </a:ln>
        </p:spPr>
        <p:txBody>
          <a:bodyPr wrap="square" lIns="0" tIns="0" rIns="0" bIns="0" rtlCol="0"/>
          <a:lstStyle/>
          <a:p/>
        </p:txBody>
      </p:sp>
      <p:sp>
        <p:nvSpPr>
          <p:cNvPr id="27" name="object 27"/>
          <p:cNvSpPr/>
          <p:nvPr/>
        </p:nvSpPr>
        <p:spPr>
          <a:xfrm>
            <a:off x="950747" y="3505809"/>
            <a:ext cx="0" cy="95885"/>
          </a:xfrm>
          <a:custGeom>
            <a:avLst/>
            <a:gdLst/>
            <a:ahLst/>
            <a:cxnLst/>
            <a:rect l="l" t="t" r="r" b="b"/>
            <a:pathLst>
              <a:path h="95885">
                <a:moveTo>
                  <a:pt x="0" y="0"/>
                </a:moveTo>
                <a:lnTo>
                  <a:pt x="0" y="95643"/>
                </a:lnTo>
              </a:path>
            </a:pathLst>
          </a:custGeom>
          <a:ln w="32969">
            <a:solidFill>
              <a:srgbClr val="D24603"/>
            </a:solidFill>
          </a:ln>
        </p:spPr>
        <p:txBody>
          <a:bodyPr wrap="square" lIns="0" tIns="0" rIns="0" bIns="0" rtlCol="0"/>
          <a:lstStyle/>
          <a:p/>
        </p:txBody>
      </p:sp>
      <p:sp>
        <p:nvSpPr>
          <p:cNvPr id="28" name="object 28"/>
          <p:cNvSpPr/>
          <p:nvPr/>
        </p:nvSpPr>
        <p:spPr>
          <a:xfrm>
            <a:off x="952372" y="3378822"/>
            <a:ext cx="0" cy="95885"/>
          </a:xfrm>
          <a:custGeom>
            <a:avLst/>
            <a:gdLst/>
            <a:ahLst/>
            <a:cxnLst/>
            <a:rect l="l" t="t" r="r" b="b"/>
            <a:pathLst>
              <a:path h="95885">
                <a:moveTo>
                  <a:pt x="0" y="0"/>
                </a:moveTo>
                <a:lnTo>
                  <a:pt x="0" y="95643"/>
                </a:lnTo>
              </a:path>
            </a:pathLst>
          </a:custGeom>
          <a:ln w="32969">
            <a:solidFill>
              <a:srgbClr val="D24603"/>
            </a:solidFill>
          </a:ln>
        </p:spPr>
        <p:txBody>
          <a:bodyPr wrap="square" lIns="0" tIns="0" rIns="0" bIns="0" rtlCol="0"/>
          <a:lstStyle/>
          <a:p/>
        </p:txBody>
      </p:sp>
      <p:sp>
        <p:nvSpPr>
          <p:cNvPr id="29" name="object 29"/>
          <p:cNvSpPr/>
          <p:nvPr/>
        </p:nvSpPr>
        <p:spPr>
          <a:xfrm>
            <a:off x="953998" y="3251822"/>
            <a:ext cx="0" cy="95885"/>
          </a:xfrm>
          <a:custGeom>
            <a:avLst/>
            <a:gdLst/>
            <a:ahLst/>
            <a:cxnLst/>
            <a:rect l="l" t="t" r="r" b="b"/>
            <a:pathLst>
              <a:path h="95885">
                <a:moveTo>
                  <a:pt x="0" y="0"/>
                </a:moveTo>
                <a:lnTo>
                  <a:pt x="0" y="95656"/>
                </a:lnTo>
              </a:path>
            </a:pathLst>
          </a:custGeom>
          <a:ln w="32969">
            <a:solidFill>
              <a:srgbClr val="D24603"/>
            </a:solidFill>
          </a:ln>
        </p:spPr>
        <p:txBody>
          <a:bodyPr wrap="square" lIns="0" tIns="0" rIns="0" bIns="0" rtlCol="0"/>
          <a:lstStyle/>
          <a:p/>
        </p:txBody>
      </p:sp>
      <p:sp>
        <p:nvSpPr>
          <p:cNvPr id="30" name="object 30"/>
          <p:cNvSpPr/>
          <p:nvPr/>
        </p:nvSpPr>
        <p:spPr>
          <a:xfrm>
            <a:off x="955624" y="3124835"/>
            <a:ext cx="0" cy="95885"/>
          </a:xfrm>
          <a:custGeom>
            <a:avLst/>
            <a:gdLst/>
            <a:ahLst/>
            <a:cxnLst/>
            <a:rect l="l" t="t" r="r" b="b"/>
            <a:pathLst>
              <a:path h="95885">
                <a:moveTo>
                  <a:pt x="0" y="0"/>
                </a:moveTo>
                <a:lnTo>
                  <a:pt x="0" y="95656"/>
                </a:lnTo>
              </a:path>
            </a:pathLst>
          </a:custGeom>
          <a:ln w="32969">
            <a:solidFill>
              <a:srgbClr val="D24603"/>
            </a:solidFill>
          </a:ln>
        </p:spPr>
        <p:txBody>
          <a:bodyPr wrap="square" lIns="0" tIns="0" rIns="0" bIns="0" rtlCol="0"/>
          <a:lstStyle/>
          <a:p/>
        </p:txBody>
      </p:sp>
      <p:sp>
        <p:nvSpPr>
          <p:cNvPr id="31" name="object 31"/>
          <p:cNvSpPr/>
          <p:nvPr/>
        </p:nvSpPr>
        <p:spPr>
          <a:xfrm>
            <a:off x="957262" y="2997847"/>
            <a:ext cx="0" cy="95885"/>
          </a:xfrm>
          <a:custGeom>
            <a:avLst/>
            <a:gdLst/>
            <a:ahLst/>
            <a:cxnLst/>
            <a:rect l="l" t="t" r="r" b="b"/>
            <a:pathLst>
              <a:path h="95885">
                <a:moveTo>
                  <a:pt x="0" y="0"/>
                </a:moveTo>
                <a:lnTo>
                  <a:pt x="0" y="95656"/>
                </a:lnTo>
              </a:path>
            </a:pathLst>
          </a:custGeom>
          <a:ln w="32969">
            <a:solidFill>
              <a:srgbClr val="D24603"/>
            </a:solidFill>
          </a:ln>
        </p:spPr>
        <p:txBody>
          <a:bodyPr wrap="square" lIns="0" tIns="0" rIns="0" bIns="0" rtlCol="0"/>
          <a:lstStyle/>
          <a:p/>
        </p:txBody>
      </p:sp>
      <p:sp>
        <p:nvSpPr>
          <p:cNvPr id="32" name="object 32"/>
          <p:cNvSpPr/>
          <p:nvPr/>
        </p:nvSpPr>
        <p:spPr>
          <a:xfrm>
            <a:off x="958888" y="2870860"/>
            <a:ext cx="0" cy="95885"/>
          </a:xfrm>
          <a:custGeom>
            <a:avLst/>
            <a:gdLst/>
            <a:ahLst/>
            <a:cxnLst/>
            <a:rect l="l" t="t" r="r" b="b"/>
            <a:pathLst>
              <a:path h="95885">
                <a:moveTo>
                  <a:pt x="0" y="0"/>
                </a:moveTo>
                <a:lnTo>
                  <a:pt x="0" y="95643"/>
                </a:lnTo>
              </a:path>
            </a:pathLst>
          </a:custGeom>
          <a:ln w="32969">
            <a:solidFill>
              <a:srgbClr val="D24603"/>
            </a:solidFill>
          </a:ln>
        </p:spPr>
        <p:txBody>
          <a:bodyPr wrap="square" lIns="0" tIns="0" rIns="0" bIns="0" rtlCol="0"/>
          <a:lstStyle/>
          <a:p/>
        </p:txBody>
      </p:sp>
      <p:sp>
        <p:nvSpPr>
          <p:cNvPr id="33" name="object 33"/>
          <p:cNvSpPr/>
          <p:nvPr/>
        </p:nvSpPr>
        <p:spPr>
          <a:xfrm>
            <a:off x="960513" y="2743873"/>
            <a:ext cx="0" cy="95885"/>
          </a:xfrm>
          <a:custGeom>
            <a:avLst/>
            <a:gdLst/>
            <a:ahLst/>
            <a:cxnLst/>
            <a:rect l="l" t="t" r="r" b="b"/>
            <a:pathLst>
              <a:path h="95885">
                <a:moveTo>
                  <a:pt x="0" y="0"/>
                </a:moveTo>
                <a:lnTo>
                  <a:pt x="0" y="95643"/>
                </a:lnTo>
              </a:path>
            </a:pathLst>
          </a:custGeom>
          <a:ln w="32969">
            <a:solidFill>
              <a:srgbClr val="D24603"/>
            </a:solidFill>
          </a:ln>
        </p:spPr>
        <p:txBody>
          <a:bodyPr wrap="square" lIns="0" tIns="0" rIns="0" bIns="0" rtlCol="0"/>
          <a:lstStyle/>
          <a:p/>
        </p:txBody>
      </p:sp>
      <p:sp>
        <p:nvSpPr>
          <p:cNvPr id="34" name="object 34"/>
          <p:cNvSpPr/>
          <p:nvPr/>
        </p:nvSpPr>
        <p:spPr>
          <a:xfrm>
            <a:off x="962139" y="2616885"/>
            <a:ext cx="0" cy="95885"/>
          </a:xfrm>
          <a:custGeom>
            <a:avLst/>
            <a:gdLst/>
            <a:ahLst/>
            <a:cxnLst/>
            <a:rect l="l" t="t" r="r" b="b"/>
            <a:pathLst>
              <a:path h="95885">
                <a:moveTo>
                  <a:pt x="0" y="0"/>
                </a:moveTo>
                <a:lnTo>
                  <a:pt x="0" y="95643"/>
                </a:lnTo>
              </a:path>
            </a:pathLst>
          </a:custGeom>
          <a:ln w="32969">
            <a:solidFill>
              <a:srgbClr val="D24603"/>
            </a:solidFill>
          </a:ln>
        </p:spPr>
        <p:txBody>
          <a:bodyPr wrap="square" lIns="0" tIns="0" rIns="0" bIns="0" rtlCol="0"/>
          <a:lstStyle/>
          <a:p/>
        </p:txBody>
      </p:sp>
      <p:sp>
        <p:nvSpPr>
          <p:cNvPr id="35" name="object 35"/>
          <p:cNvSpPr/>
          <p:nvPr/>
        </p:nvSpPr>
        <p:spPr>
          <a:xfrm>
            <a:off x="963764" y="2489885"/>
            <a:ext cx="0" cy="95885"/>
          </a:xfrm>
          <a:custGeom>
            <a:avLst/>
            <a:gdLst/>
            <a:ahLst/>
            <a:cxnLst/>
            <a:rect l="l" t="t" r="r" b="b"/>
            <a:pathLst>
              <a:path h="95885">
                <a:moveTo>
                  <a:pt x="0" y="0"/>
                </a:moveTo>
                <a:lnTo>
                  <a:pt x="0" y="95656"/>
                </a:lnTo>
              </a:path>
            </a:pathLst>
          </a:custGeom>
          <a:ln w="32969">
            <a:solidFill>
              <a:srgbClr val="D24603"/>
            </a:solidFill>
          </a:ln>
        </p:spPr>
        <p:txBody>
          <a:bodyPr wrap="square" lIns="0" tIns="0" rIns="0" bIns="0" rtlCol="0"/>
          <a:lstStyle/>
          <a:p/>
        </p:txBody>
      </p:sp>
      <p:sp>
        <p:nvSpPr>
          <p:cNvPr id="36" name="object 36"/>
          <p:cNvSpPr/>
          <p:nvPr/>
        </p:nvSpPr>
        <p:spPr>
          <a:xfrm>
            <a:off x="948918" y="2449271"/>
            <a:ext cx="32384" cy="9525"/>
          </a:xfrm>
          <a:custGeom>
            <a:avLst/>
            <a:gdLst/>
            <a:ahLst/>
            <a:cxnLst/>
            <a:rect l="l" t="t" r="r" b="b"/>
            <a:pathLst>
              <a:path w="32384" h="9525">
                <a:moveTo>
                  <a:pt x="31737" y="9283"/>
                </a:moveTo>
                <a:lnTo>
                  <a:pt x="0" y="8877"/>
                </a:lnTo>
                <a:lnTo>
                  <a:pt x="114" y="0"/>
                </a:lnTo>
                <a:lnTo>
                  <a:pt x="31851" y="406"/>
                </a:lnTo>
                <a:lnTo>
                  <a:pt x="31737" y="9283"/>
                </a:lnTo>
                <a:close/>
              </a:path>
            </a:pathLst>
          </a:custGeom>
          <a:solidFill>
            <a:srgbClr val="D24603"/>
          </a:solidFill>
        </p:spPr>
        <p:txBody>
          <a:bodyPr wrap="square" lIns="0" tIns="0" rIns="0" bIns="0" rtlCol="0"/>
          <a:lstStyle/>
          <a:p/>
        </p:txBody>
      </p:sp>
      <p:sp>
        <p:nvSpPr>
          <p:cNvPr id="37" name="object 37"/>
          <p:cNvSpPr/>
          <p:nvPr/>
        </p:nvSpPr>
        <p:spPr>
          <a:xfrm>
            <a:off x="1053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38" name="object 38"/>
          <p:cNvSpPr/>
          <p:nvPr/>
        </p:nvSpPr>
        <p:spPr>
          <a:xfrm>
            <a:off x="1180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39" name="object 39"/>
          <p:cNvSpPr/>
          <p:nvPr/>
        </p:nvSpPr>
        <p:spPr>
          <a:xfrm>
            <a:off x="1307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40" name="object 40"/>
          <p:cNvSpPr/>
          <p:nvPr/>
        </p:nvSpPr>
        <p:spPr>
          <a:xfrm>
            <a:off x="1434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41" name="object 41"/>
          <p:cNvSpPr/>
          <p:nvPr/>
        </p:nvSpPr>
        <p:spPr>
          <a:xfrm>
            <a:off x="1561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42" name="object 42"/>
          <p:cNvSpPr/>
          <p:nvPr/>
        </p:nvSpPr>
        <p:spPr>
          <a:xfrm>
            <a:off x="1688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43" name="object 43"/>
          <p:cNvSpPr/>
          <p:nvPr/>
        </p:nvSpPr>
        <p:spPr>
          <a:xfrm>
            <a:off x="1815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44" name="object 44"/>
          <p:cNvSpPr/>
          <p:nvPr/>
        </p:nvSpPr>
        <p:spPr>
          <a:xfrm>
            <a:off x="1942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45" name="object 45"/>
          <p:cNvSpPr/>
          <p:nvPr/>
        </p:nvSpPr>
        <p:spPr>
          <a:xfrm>
            <a:off x="2069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46" name="object 46"/>
          <p:cNvSpPr/>
          <p:nvPr/>
        </p:nvSpPr>
        <p:spPr>
          <a:xfrm>
            <a:off x="2196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47" name="object 47"/>
          <p:cNvSpPr/>
          <p:nvPr/>
        </p:nvSpPr>
        <p:spPr>
          <a:xfrm>
            <a:off x="2323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48" name="object 48"/>
          <p:cNvSpPr/>
          <p:nvPr/>
        </p:nvSpPr>
        <p:spPr>
          <a:xfrm>
            <a:off x="2450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49" name="object 49"/>
          <p:cNvSpPr/>
          <p:nvPr/>
        </p:nvSpPr>
        <p:spPr>
          <a:xfrm>
            <a:off x="2577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50" name="object 50"/>
          <p:cNvSpPr/>
          <p:nvPr/>
        </p:nvSpPr>
        <p:spPr>
          <a:xfrm>
            <a:off x="2704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51" name="object 51"/>
          <p:cNvSpPr/>
          <p:nvPr/>
        </p:nvSpPr>
        <p:spPr>
          <a:xfrm>
            <a:off x="2831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52" name="object 52"/>
          <p:cNvSpPr/>
          <p:nvPr/>
        </p:nvSpPr>
        <p:spPr>
          <a:xfrm>
            <a:off x="2958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53" name="object 53"/>
          <p:cNvSpPr/>
          <p:nvPr/>
        </p:nvSpPr>
        <p:spPr>
          <a:xfrm>
            <a:off x="3085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54" name="object 54"/>
          <p:cNvSpPr/>
          <p:nvPr/>
        </p:nvSpPr>
        <p:spPr>
          <a:xfrm>
            <a:off x="3212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55" name="object 55"/>
          <p:cNvSpPr/>
          <p:nvPr/>
        </p:nvSpPr>
        <p:spPr>
          <a:xfrm>
            <a:off x="3339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56" name="object 56"/>
          <p:cNvSpPr/>
          <p:nvPr/>
        </p:nvSpPr>
        <p:spPr>
          <a:xfrm>
            <a:off x="3466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57" name="object 57"/>
          <p:cNvSpPr/>
          <p:nvPr/>
        </p:nvSpPr>
        <p:spPr>
          <a:xfrm>
            <a:off x="3593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58" name="object 58"/>
          <p:cNvSpPr/>
          <p:nvPr/>
        </p:nvSpPr>
        <p:spPr>
          <a:xfrm>
            <a:off x="3720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59" name="object 59"/>
          <p:cNvSpPr/>
          <p:nvPr/>
        </p:nvSpPr>
        <p:spPr>
          <a:xfrm>
            <a:off x="3847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60" name="object 60"/>
          <p:cNvSpPr/>
          <p:nvPr/>
        </p:nvSpPr>
        <p:spPr>
          <a:xfrm>
            <a:off x="3974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61" name="object 61"/>
          <p:cNvSpPr/>
          <p:nvPr/>
        </p:nvSpPr>
        <p:spPr>
          <a:xfrm>
            <a:off x="4101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62" name="object 62"/>
          <p:cNvSpPr/>
          <p:nvPr/>
        </p:nvSpPr>
        <p:spPr>
          <a:xfrm>
            <a:off x="4228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63" name="object 63"/>
          <p:cNvSpPr/>
          <p:nvPr/>
        </p:nvSpPr>
        <p:spPr>
          <a:xfrm>
            <a:off x="4355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64" name="object 64"/>
          <p:cNvSpPr/>
          <p:nvPr/>
        </p:nvSpPr>
        <p:spPr>
          <a:xfrm>
            <a:off x="4482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65" name="object 65"/>
          <p:cNvSpPr/>
          <p:nvPr/>
        </p:nvSpPr>
        <p:spPr>
          <a:xfrm>
            <a:off x="4609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66" name="object 66"/>
          <p:cNvSpPr/>
          <p:nvPr/>
        </p:nvSpPr>
        <p:spPr>
          <a:xfrm>
            <a:off x="4736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67" name="object 67"/>
          <p:cNvSpPr/>
          <p:nvPr/>
        </p:nvSpPr>
        <p:spPr>
          <a:xfrm>
            <a:off x="4863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68" name="object 68"/>
          <p:cNvSpPr/>
          <p:nvPr/>
        </p:nvSpPr>
        <p:spPr>
          <a:xfrm>
            <a:off x="4990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69" name="object 69"/>
          <p:cNvSpPr/>
          <p:nvPr/>
        </p:nvSpPr>
        <p:spPr>
          <a:xfrm>
            <a:off x="5117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70" name="object 70"/>
          <p:cNvSpPr/>
          <p:nvPr/>
        </p:nvSpPr>
        <p:spPr>
          <a:xfrm>
            <a:off x="5244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71" name="object 71"/>
          <p:cNvSpPr/>
          <p:nvPr/>
        </p:nvSpPr>
        <p:spPr>
          <a:xfrm>
            <a:off x="5371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72" name="object 72"/>
          <p:cNvSpPr/>
          <p:nvPr/>
        </p:nvSpPr>
        <p:spPr>
          <a:xfrm>
            <a:off x="5498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73" name="object 73"/>
          <p:cNvSpPr/>
          <p:nvPr/>
        </p:nvSpPr>
        <p:spPr>
          <a:xfrm>
            <a:off x="5625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74" name="object 74"/>
          <p:cNvSpPr/>
          <p:nvPr/>
        </p:nvSpPr>
        <p:spPr>
          <a:xfrm>
            <a:off x="5752642" y="2449474"/>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75" name="object 75"/>
          <p:cNvSpPr/>
          <p:nvPr/>
        </p:nvSpPr>
        <p:spPr>
          <a:xfrm>
            <a:off x="5879642" y="2433599"/>
            <a:ext cx="57150" cy="31750"/>
          </a:xfrm>
          <a:custGeom>
            <a:avLst/>
            <a:gdLst/>
            <a:ahLst/>
            <a:cxnLst/>
            <a:rect l="l" t="t" r="r" b="b"/>
            <a:pathLst>
              <a:path w="57150" h="31750">
                <a:moveTo>
                  <a:pt x="56641" y="31750"/>
                </a:moveTo>
                <a:lnTo>
                  <a:pt x="0" y="31750"/>
                </a:lnTo>
                <a:lnTo>
                  <a:pt x="0" y="0"/>
                </a:lnTo>
                <a:lnTo>
                  <a:pt x="56641" y="0"/>
                </a:lnTo>
                <a:lnTo>
                  <a:pt x="56641" y="31750"/>
                </a:lnTo>
                <a:close/>
              </a:path>
            </a:pathLst>
          </a:custGeom>
          <a:solidFill>
            <a:srgbClr val="D24603"/>
          </a:solidFill>
        </p:spPr>
        <p:txBody>
          <a:bodyPr wrap="square" lIns="0" tIns="0" rIns="0" bIns="0" rtlCol="0"/>
          <a:lstStyle/>
          <a:p/>
        </p:txBody>
      </p:sp>
      <p:sp>
        <p:nvSpPr>
          <p:cNvPr id="76" name="object 76"/>
          <p:cNvSpPr/>
          <p:nvPr/>
        </p:nvSpPr>
        <p:spPr>
          <a:xfrm>
            <a:off x="5936284" y="2449474"/>
            <a:ext cx="0" cy="95250"/>
          </a:xfrm>
          <a:custGeom>
            <a:avLst/>
            <a:gdLst/>
            <a:ahLst/>
            <a:cxnLst/>
            <a:rect l="l" t="t" r="r" b="b"/>
            <a:pathLst>
              <a:path h="95250">
                <a:moveTo>
                  <a:pt x="0" y="0"/>
                </a:moveTo>
                <a:lnTo>
                  <a:pt x="0" y="95250"/>
                </a:lnTo>
              </a:path>
            </a:pathLst>
          </a:custGeom>
          <a:ln w="31750">
            <a:solidFill>
              <a:srgbClr val="D24603"/>
            </a:solidFill>
          </a:ln>
        </p:spPr>
        <p:txBody>
          <a:bodyPr wrap="square" lIns="0" tIns="0" rIns="0" bIns="0" rtlCol="0"/>
          <a:lstStyle/>
          <a:p/>
        </p:txBody>
      </p:sp>
      <p:sp>
        <p:nvSpPr>
          <p:cNvPr id="77" name="object 77"/>
          <p:cNvSpPr/>
          <p:nvPr/>
        </p:nvSpPr>
        <p:spPr>
          <a:xfrm>
            <a:off x="5936284" y="2576474"/>
            <a:ext cx="0" cy="95250"/>
          </a:xfrm>
          <a:custGeom>
            <a:avLst/>
            <a:gdLst/>
            <a:ahLst/>
            <a:cxnLst/>
            <a:rect l="l" t="t" r="r" b="b"/>
            <a:pathLst>
              <a:path h="95250">
                <a:moveTo>
                  <a:pt x="0" y="0"/>
                </a:moveTo>
                <a:lnTo>
                  <a:pt x="0" y="95250"/>
                </a:lnTo>
              </a:path>
            </a:pathLst>
          </a:custGeom>
          <a:ln w="31750">
            <a:solidFill>
              <a:srgbClr val="D24603"/>
            </a:solidFill>
          </a:ln>
        </p:spPr>
        <p:txBody>
          <a:bodyPr wrap="square" lIns="0" tIns="0" rIns="0" bIns="0" rtlCol="0"/>
          <a:lstStyle/>
          <a:p/>
        </p:txBody>
      </p:sp>
      <p:sp>
        <p:nvSpPr>
          <p:cNvPr id="78" name="object 78"/>
          <p:cNvSpPr/>
          <p:nvPr/>
        </p:nvSpPr>
        <p:spPr>
          <a:xfrm>
            <a:off x="5936284" y="2703474"/>
            <a:ext cx="0" cy="95250"/>
          </a:xfrm>
          <a:custGeom>
            <a:avLst/>
            <a:gdLst/>
            <a:ahLst/>
            <a:cxnLst/>
            <a:rect l="l" t="t" r="r" b="b"/>
            <a:pathLst>
              <a:path h="95250">
                <a:moveTo>
                  <a:pt x="0" y="0"/>
                </a:moveTo>
                <a:lnTo>
                  <a:pt x="0" y="95250"/>
                </a:lnTo>
              </a:path>
            </a:pathLst>
          </a:custGeom>
          <a:ln w="31750">
            <a:solidFill>
              <a:srgbClr val="D24603"/>
            </a:solidFill>
          </a:ln>
        </p:spPr>
        <p:txBody>
          <a:bodyPr wrap="square" lIns="0" tIns="0" rIns="0" bIns="0" rtlCol="0"/>
          <a:lstStyle/>
          <a:p/>
        </p:txBody>
      </p:sp>
      <p:sp>
        <p:nvSpPr>
          <p:cNvPr id="79" name="object 79"/>
          <p:cNvSpPr/>
          <p:nvPr/>
        </p:nvSpPr>
        <p:spPr>
          <a:xfrm>
            <a:off x="5936284" y="2830474"/>
            <a:ext cx="0" cy="95250"/>
          </a:xfrm>
          <a:custGeom>
            <a:avLst/>
            <a:gdLst/>
            <a:ahLst/>
            <a:cxnLst/>
            <a:rect l="l" t="t" r="r" b="b"/>
            <a:pathLst>
              <a:path h="95250">
                <a:moveTo>
                  <a:pt x="0" y="0"/>
                </a:moveTo>
                <a:lnTo>
                  <a:pt x="0" y="95250"/>
                </a:lnTo>
              </a:path>
            </a:pathLst>
          </a:custGeom>
          <a:ln w="31750">
            <a:solidFill>
              <a:srgbClr val="D24603"/>
            </a:solidFill>
          </a:ln>
        </p:spPr>
        <p:txBody>
          <a:bodyPr wrap="square" lIns="0" tIns="0" rIns="0" bIns="0" rtlCol="0"/>
          <a:lstStyle/>
          <a:p/>
        </p:txBody>
      </p:sp>
      <p:sp>
        <p:nvSpPr>
          <p:cNvPr id="80" name="object 80"/>
          <p:cNvSpPr/>
          <p:nvPr/>
        </p:nvSpPr>
        <p:spPr>
          <a:xfrm>
            <a:off x="5936284" y="2957474"/>
            <a:ext cx="0" cy="95250"/>
          </a:xfrm>
          <a:custGeom>
            <a:avLst/>
            <a:gdLst/>
            <a:ahLst/>
            <a:cxnLst/>
            <a:rect l="l" t="t" r="r" b="b"/>
            <a:pathLst>
              <a:path h="95250">
                <a:moveTo>
                  <a:pt x="0" y="0"/>
                </a:moveTo>
                <a:lnTo>
                  <a:pt x="0" y="95250"/>
                </a:lnTo>
              </a:path>
            </a:pathLst>
          </a:custGeom>
          <a:ln w="31750">
            <a:solidFill>
              <a:srgbClr val="D24603"/>
            </a:solidFill>
          </a:ln>
        </p:spPr>
        <p:txBody>
          <a:bodyPr wrap="square" lIns="0" tIns="0" rIns="0" bIns="0" rtlCol="0"/>
          <a:lstStyle/>
          <a:p/>
        </p:txBody>
      </p:sp>
      <p:sp>
        <p:nvSpPr>
          <p:cNvPr id="81" name="object 81"/>
          <p:cNvSpPr/>
          <p:nvPr/>
        </p:nvSpPr>
        <p:spPr>
          <a:xfrm>
            <a:off x="5936284" y="3084474"/>
            <a:ext cx="0" cy="95250"/>
          </a:xfrm>
          <a:custGeom>
            <a:avLst/>
            <a:gdLst/>
            <a:ahLst/>
            <a:cxnLst/>
            <a:rect l="l" t="t" r="r" b="b"/>
            <a:pathLst>
              <a:path h="95250">
                <a:moveTo>
                  <a:pt x="0" y="0"/>
                </a:moveTo>
                <a:lnTo>
                  <a:pt x="0" y="95250"/>
                </a:lnTo>
              </a:path>
            </a:pathLst>
          </a:custGeom>
          <a:ln w="31750">
            <a:solidFill>
              <a:srgbClr val="D24603"/>
            </a:solidFill>
          </a:ln>
        </p:spPr>
        <p:txBody>
          <a:bodyPr wrap="square" lIns="0" tIns="0" rIns="0" bIns="0" rtlCol="0"/>
          <a:lstStyle/>
          <a:p/>
        </p:txBody>
      </p:sp>
      <p:sp>
        <p:nvSpPr>
          <p:cNvPr id="82" name="object 82"/>
          <p:cNvSpPr/>
          <p:nvPr/>
        </p:nvSpPr>
        <p:spPr>
          <a:xfrm>
            <a:off x="5936284" y="3211474"/>
            <a:ext cx="0" cy="95250"/>
          </a:xfrm>
          <a:custGeom>
            <a:avLst/>
            <a:gdLst/>
            <a:ahLst/>
            <a:cxnLst/>
            <a:rect l="l" t="t" r="r" b="b"/>
            <a:pathLst>
              <a:path h="95250">
                <a:moveTo>
                  <a:pt x="0" y="0"/>
                </a:moveTo>
                <a:lnTo>
                  <a:pt x="0" y="95250"/>
                </a:lnTo>
              </a:path>
            </a:pathLst>
          </a:custGeom>
          <a:ln w="31750">
            <a:solidFill>
              <a:srgbClr val="D24603"/>
            </a:solidFill>
          </a:ln>
        </p:spPr>
        <p:txBody>
          <a:bodyPr wrap="square" lIns="0" tIns="0" rIns="0" bIns="0" rtlCol="0"/>
          <a:lstStyle/>
          <a:p/>
        </p:txBody>
      </p:sp>
      <p:sp>
        <p:nvSpPr>
          <p:cNvPr id="83" name="object 83"/>
          <p:cNvSpPr/>
          <p:nvPr/>
        </p:nvSpPr>
        <p:spPr>
          <a:xfrm>
            <a:off x="5936284" y="3338474"/>
            <a:ext cx="0" cy="95250"/>
          </a:xfrm>
          <a:custGeom>
            <a:avLst/>
            <a:gdLst/>
            <a:ahLst/>
            <a:cxnLst/>
            <a:rect l="l" t="t" r="r" b="b"/>
            <a:pathLst>
              <a:path h="95250">
                <a:moveTo>
                  <a:pt x="0" y="0"/>
                </a:moveTo>
                <a:lnTo>
                  <a:pt x="0" y="95250"/>
                </a:lnTo>
              </a:path>
            </a:pathLst>
          </a:custGeom>
          <a:ln w="31750">
            <a:solidFill>
              <a:srgbClr val="D24603"/>
            </a:solidFill>
          </a:ln>
        </p:spPr>
        <p:txBody>
          <a:bodyPr wrap="square" lIns="0" tIns="0" rIns="0" bIns="0" rtlCol="0"/>
          <a:lstStyle/>
          <a:p/>
        </p:txBody>
      </p:sp>
      <p:sp>
        <p:nvSpPr>
          <p:cNvPr id="84" name="object 84"/>
          <p:cNvSpPr/>
          <p:nvPr/>
        </p:nvSpPr>
        <p:spPr>
          <a:xfrm>
            <a:off x="5936284" y="3465474"/>
            <a:ext cx="0" cy="95250"/>
          </a:xfrm>
          <a:custGeom>
            <a:avLst/>
            <a:gdLst/>
            <a:ahLst/>
            <a:cxnLst/>
            <a:rect l="l" t="t" r="r" b="b"/>
            <a:pathLst>
              <a:path h="95250">
                <a:moveTo>
                  <a:pt x="0" y="0"/>
                </a:moveTo>
                <a:lnTo>
                  <a:pt x="0" y="95250"/>
                </a:lnTo>
              </a:path>
            </a:pathLst>
          </a:custGeom>
          <a:ln w="31750">
            <a:solidFill>
              <a:srgbClr val="D24603"/>
            </a:solidFill>
          </a:ln>
        </p:spPr>
        <p:txBody>
          <a:bodyPr wrap="square" lIns="0" tIns="0" rIns="0" bIns="0" rtlCol="0"/>
          <a:lstStyle/>
          <a:p/>
        </p:txBody>
      </p:sp>
      <p:sp>
        <p:nvSpPr>
          <p:cNvPr id="85" name="object 85"/>
          <p:cNvSpPr/>
          <p:nvPr/>
        </p:nvSpPr>
        <p:spPr>
          <a:xfrm>
            <a:off x="5936284" y="3592474"/>
            <a:ext cx="0" cy="95250"/>
          </a:xfrm>
          <a:custGeom>
            <a:avLst/>
            <a:gdLst/>
            <a:ahLst/>
            <a:cxnLst/>
            <a:rect l="l" t="t" r="r" b="b"/>
            <a:pathLst>
              <a:path h="95250">
                <a:moveTo>
                  <a:pt x="0" y="0"/>
                </a:moveTo>
                <a:lnTo>
                  <a:pt x="0" y="95250"/>
                </a:lnTo>
              </a:path>
            </a:pathLst>
          </a:custGeom>
          <a:ln w="31750">
            <a:solidFill>
              <a:srgbClr val="D24603"/>
            </a:solidFill>
          </a:ln>
        </p:spPr>
        <p:txBody>
          <a:bodyPr wrap="square" lIns="0" tIns="0" rIns="0" bIns="0" rtlCol="0"/>
          <a:lstStyle/>
          <a:p/>
        </p:txBody>
      </p:sp>
      <p:sp>
        <p:nvSpPr>
          <p:cNvPr id="86" name="object 86"/>
          <p:cNvSpPr/>
          <p:nvPr/>
        </p:nvSpPr>
        <p:spPr>
          <a:xfrm>
            <a:off x="5936284" y="3719474"/>
            <a:ext cx="0" cy="95250"/>
          </a:xfrm>
          <a:custGeom>
            <a:avLst/>
            <a:gdLst/>
            <a:ahLst/>
            <a:cxnLst/>
            <a:rect l="l" t="t" r="r" b="b"/>
            <a:pathLst>
              <a:path h="95250">
                <a:moveTo>
                  <a:pt x="0" y="0"/>
                </a:moveTo>
                <a:lnTo>
                  <a:pt x="0" y="95250"/>
                </a:lnTo>
              </a:path>
            </a:pathLst>
          </a:custGeom>
          <a:ln w="31750">
            <a:solidFill>
              <a:srgbClr val="D24603"/>
            </a:solidFill>
          </a:ln>
        </p:spPr>
        <p:txBody>
          <a:bodyPr wrap="square" lIns="0" tIns="0" rIns="0" bIns="0" rtlCol="0"/>
          <a:lstStyle/>
          <a:p/>
        </p:txBody>
      </p:sp>
      <p:sp>
        <p:nvSpPr>
          <p:cNvPr id="87" name="object 87"/>
          <p:cNvSpPr/>
          <p:nvPr/>
        </p:nvSpPr>
        <p:spPr>
          <a:xfrm>
            <a:off x="5920409" y="3846474"/>
            <a:ext cx="31750" cy="6350"/>
          </a:xfrm>
          <a:custGeom>
            <a:avLst/>
            <a:gdLst/>
            <a:ahLst/>
            <a:cxnLst/>
            <a:rect l="l" t="t" r="r" b="b"/>
            <a:pathLst>
              <a:path w="31750" h="6350">
                <a:moveTo>
                  <a:pt x="31750" y="5829"/>
                </a:moveTo>
                <a:lnTo>
                  <a:pt x="0" y="5829"/>
                </a:lnTo>
                <a:lnTo>
                  <a:pt x="0" y="0"/>
                </a:lnTo>
                <a:lnTo>
                  <a:pt x="31750" y="0"/>
                </a:lnTo>
                <a:lnTo>
                  <a:pt x="31750" y="5829"/>
                </a:lnTo>
                <a:close/>
              </a:path>
            </a:pathLst>
          </a:custGeom>
          <a:solidFill>
            <a:srgbClr val="D24603"/>
          </a:solidFill>
        </p:spPr>
        <p:txBody>
          <a:bodyPr wrap="square" lIns="0" tIns="0" rIns="0" bIns="0" rtlCol="0"/>
          <a:lstStyle/>
          <a:p/>
        </p:txBody>
      </p:sp>
      <p:sp>
        <p:nvSpPr>
          <p:cNvPr id="88" name="object 88"/>
          <p:cNvSpPr/>
          <p:nvPr/>
        </p:nvSpPr>
        <p:spPr>
          <a:xfrm>
            <a:off x="5947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89" name="object 89"/>
          <p:cNvSpPr/>
          <p:nvPr/>
        </p:nvSpPr>
        <p:spPr>
          <a:xfrm>
            <a:off x="6074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90" name="object 90"/>
          <p:cNvSpPr/>
          <p:nvPr/>
        </p:nvSpPr>
        <p:spPr>
          <a:xfrm>
            <a:off x="6201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91" name="object 91"/>
          <p:cNvSpPr/>
          <p:nvPr/>
        </p:nvSpPr>
        <p:spPr>
          <a:xfrm>
            <a:off x="6328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92" name="object 92"/>
          <p:cNvSpPr/>
          <p:nvPr/>
        </p:nvSpPr>
        <p:spPr>
          <a:xfrm>
            <a:off x="6455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93" name="object 93"/>
          <p:cNvSpPr/>
          <p:nvPr/>
        </p:nvSpPr>
        <p:spPr>
          <a:xfrm>
            <a:off x="6582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94" name="object 94"/>
          <p:cNvSpPr/>
          <p:nvPr/>
        </p:nvSpPr>
        <p:spPr>
          <a:xfrm>
            <a:off x="6709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95" name="object 95"/>
          <p:cNvSpPr/>
          <p:nvPr/>
        </p:nvSpPr>
        <p:spPr>
          <a:xfrm>
            <a:off x="6836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96" name="object 96"/>
          <p:cNvSpPr/>
          <p:nvPr/>
        </p:nvSpPr>
        <p:spPr>
          <a:xfrm>
            <a:off x="6963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97" name="object 97"/>
          <p:cNvSpPr/>
          <p:nvPr/>
        </p:nvSpPr>
        <p:spPr>
          <a:xfrm>
            <a:off x="7090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98" name="object 98"/>
          <p:cNvSpPr/>
          <p:nvPr/>
        </p:nvSpPr>
        <p:spPr>
          <a:xfrm>
            <a:off x="7217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99" name="object 99"/>
          <p:cNvSpPr/>
          <p:nvPr/>
        </p:nvSpPr>
        <p:spPr>
          <a:xfrm>
            <a:off x="7344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100" name="object 100"/>
          <p:cNvSpPr/>
          <p:nvPr/>
        </p:nvSpPr>
        <p:spPr>
          <a:xfrm>
            <a:off x="7471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101" name="object 101"/>
          <p:cNvSpPr/>
          <p:nvPr/>
        </p:nvSpPr>
        <p:spPr>
          <a:xfrm>
            <a:off x="7598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102" name="object 102"/>
          <p:cNvSpPr/>
          <p:nvPr/>
        </p:nvSpPr>
        <p:spPr>
          <a:xfrm>
            <a:off x="7725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103" name="object 103"/>
          <p:cNvSpPr/>
          <p:nvPr/>
        </p:nvSpPr>
        <p:spPr>
          <a:xfrm>
            <a:off x="7852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104" name="object 104"/>
          <p:cNvSpPr/>
          <p:nvPr/>
        </p:nvSpPr>
        <p:spPr>
          <a:xfrm>
            <a:off x="7979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105" name="object 105"/>
          <p:cNvSpPr/>
          <p:nvPr/>
        </p:nvSpPr>
        <p:spPr>
          <a:xfrm>
            <a:off x="8106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106" name="object 106"/>
          <p:cNvSpPr/>
          <p:nvPr/>
        </p:nvSpPr>
        <p:spPr>
          <a:xfrm>
            <a:off x="8233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107" name="object 107"/>
          <p:cNvSpPr/>
          <p:nvPr/>
        </p:nvSpPr>
        <p:spPr>
          <a:xfrm>
            <a:off x="8360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108" name="object 108"/>
          <p:cNvSpPr/>
          <p:nvPr/>
        </p:nvSpPr>
        <p:spPr>
          <a:xfrm>
            <a:off x="8487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109" name="object 109"/>
          <p:cNvSpPr/>
          <p:nvPr/>
        </p:nvSpPr>
        <p:spPr>
          <a:xfrm>
            <a:off x="8614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110" name="object 110"/>
          <p:cNvSpPr/>
          <p:nvPr/>
        </p:nvSpPr>
        <p:spPr>
          <a:xfrm>
            <a:off x="8741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111" name="object 111"/>
          <p:cNvSpPr/>
          <p:nvPr/>
        </p:nvSpPr>
        <p:spPr>
          <a:xfrm>
            <a:off x="8868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112" name="object 112"/>
          <p:cNvSpPr/>
          <p:nvPr/>
        </p:nvSpPr>
        <p:spPr>
          <a:xfrm>
            <a:off x="8995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113" name="object 113"/>
          <p:cNvSpPr/>
          <p:nvPr/>
        </p:nvSpPr>
        <p:spPr>
          <a:xfrm>
            <a:off x="9122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114" name="object 114"/>
          <p:cNvSpPr/>
          <p:nvPr/>
        </p:nvSpPr>
        <p:spPr>
          <a:xfrm>
            <a:off x="9249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115" name="object 115"/>
          <p:cNvSpPr/>
          <p:nvPr/>
        </p:nvSpPr>
        <p:spPr>
          <a:xfrm>
            <a:off x="9376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116" name="object 116"/>
          <p:cNvSpPr/>
          <p:nvPr/>
        </p:nvSpPr>
        <p:spPr>
          <a:xfrm>
            <a:off x="9503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117" name="object 117"/>
          <p:cNvSpPr/>
          <p:nvPr/>
        </p:nvSpPr>
        <p:spPr>
          <a:xfrm>
            <a:off x="9630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118" name="object 118"/>
          <p:cNvSpPr/>
          <p:nvPr/>
        </p:nvSpPr>
        <p:spPr>
          <a:xfrm>
            <a:off x="9757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119" name="object 119"/>
          <p:cNvSpPr/>
          <p:nvPr/>
        </p:nvSpPr>
        <p:spPr>
          <a:xfrm>
            <a:off x="9884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120" name="object 120"/>
          <p:cNvSpPr/>
          <p:nvPr/>
        </p:nvSpPr>
        <p:spPr>
          <a:xfrm>
            <a:off x="10011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121" name="object 121"/>
          <p:cNvSpPr/>
          <p:nvPr/>
        </p:nvSpPr>
        <p:spPr>
          <a:xfrm>
            <a:off x="10138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122" name="object 122"/>
          <p:cNvSpPr/>
          <p:nvPr/>
        </p:nvSpPr>
        <p:spPr>
          <a:xfrm>
            <a:off x="10265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123" name="object 123"/>
          <p:cNvSpPr/>
          <p:nvPr/>
        </p:nvSpPr>
        <p:spPr>
          <a:xfrm>
            <a:off x="10392130" y="3847147"/>
            <a:ext cx="95250" cy="0"/>
          </a:xfrm>
          <a:custGeom>
            <a:avLst/>
            <a:gdLst/>
            <a:ahLst/>
            <a:cxnLst/>
            <a:rect l="l" t="t" r="r" b="b"/>
            <a:pathLst>
              <a:path w="95250">
                <a:moveTo>
                  <a:pt x="0" y="0"/>
                </a:moveTo>
                <a:lnTo>
                  <a:pt x="95250" y="0"/>
                </a:lnTo>
              </a:path>
            </a:pathLst>
          </a:custGeom>
          <a:ln w="31750">
            <a:solidFill>
              <a:srgbClr val="D24603"/>
            </a:solidFill>
          </a:ln>
        </p:spPr>
        <p:txBody>
          <a:bodyPr wrap="square" lIns="0" tIns="0" rIns="0" bIns="0" rtlCol="0"/>
          <a:lstStyle/>
          <a:p/>
        </p:txBody>
      </p:sp>
      <p:sp>
        <p:nvSpPr>
          <p:cNvPr id="124" name="object 124"/>
          <p:cNvSpPr/>
          <p:nvPr/>
        </p:nvSpPr>
        <p:spPr>
          <a:xfrm>
            <a:off x="10519130" y="3831272"/>
            <a:ext cx="53340" cy="31750"/>
          </a:xfrm>
          <a:custGeom>
            <a:avLst/>
            <a:gdLst/>
            <a:ahLst/>
            <a:cxnLst/>
            <a:rect l="l" t="t" r="r" b="b"/>
            <a:pathLst>
              <a:path w="53340" h="31750">
                <a:moveTo>
                  <a:pt x="53301" y="31750"/>
                </a:moveTo>
                <a:lnTo>
                  <a:pt x="0" y="31750"/>
                </a:lnTo>
                <a:lnTo>
                  <a:pt x="0" y="0"/>
                </a:lnTo>
                <a:lnTo>
                  <a:pt x="53301" y="0"/>
                </a:lnTo>
                <a:lnTo>
                  <a:pt x="53301" y="31750"/>
                </a:lnTo>
                <a:close/>
              </a:path>
            </a:pathLst>
          </a:custGeom>
          <a:solidFill>
            <a:srgbClr val="D24603"/>
          </a:solidFill>
        </p:spPr>
        <p:txBody>
          <a:bodyPr wrap="square" lIns="0" tIns="0" rIns="0" bIns="0" rtlCol="0"/>
          <a:lstStyle/>
          <a:p/>
        </p:txBody>
      </p:sp>
      <p:sp>
        <p:nvSpPr>
          <p:cNvPr id="125" name="object 125"/>
          <p:cNvSpPr/>
          <p:nvPr/>
        </p:nvSpPr>
        <p:spPr>
          <a:xfrm>
            <a:off x="10572432" y="3845178"/>
            <a:ext cx="0" cy="95250"/>
          </a:xfrm>
          <a:custGeom>
            <a:avLst/>
            <a:gdLst/>
            <a:ahLst/>
            <a:cxnLst/>
            <a:rect l="l" t="t" r="r" b="b"/>
            <a:pathLst>
              <a:path h="95250">
                <a:moveTo>
                  <a:pt x="0" y="0"/>
                </a:moveTo>
                <a:lnTo>
                  <a:pt x="0" y="95250"/>
                </a:lnTo>
              </a:path>
            </a:pathLst>
          </a:custGeom>
          <a:ln w="31750">
            <a:solidFill>
              <a:srgbClr val="D24603"/>
            </a:solidFill>
          </a:ln>
        </p:spPr>
        <p:txBody>
          <a:bodyPr wrap="square" lIns="0" tIns="0" rIns="0" bIns="0" rtlCol="0"/>
          <a:lstStyle/>
          <a:p/>
        </p:txBody>
      </p:sp>
      <p:sp>
        <p:nvSpPr>
          <p:cNvPr id="126" name="object 126"/>
          <p:cNvSpPr/>
          <p:nvPr/>
        </p:nvSpPr>
        <p:spPr>
          <a:xfrm>
            <a:off x="10572432" y="3972178"/>
            <a:ext cx="0" cy="95250"/>
          </a:xfrm>
          <a:custGeom>
            <a:avLst/>
            <a:gdLst/>
            <a:ahLst/>
            <a:cxnLst/>
            <a:rect l="l" t="t" r="r" b="b"/>
            <a:pathLst>
              <a:path h="95250">
                <a:moveTo>
                  <a:pt x="0" y="0"/>
                </a:moveTo>
                <a:lnTo>
                  <a:pt x="0" y="95250"/>
                </a:lnTo>
              </a:path>
            </a:pathLst>
          </a:custGeom>
          <a:ln w="31750">
            <a:solidFill>
              <a:srgbClr val="D24603"/>
            </a:solidFill>
          </a:ln>
        </p:spPr>
        <p:txBody>
          <a:bodyPr wrap="square" lIns="0" tIns="0" rIns="0" bIns="0" rtlCol="0"/>
          <a:lstStyle/>
          <a:p/>
        </p:txBody>
      </p:sp>
      <p:sp>
        <p:nvSpPr>
          <p:cNvPr id="127" name="object 127"/>
          <p:cNvSpPr/>
          <p:nvPr/>
        </p:nvSpPr>
        <p:spPr>
          <a:xfrm>
            <a:off x="10572432" y="4099178"/>
            <a:ext cx="0" cy="95250"/>
          </a:xfrm>
          <a:custGeom>
            <a:avLst/>
            <a:gdLst/>
            <a:ahLst/>
            <a:cxnLst/>
            <a:rect l="l" t="t" r="r" b="b"/>
            <a:pathLst>
              <a:path h="95250">
                <a:moveTo>
                  <a:pt x="0" y="0"/>
                </a:moveTo>
                <a:lnTo>
                  <a:pt x="0" y="95250"/>
                </a:lnTo>
              </a:path>
            </a:pathLst>
          </a:custGeom>
          <a:ln w="31750">
            <a:solidFill>
              <a:srgbClr val="D24603"/>
            </a:solidFill>
          </a:ln>
        </p:spPr>
        <p:txBody>
          <a:bodyPr wrap="square" lIns="0" tIns="0" rIns="0" bIns="0" rtlCol="0"/>
          <a:lstStyle/>
          <a:p/>
        </p:txBody>
      </p:sp>
      <p:sp>
        <p:nvSpPr>
          <p:cNvPr id="128" name="object 128"/>
          <p:cNvSpPr/>
          <p:nvPr/>
        </p:nvSpPr>
        <p:spPr>
          <a:xfrm>
            <a:off x="10572432" y="4226178"/>
            <a:ext cx="0" cy="95250"/>
          </a:xfrm>
          <a:custGeom>
            <a:avLst/>
            <a:gdLst/>
            <a:ahLst/>
            <a:cxnLst/>
            <a:rect l="l" t="t" r="r" b="b"/>
            <a:pathLst>
              <a:path h="95250">
                <a:moveTo>
                  <a:pt x="0" y="0"/>
                </a:moveTo>
                <a:lnTo>
                  <a:pt x="0" y="95250"/>
                </a:lnTo>
              </a:path>
            </a:pathLst>
          </a:custGeom>
          <a:ln w="31750">
            <a:solidFill>
              <a:srgbClr val="D24603"/>
            </a:solidFill>
          </a:ln>
        </p:spPr>
        <p:txBody>
          <a:bodyPr wrap="square" lIns="0" tIns="0" rIns="0" bIns="0" rtlCol="0"/>
          <a:lstStyle/>
          <a:p/>
        </p:txBody>
      </p:sp>
      <p:sp>
        <p:nvSpPr>
          <p:cNvPr id="129" name="object 129"/>
          <p:cNvSpPr/>
          <p:nvPr/>
        </p:nvSpPr>
        <p:spPr>
          <a:xfrm>
            <a:off x="10572432" y="4353178"/>
            <a:ext cx="0" cy="95250"/>
          </a:xfrm>
          <a:custGeom>
            <a:avLst/>
            <a:gdLst/>
            <a:ahLst/>
            <a:cxnLst/>
            <a:rect l="l" t="t" r="r" b="b"/>
            <a:pathLst>
              <a:path h="95250">
                <a:moveTo>
                  <a:pt x="0" y="0"/>
                </a:moveTo>
                <a:lnTo>
                  <a:pt x="0" y="95250"/>
                </a:lnTo>
              </a:path>
            </a:pathLst>
          </a:custGeom>
          <a:ln w="31750">
            <a:solidFill>
              <a:srgbClr val="D24603"/>
            </a:solidFill>
          </a:ln>
        </p:spPr>
        <p:txBody>
          <a:bodyPr wrap="square" lIns="0" tIns="0" rIns="0" bIns="0" rtlCol="0"/>
          <a:lstStyle/>
          <a:p/>
        </p:txBody>
      </p:sp>
      <p:sp>
        <p:nvSpPr>
          <p:cNvPr id="130" name="object 130"/>
          <p:cNvSpPr/>
          <p:nvPr/>
        </p:nvSpPr>
        <p:spPr>
          <a:xfrm>
            <a:off x="10572432" y="4480178"/>
            <a:ext cx="0" cy="95250"/>
          </a:xfrm>
          <a:custGeom>
            <a:avLst/>
            <a:gdLst/>
            <a:ahLst/>
            <a:cxnLst/>
            <a:rect l="l" t="t" r="r" b="b"/>
            <a:pathLst>
              <a:path h="95250">
                <a:moveTo>
                  <a:pt x="0" y="0"/>
                </a:moveTo>
                <a:lnTo>
                  <a:pt x="0" y="95250"/>
                </a:lnTo>
              </a:path>
            </a:pathLst>
          </a:custGeom>
          <a:ln w="31750">
            <a:solidFill>
              <a:srgbClr val="D24603"/>
            </a:solidFill>
          </a:ln>
        </p:spPr>
        <p:txBody>
          <a:bodyPr wrap="square" lIns="0" tIns="0" rIns="0" bIns="0" rtlCol="0"/>
          <a:lstStyle/>
          <a:p/>
        </p:txBody>
      </p:sp>
      <p:sp>
        <p:nvSpPr>
          <p:cNvPr id="131" name="object 131"/>
          <p:cNvSpPr/>
          <p:nvPr/>
        </p:nvSpPr>
        <p:spPr>
          <a:xfrm>
            <a:off x="10572432" y="4607178"/>
            <a:ext cx="0" cy="95250"/>
          </a:xfrm>
          <a:custGeom>
            <a:avLst/>
            <a:gdLst/>
            <a:ahLst/>
            <a:cxnLst/>
            <a:rect l="l" t="t" r="r" b="b"/>
            <a:pathLst>
              <a:path h="95250">
                <a:moveTo>
                  <a:pt x="0" y="0"/>
                </a:moveTo>
                <a:lnTo>
                  <a:pt x="0" y="95250"/>
                </a:lnTo>
              </a:path>
            </a:pathLst>
          </a:custGeom>
          <a:ln w="31750">
            <a:solidFill>
              <a:srgbClr val="D24603"/>
            </a:solidFill>
          </a:ln>
        </p:spPr>
        <p:txBody>
          <a:bodyPr wrap="square" lIns="0" tIns="0" rIns="0" bIns="0" rtlCol="0"/>
          <a:lstStyle/>
          <a:p/>
        </p:txBody>
      </p:sp>
      <p:sp>
        <p:nvSpPr>
          <p:cNvPr id="132" name="object 132"/>
          <p:cNvSpPr/>
          <p:nvPr/>
        </p:nvSpPr>
        <p:spPr>
          <a:xfrm>
            <a:off x="10572432" y="4734178"/>
            <a:ext cx="0" cy="95250"/>
          </a:xfrm>
          <a:custGeom>
            <a:avLst/>
            <a:gdLst/>
            <a:ahLst/>
            <a:cxnLst/>
            <a:rect l="l" t="t" r="r" b="b"/>
            <a:pathLst>
              <a:path h="95250">
                <a:moveTo>
                  <a:pt x="0" y="0"/>
                </a:moveTo>
                <a:lnTo>
                  <a:pt x="0" y="95250"/>
                </a:lnTo>
              </a:path>
            </a:pathLst>
          </a:custGeom>
          <a:ln w="31750">
            <a:solidFill>
              <a:srgbClr val="D24603"/>
            </a:solidFill>
          </a:ln>
        </p:spPr>
        <p:txBody>
          <a:bodyPr wrap="square" lIns="0" tIns="0" rIns="0" bIns="0" rtlCol="0"/>
          <a:lstStyle/>
          <a:p/>
        </p:txBody>
      </p:sp>
      <p:sp>
        <p:nvSpPr>
          <p:cNvPr id="133" name="object 133"/>
          <p:cNvSpPr/>
          <p:nvPr/>
        </p:nvSpPr>
        <p:spPr>
          <a:xfrm>
            <a:off x="10572432" y="4861178"/>
            <a:ext cx="0" cy="95250"/>
          </a:xfrm>
          <a:custGeom>
            <a:avLst/>
            <a:gdLst/>
            <a:ahLst/>
            <a:cxnLst/>
            <a:rect l="l" t="t" r="r" b="b"/>
            <a:pathLst>
              <a:path h="95250">
                <a:moveTo>
                  <a:pt x="0" y="0"/>
                </a:moveTo>
                <a:lnTo>
                  <a:pt x="0" y="95250"/>
                </a:lnTo>
              </a:path>
            </a:pathLst>
          </a:custGeom>
          <a:ln w="31750">
            <a:solidFill>
              <a:srgbClr val="D24603"/>
            </a:solidFill>
          </a:ln>
        </p:spPr>
        <p:txBody>
          <a:bodyPr wrap="square" lIns="0" tIns="0" rIns="0" bIns="0" rtlCol="0"/>
          <a:lstStyle/>
          <a:p/>
        </p:txBody>
      </p:sp>
      <p:sp>
        <p:nvSpPr>
          <p:cNvPr id="134" name="object 134"/>
          <p:cNvSpPr/>
          <p:nvPr/>
        </p:nvSpPr>
        <p:spPr>
          <a:xfrm>
            <a:off x="10572432" y="4988178"/>
            <a:ext cx="0" cy="95250"/>
          </a:xfrm>
          <a:custGeom>
            <a:avLst/>
            <a:gdLst/>
            <a:ahLst/>
            <a:cxnLst/>
            <a:rect l="l" t="t" r="r" b="b"/>
            <a:pathLst>
              <a:path h="95250">
                <a:moveTo>
                  <a:pt x="0" y="0"/>
                </a:moveTo>
                <a:lnTo>
                  <a:pt x="0" y="95250"/>
                </a:lnTo>
              </a:path>
            </a:pathLst>
          </a:custGeom>
          <a:ln w="31750">
            <a:solidFill>
              <a:srgbClr val="D24603"/>
            </a:solidFill>
          </a:ln>
        </p:spPr>
        <p:txBody>
          <a:bodyPr wrap="square" lIns="0" tIns="0" rIns="0" bIns="0" rtlCol="0"/>
          <a:lstStyle/>
          <a:p/>
        </p:txBody>
      </p:sp>
      <p:sp>
        <p:nvSpPr>
          <p:cNvPr id="135" name="object 135"/>
          <p:cNvSpPr/>
          <p:nvPr/>
        </p:nvSpPr>
        <p:spPr>
          <a:xfrm>
            <a:off x="10572432" y="5115178"/>
            <a:ext cx="0" cy="95250"/>
          </a:xfrm>
          <a:custGeom>
            <a:avLst/>
            <a:gdLst/>
            <a:ahLst/>
            <a:cxnLst/>
            <a:rect l="l" t="t" r="r" b="b"/>
            <a:pathLst>
              <a:path h="95250">
                <a:moveTo>
                  <a:pt x="0" y="0"/>
                </a:moveTo>
                <a:lnTo>
                  <a:pt x="0" y="95250"/>
                </a:lnTo>
              </a:path>
            </a:pathLst>
          </a:custGeom>
          <a:ln w="31750">
            <a:solidFill>
              <a:srgbClr val="D24603"/>
            </a:solidFill>
          </a:ln>
        </p:spPr>
        <p:txBody>
          <a:bodyPr wrap="square" lIns="0" tIns="0" rIns="0" bIns="0" rtlCol="0"/>
          <a:lstStyle/>
          <a:p/>
        </p:txBody>
      </p:sp>
      <p:sp>
        <p:nvSpPr>
          <p:cNvPr id="136" name="object 136"/>
          <p:cNvSpPr/>
          <p:nvPr/>
        </p:nvSpPr>
        <p:spPr>
          <a:xfrm>
            <a:off x="10572432" y="5242178"/>
            <a:ext cx="0" cy="95250"/>
          </a:xfrm>
          <a:custGeom>
            <a:avLst/>
            <a:gdLst/>
            <a:ahLst/>
            <a:cxnLst/>
            <a:rect l="l" t="t" r="r" b="b"/>
            <a:pathLst>
              <a:path h="95250">
                <a:moveTo>
                  <a:pt x="0" y="0"/>
                </a:moveTo>
                <a:lnTo>
                  <a:pt x="0" y="95250"/>
                </a:lnTo>
              </a:path>
            </a:pathLst>
          </a:custGeom>
          <a:ln w="31750">
            <a:solidFill>
              <a:srgbClr val="D24603"/>
            </a:solidFill>
          </a:ln>
        </p:spPr>
        <p:txBody>
          <a:bodyPr wrap="square" lIns="0" tIns="0" rIns="0" bIns="0" rtlCol="0"/>
          <a:lstStyle/>
          <a:p/>
        </p:txBody>
      </p:sp>
      <p:sp>
        <p:nvSpPr>
          <p:cNvPr id="137" name="object 137"/>
          <p:cNvSpPr/>
          <p:nvPr/>
        </p:nvSpPr>
        <p:spPr>
          <a:xfrm>
            <a:off x="10572432" y="5369178"/>
            <a:ext cx="0" cy="95250"/>
          </a:xfrm>
          <a:custGeom>
            <a:avLst/>
            <a:gdLst/>
            <a:ahLst/>
            <a:cxnLst/>
            <a:rect l="l" t="t" r="r" b="b"/>
            <a:pathLst>
              <a:path h="95250">
                <a:moveTo>
                  <a:pt x="0" y="0"/>
                </a:moveTo>
                <a:lnTo>
                  <a:pt x="0" y="95250"/>
                </a:lnTo>
              </a:path>
            </a:pathLst>
          </a:custGeom>
          <a:ln w="31750">
            <a:solidFill>
              <a:srgbClr val="D24603"/>
            </a:solidFill>
          </a:ln>
        </p:spPr>
        <p:txBody>
          <a:bodyPr wrap="square" lIns="0" tIns="0" rIns="0" bIns="0" rtlCol="0"/>
          <a:lstStyle/>
          <a:p/>
        </p:txBody>
      </p:sp>
      <p:sp>
        <p:nvSpPr>
          <p:cNvPr id="138" name="object 138"/>
          <p:cNvSpPr/>
          <p:nvPr/>
        </p:nvSpPr>
        <p:spPr>
          <a:xfrm>
            <a:off x="10572432" y="5496178"/>
            <a:ext cx="0" cy="95250"/>
          </a:xfrm>
          <a:custGeom>
            <a:avLst/>
            <a:gdLst/>
            <a:ahLst/>
            <a:cxnLst/>
            <a:rect l="l" t="t" r="r" b="b"/>
            <a:pathLst>
              <a:path h="95250">
                <a:moveTo>
                  <a:pt x="0" y="0"/>
                </a:moveTo>
                <a:lnTo>
                  <a:pt x="0" y="95250"/>
                </a:lnTo>
              </a:path>
            </a:pathLst>
          </a:custGeom>
          <a:ln w="31750">
            <a:solidFill>
              <a:srgbClr val="D24603"/>
            </a:solidFill>
          </a:ln>
        </p:spPr>
        <p:txBody>
          <a:bodyPr wrap="square" lIns="0" tIns="0" rIns="0" bIns="0" rtlCol="0"/>
          <a:lstStyle/>
          <a:p/>
        </p:txBody>
      </p:sp>
      <p:sp>
        <p:nvSpPr>
          <p:cNvPr id="139" name="object 139"/>
          <p:cNvSpPr/>
          <p:nvPr/>
        </p:nvSpPr>
        <p:spPr>
          <a:xfrm>
            <a:off x="10572432" y="5623178"/>
            <a:ext cx="0" cy="95250"/>
          </a:xfrm>
          <a:custGeom>
            <a:avLst/>
            <a:gdLst/>
            <a:ahLst/>
            <a:cxnLst/>
            <a:rect l="l" t="t" r="r" b="b"/>
            <a:pathLst>
              <a:path h="95250">
                <a:moveTo>
                  <a:pt x="0" y="0"/>
                </a:moveTo>
                <a:lnTo>
                  <a:pt x="0" y="95250"/>
                </a:lnTo>
              </a:path>
            </a:pathLst>
          </a:custGeom>
          <a:ln w="31750">
            <a:solidFill>
              <a:srgbClr val="D24603"/>
            </a:solidFill>
          </a:ln>
        </p:spPr>
        <p:txBody>
          <a:bodyPr wrap="square" lIns="0" tIns="0" rIns="0" bIns="0" rtlCol="0"/>
          <a:lstStyle/>
          <a:p/>
        </p:txBody>
      </p:sp>
      <p:sp>
        <p:nvSpPr>
          <p:cNvPr id="140" name="object 140"/>
          <p:cNvSpPr/>
          <p:nvPr/>
        </p:nvSpPr>
        <p:spPr>
          <a:xfrm>
            <a:off x="10572432" y="5750178"/>
            <a:ext cx="0" cy="95250"/>
          </a:xfrm>
          <a:custGeom>
            <a:avLst/>
            <a:gdLst/>
            <a:ahLst/>
            <a:cxnLst/>
            <a:rect l="l" t="t" r="r" b="b"/>
            <a:pathLst>
              <a:path h="95250">
                <a:moveTo>
                  <a:pt x="0" y="0"/>
                </a:moveTo>
                <a:lnTo>
                  <a:pt x="0" y="95250"/>
                </a:lnTo>
              </a:path>
            </a:pathLst>
          </a:custGeom>
          <a:ln w="31750">
            <a:solidFill>
              <a:srgbClr val="D24603"/>
            </a:solidFill>
          </a:ln>
        </p:spPr>
        <p:txBody>
          <a:bodyPr wrap="square" lIns="0" tIns="0" rIns="0" bIns="0" rtlCol="0"/>
          <a:lstStyle/>
          <a:p/>
        </p:txBody>
      </p:sp>
      <p:sp>
        <p:nvSpPr>
          <p:cNvPr id="141" name="object 141"/>
          <p:cNvSpPr/>
          <p:nvPr/>
        </p:nvSpPr>
        <p:spPr>
          <a:xfrm>
            <a:off x="10572432" y="5877178"/>
            <a:ext cx="0" cy="95250"/>
          </a:xfrm>
          <a:custGeom>
            <a:avLst/>
            <a:gdLst/>
            <a:ahLst/>
            <a:cxnLst/>
            <a:rect l="l" t="t" r="r" b="b"/>
            <a:pathLst>
              <a:path h="95250">
                <a:moveTo>
                  <a:pt x="0" y="0"/>
                </a:moveTo>
                <a:lnTo>
                  <a:pt x="0" y="95250"/>
                </a:lnTo>
              </a:path>
            </a:pathLst>
          </a:custGeom>
          <a:ln w="31750">
            <a:solidFill>
              <a:srgbClr val="D24603"/>
            </a:solidFill>
          </a:ln>
        </p:spPr>
        <p:txBody>
          <a:bodyPr wrap="square" lIns="0" tIns="0" rIns="0" bIns="0" rtlCol="0"/>
          <a:lstStyle/>
          <a:p/>
        </p:txBody>
      </p:sp>
      <p:sp>
        <p:nvSpPr>
          <p:cNvPr id="142" name="object 142"/>
          <p:cNvSpPr/>
          <p:nvPr/>
        </p:nvSpPr>
        <p:spPr>
          <a:xfrm>
            <a:off x="10572432" y="6004178"/>
            <a:ext cx="0" cy="95250"/>
          </a:xfrm>
          <a:custGeom>
            <a:avLst/>
            <a:gdLst/>
            <a:ahLst/>
            <a:cxnLst/>
            <a:rect l="l" t="t" r="r" b="b"/>
            <a:pathLst>
              <a:path h="95250">
                <a:moveTo>
                  <a:pt x="0" y="0"/>
                </a:moveTo>
                <a:lnTo>
                  <a:pt x="0" y="95250"/>
                </a:lnTo>
              </a:path>
            </a:pathLst>
          </a:custGeom>
          <a:ln w="31750">
            <a:solidFill>
              <a:srgbClr val="D24603"/>
            </a:solidFill>
          </a:ln>
        </p:spPr>
        <p:txBody>
          <a:bodyPr wrap="square" lIns="0" tIns="0" rIns="0" bIns="0" rtlCol="0"/>
          <a:lstStyle/>
          <a:p/>
        </p:txBody>
      </p:sp>
      <p:sp>
        <p:nvSpPr>
          <p:cNvPr id="143" name="object 143"/>
          <p:cNvSpPr/>
          <p:nvPr/>
        </p:nvSpPr>
        <p:spPr>
          <a:xfrm>
            <a:off x="10556557" y="6131178"/>
            <a:ext cx="31750" cy="10160"/>
          </a:xfrm>
          <a:custGeom>
            <a:avLst/>
            <a:gdLst/>
            <a:ahLst/>
            <a:cxnLst/>
            <a:rect l="l" t="t" r="r" b="b"/>
            <a:pathLst>
              <a:path w="31750" h="10160">
                <a:moveTo>
                  <a:pt x="31750" y="9867"/>
                </a:moveTo>
                <a:lnTo>
                  <a:pt x="0" y="9867"/>
                </a:lnTo>
                <a:lnTo>
                  <a:pt x="0" y="0"/>
                </a:lnTo>
                <a:lnTo>
                  <a:pt x="31750" y="0"/>
                </a:lnTo>
                <a:lnTo>
                  <a:pt x="31750" y="9867"/>
                </a:lnTo>
                <a:close/>
              </a:path>
            </a:pathLst>
          </a:custGeom>
          <a:solidFill>
            <a:srgbClr val="D24603"/>
          </a:solidFill>
        </p:spPr>
        <p:txBody>
          <a:bodyPr wrap="square" lIns="0" tIns="0" rIns="0" bIns="0" rtlCol="0"/>
          <a:lstStyle/>
          <a:p/>
        </p:txBody>
      </p:sp>
      <p:sp>
        <p:nvSpPr>
          <p:cNvPr id="144" name="object 144"/>
          <p:cNvSpPr/>
          <p:nvPr/>
        </p:nvSpPr>
        <p:spPr>
          <a:xfrm>
            <a:off x="91757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45" name="object 145"/>
          <p:cNvSpPr/>
          <p:nvPr/>
        </p:nvSpPr>
        <p:spPr>
          <a:xfrm>
            <a:off x="102235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46" name="object 146"/>
          <p:cNvSpPr/>
          <p:nvPr/>
        </p:nvSpPr>
        <p:spPr>
          <a:xfrm>
            <a:off x="112712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47" name="object 147"/>
          <p:cNvSpPr/>
          <p:nvPr/>
        </p:nvSpPr>
        <p:spPr>
          <a:xfrm>
            <a:off x="123190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48" name="object 148"/>
          <p:cNvSpPr/>
          <p:nvPr/>
        </p:nvSpPr>
        <p:spPr>
          <a:xfrm>
            <a:off x="133667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49" name="object 149"/>
          <p:cNvSpPr/>
          <p:nvPr/>
        </p:nvSpPr>
        <p:spPr>
          <a:xfrm>
            <a:off x="144145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50" name="object 150"/>
          <p:cNvSpPr/>
          <p:nvPr/>
        </p:nvSpPr>
        <p:spPr>
          <a:xfrm>
            <a:off x="154622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51" name="object 151"/>
          <p:cNvSpPr/>
          <p:nvPr/>
        </p:nvSpPr>
        <p:spPr>
          <a:xfrm>
            <a:off x="165100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52" name="object 152"/>
          <p:cNvSpPr/>
          <p:nvPr/>
        </p:nvSpPr>
        <p:spPr>
          <a:xfrm>
            <a:off x="175577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53" name="object 153"/>
          <p:cNvSpPr/>
          <p:nvPr/>
        </p:nvSpPr>
        <p:spPr>
          <a:xfrm>
            <a:off x="186055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54" name="object 154"/>
          <p:cNvSpPr/>
          <p:nvPr/>
        </p:nvSpPr>
        <p:spPr>
          <a:xfrm>
            <a:off x="196532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55" name="object 155"/>
          <p:cNvSpPr/>
          <p:nvPr/>
        </p:nvSpPr>
        <p:spPr>
          <a:xfrm>
            <a:off x="207010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56" name="object 156"/>
          <p:cNvSpPr/>
          <p:nvPr/>
        </p:nvSpPr>
        <p:spPr>
          <a:xfrm>
            <a:off x="217487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57" name="object 157"/>
          <p:cNvSpPr/>
          <p:nvPr/>
        </p:nvSpPr>
        <p:spPr>
          <a:xfrm>
            <a:off x="227965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58" name="object 158"/>
          <p:cNvSpPr/>
          <p:nvPr/>
        </p:nvSpPr>
        <p:spPr>
          <a:xfrm>
            <a:off x="238442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59" name="object 159"/>
          <p:cNvSpPr/>
          <p:nvPr/>
        </p:nvSpPr>
        <p:spPr>
          <a:xfrm>
            <a:off x="248920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60" name="object 160"/>
          <p:cNvSpPr/>
          <p:nvPr/>
        </p:nvSpPr>
        <p:spPr>
          <a:xfrm>
            <a:off x="259397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61" name="object 161"/>
          <p:cNvSpPr/>
          <p:nvPr/>
        </p:nvSpPr>
        <p:spPr>
          <a:xfrm>
            <a:off x="269875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62" name="object 162"/>
          <p:cNvSpPr/>
          <p:nvPr/>
        </p:nvSpPr>
        <p:spPr>
          <a:xfrm>
            <a:off x="280352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63" name="object 163"/>
          <p:cNvSpPr/>
          <p:nvPr/>
        </p:nvSpPr>
        <p:spPr>
          <a:xfrm>
            <a:off x="290830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64" name="object 164"/>
          <p:cNvSpPr/>
          <p:nvPr/>
        </p:nvSpPr>
        <p:spPr>
          <a:xfrm>
            <a:off x="301307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65" name="object 165"/>
          <p:cNvSpPr/>
          <p:nvPr/>
        </p:nvSpPr>
        <p:spPr>
          <a:xfrm>
            <a:off x="311785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66" name="object 166"/>
          <p:cNvSpPr/>
          <p:nvPr/>
        </p:nvSpPr>
        <p:spPr>
          <a:xfrm>
            <a:off x="322262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67" name="object 167"/>
          <p:cNvSpPr/>
          <p:nvPr/>
        </p:nvSpPr>
        <p:spPr>
          <a:xfrm>
            <a:off x="332740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68" name="object 168"/>
          <p:cNvSpPr/>
          <p:nvPr/>
        </p:nvSpPr>
        <p:spPr>
          <a:xfrm>
            <a:off x="343217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69" name="object 169"/>
          <p:cNvSpPr/>
          <p:nvPr/>
        </p:nvSpPr>
        <p:spPr>
          <a:xfrm>
            <a:off x="353695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70" name="object 170"/>
          <p:cNvSpPr/>
          <p:nvPr/>
        </p:nvSpPr>
        <p:spPr>
          <a:xfrm>
            <a:off x="364172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71" name="object 171"/>
          <p:cNvSpPr/>
          <p:nvPr/>
        </p:nvSpPr>
        <p:spPr>
          <a:xfrm>
            <a:off x="374650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72" name="object 172"/>
          <p:cNvSpPr/>
          <p:nvPr/>
        </p:nvSpPr>
        <p:spPr>
          <a:xfrm>
            <a:off x="385127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73" name="object 173"/>
          <p:cNvSpPr/>
          <p:nvPr/>
        </p:nvSpPr>
        <p:spPr>
          <a:xfrm>
            <a:off x="395605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74" name="object 174"/>
          <p:cNvSpPr/>
          <p:nvPr/>
        </p:nvSpPr>
        <p:spPr>
          <a:xfrm>
            <a:off x="406082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75" name="object 175"/>
          <p:cNvSpPr/>
          <p:nvPr/>
        </p:nvSpPr>
        <p:spPr>
          <a:xfrm>
            <a:off x="416560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76" name="object 176"/>
          <p:cNvSpPr/>
          <p:nvPr/>
        </p:nvSpPr>
        <p:spPr>
          <a:xfrm>
            <a:off x="427037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77" name="object 177"/>
          <p:cNvSpPr/>
          <p:nvPr/>
        </p:nvSpPr>
        <p:spPr>
          <a:xfrm>
            <a:off x="437515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78" name="object 178"/>
          <p:cNvSpPr/>
          <p:nvPr/>
        </p:nvSpPr>
        <p:spPr>
          <a:xfrm>
            <a:off x="447992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79" name="object 179"/>
          <p:cNvSpPr/>
          <p:nvPr/>
        </p:nvSpPr>
        <p:spPr>
          <a:xfrm>
            <a:off x="458470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80" name="object 180"/>
          <p:cNvSpPr/>
          <p:nvPr/>
        </p:nvSpPr>
        <p:spPr>
          <a:xfrm>
            <a:off x="468947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81" name="object 181"/>
          <p:cNvSpPr/>
          <p:nvPr/>
        </p:nvSpPr>
        <p:spPr>
          <a:xfrm>
            <a:off x="479425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82" name="object 182"/>
          <p:cNvSpPr/>
          <p:nvPr/>
        </p:nvSpPr>
        <p:spPr>
          <a:xfrm>
            <a:off x="489902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83" name="object 183"/>
          <p:cNvSpPr/>
          <p:nvPr/>
        </p:nvSpPr>
        <p:spPr>
          <a:xfrm>
            <a:off x="500380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84" name="object 184"/>
          <p:cNvSpPr/>
          <p:nvPr/>
        </p:nvSpPr>
        <p:spPr>
          <a:xfrm>
            <a:off x="510857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85" name="object 185"/>
          <p:cNvSpPr/>
          <p:nvPr/>
        </p:nvSpPr>
        <p:spPr>
          <a:xfrm>
            <a:off x="521335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86" name="object 186"/>
          <p:cNvSpPr/>
          <p:nvPr/>
        </p:nvSpPr>
        <p:spPr>
          <a:xfrm>
            <a:off x="531812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87" name="object 187"/>
          <p:cNvSpPr/>
          <p:nvPr/>
        </p:nvSpPr>
        <p:spPr>
          <a:xfrm>
            <a:off x="542290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88" name="object 188"/>
          <p:cNvSpPr/>
          <p:nvPr/>
        </p:nvSpPr>
        <p:spPr>
          <a:xfrm>
            <a:off x="552767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89" name="object 189"/>
          <p:cNvSpPr/>
          <p:nvPr/>
        </p:nvSpPr>
        <p:spPr>
          <a:xfrm>
            <a:off x="563245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90" name="object 190"/>
          <p:cNvSpPr/>
          <p:nvPr/>
        </p:nvSpPr>
        <p:spPr>
          <a:xfrm>
            <a:off x="573722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91" name="object 191"/>
          <p:cNvSpPr/>
          <p:nvPr/>
        </p:nvSpPr>
        <p:spPr>
          <a:xfrm>
            <a:off x="584200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92" name="object 192"/>
          <p:cNvSpPr/>
          <p:nvPr/>
        </p:nvSpPr>
        <p:spPr>
          <a:xfrm>
            <a:off x="594677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93" name="object 193"/>
          <p:cNvSpPr/>
          <p:nvPr/>
        </p:nvSpPr>
        <p:spPr>
          <a:xfrm>
            <a:off x="605155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94" name="object 194"/>
          <p:cNvSpPr/>
          <p:nvPr/>
        </p:nvSpPr>
        <p:spPr>
          <a:xfrm>
            <a:off x="615632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95" name="object 195"/>
          <p:cNvSpPr/>
          <p:nvPr/>
        </p:nvSpPr>
        <p:spPr>
          <a:xfrm>
            <a:off x="626110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96" name="object 196"/>
          <p:cNvSpPr/>
          <p:nvPr/>
        </p:nvSpPr>
        <p:spPr>
          <a:xfrm>
            <a:off x="636587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97" name="object 197"/>
          <p:cNvSpPr/>
          <p:nvPr/>
        </p:nvSpPr>
        <p:spPr>
          <a:xfrm>
            <a:off x="647065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98" name="object 198"/>
          <p:cNvSpPr/>
          <p:nvPr/>
        </p:nvSpPr>
        <p:spPr>
          <a:xfrm>
            <a:off x="657542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199" name="object 199"/>
          <p:cNvSpPr/>
          <p:nvPr/>
        </p:nvSpPr>
        <p:spPr>
          <a:xfrm>
            <a:off x="668020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00" name="object 200"/>
          <p:cNvSpPr/>
          <p:nvPr/>
        </p:nvSpPr>
        <p:spPr>
          <a:xfrm>
            <a:off x="678497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01" name="object 201"/>
          <p:cNvSpPr/>
          <p:nvPr/>
        </p:nvSpPr>
        <p:spPr>
          <a:xfrm>
            <a:off x="688975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02" name="object 202"/>
          <p:cNvSpPr/>
          <p:nvPr/>
        </p:nvSpPr>
        <p:spPr>
          <a:xfrm>
            <a:off x="699452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03" name="object 203"/>
          <p:cNvSpPr/>
          <p:nvPr/>
        </p:nvSpPr>
        <p:spPr>
          <a:xfrm>
            <a:off x="709930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04" name="object 204"/>
          <p:cNvSpPr/>
          <p:nvPr/>
        </p:nvSpPr>
        <p:spPr>
          <a:xfrm>
            <a:off x="720407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05" name="object 205"/>
          <p:cNvSpPr/>
          <p:nvPr/>
        </p:nvSpPr>
        <p:spPr>
          <a:xfrm>
            <a:off x="730885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06" name="object 206"/>
          <p:cNvSpPr/>
          <p:nvPr/>
        </p:nvSpPr>
        <p:spPr>
          <a:xfrm>
            <a:off x="741362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07" name="object 207"/>
          <p:cNvSpPr/>
          <p:nvPr/>
        </p:nvSpPr>
        <p:spPr>
          <a:xfrm>
            <a:off x="751840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08" name="object 208"/>
          <p:cNvSpPr/>
          <p:nvPr/>
        </p:nvSpPr>
        <p:spPr>
          <a:xfrm>
            <a:off x="762317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09" name="object 209"/>
          <p:cNvSpPr/>
          <p:nvPr/>
        </p:nvSpPr>
        <p:spPr>
          <a:xfrm>
            <a:off x="772795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10" name="object 210"/>
          <p:cNvSpPr/>
          <p:nvPr/>
        </p:nvSpPr>
        <p:spPr>
          <a:xfrm>
            <a:off x="783272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11" name="object 211"/>
          <p:cNvSpPr/>
          <p:nvPr/>
        </p:nvSpPr>
        <p:spPr>
          <a:xfrm>
            <a:off x="793750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12" name="object 212"/>
          <p:cNvSpPr/>
          <p:nvPr/>
        </p:nvSpPr>
        <p:spPr>
          <a:xfrm>
            <a:off x="804227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13" name="object 213"/>
          <p:cNvSpPr/>
          <p:nvPr/>
        </p:nvSpPr>
        <p:spPr>
          <a:xfrm>
            <a:off x="814705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14" name="object 214"/>
          <p:cNvSpPr/>
          <p:nvPr/>
        </p:nvSpPr>
        <p:spPr>
          <a:xfrm>
            <a:off x="825182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15" name="object 215"/>
          <p:cNvSpPr/>
          <p:nvPr/>
        </p:nvSpPr>
        <p:spPr>
          <a:xfrm>
            <a:off x="835660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16" name="object 216"/>
          <p:cNvSpPr/>
          <p:nvPr/>
        </p:nvSpPr>
        <p:spPr>
          <a:xfrm>
            <a:off x="846137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17" name="object 217"/>
          <p:cNvSpPr/>
          <p:nvPr/>
        </p:nvSpPr>
        <p:spPr>
          <a:xfrm>
            <a:off x="856615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18" name="object 218"/>
          <p:cNvSpPr/>
          <p:nvPr/>
        </p:nvSpPr>
        <p:spPr>
          <a:xfrm>
            <a:off x="867092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19" name="object 219"/>
          <p:cNvSpPr/>
          <p:nvPr/>
        </p:nvSpPr>
        <p:spPr>
          <a:xfrm>
            <a:off x="877570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20" name="object 220"/>
          <p:cNvSpPr/>
          <p:nvPr/>
        </p:nvSpPr>
        <p:spPr>
          <a:xfrm>
            <a:off x="888047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21" name="object 221"/>
          <p:cNvSpPr/>
          <p:nvPr/>
        </p:nvSpPr>
        <p:spPr>
          <a:xfrm>
            <a:off x="898525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22" name="object 222"/>
          <p:cNvSpPr/>
          <p:nvPr/>
        </p:nvSpPr>
        <p:spPr>
          <a:xfrm>
            <a:off x="909002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23" name="object 223"/>
          <p:cNvSpPr/>
          <p:nvPr/>
        </p:nvSpPr>
        <p:spPr>
          <a:xfrm>
            <a:off x="919480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24" name="object 224"/>
          <p:cNvSpPr/>
          <p:nvPr/>
        </p:nvSpPr>
        <p:spPr>
          <a:xfrm>
            <a:off x="929957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25" name="object 225"/>
          <p:cNvSpPr/>
          <p:nvPr/>
        </p:nvSpPr>
        <p:spPr>
          <a:xfrm>
            <a:off x="940435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26" name="object 226"/>
          <p:cNvSpPr/>
          <p:nvPr/>
        </p:nvSpPr>
        <p:spPr>
          <a:xfrm>
            <a:off x="950912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27" name="object 227"/>
          <p:cNvSpPr/>
          <p:nvPr/>
        </p:nvSpPr>
        <p:spPr>
          <a:xfrm>
            <a:off x="961390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28" name="object 228"/>
          <p:cNvSpPr/>
          <p:nvPr/>
        </p:nvSpPr>
        <p:spPr>
          <a:xfrm>
            <a:off x="971867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29" name="object 229"/>
          <p:cNvSpPr/>
          <p:nvPr/>
        </p:nvSpPr>
        <p:spPr>
          <a:xfrm>
            <a:off x="982345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30" name="object 230"/>
          <p:cNvSpPr/>
          <p:nvPr/>
        </p:nvSpPr>
        <p:spPr>
          <a:xfrm>
            <a:off x="992822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31" name="object 231"/>
          <p:cNvSpPr/>
          <p:nvPr/>
        </p:nvSpPr>
        <p:spPr>
          <a:xfrm>
            <a:off x="1003300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32" name="object 232"/>
          <p:cNvSpPr/>
          <p:nvPr/>
        </p:nvSpPr>
        <p:spPr>
          <a:xfrm>
            <a:off x="1013777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33" name="object 233"/>
          <p:cNvSpPr/>
          <p:nvPr/>
        </p:nvSpPr>
        <p:spPr>
          <a:xfrm>
            <a:off x="1024255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34" name="object 234"/>
          <p:cNvSpPr/>
          <p:nvPr/>
        </p:nvSpPr>
        <p:spPr>
          <a:xfrm>
            <a:off x="10347325"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sp>
        <p:nvSpPr>
          <p:cNvPr id="235" name="object 235"/>
          <p:cNvSpPr/>
          <p:nvPr/>
        </p:nvSpPr>
        <p:spPr>
          <a:xfrm>
            <a:off x="10452100" y="6136284"/>
            <a:ext cx="76200" cy="9525"/>
          </a:xfrm>
          <a:custGeom>
            <a:avLst/>
            <a:gdLst/>
            <a:ahLst/>
            <a:cxnLst/>
            <a:rect l="l" t="t" r="r" b="b"/>
            <a:pathLst>
              <a:path w="76200" h="9525">
                <a:moveTo>
                  <a:pt x="76200" y="9525"/>
                </a:moveTo>
                <a:lnTo>
                  <a:pt x="0" y="9525"/>
                </a:lnTo>
                <a:lnTo>
                  <a:pt x="0" y="0"/>
                </a:lnTo>
                <a:lnTo>
                  <a:pt x="76200" y="0"/>
                </a:lnTo>
                <a:lnTo>
                  <a:pt x="76200" y="9525"/>
                </a:lnTo>
                <a:close/>
              </a:path>
            </a:pathLst>
          </a:custGeom>
          <a:solidFill>
            <a:srgbClr val="000000"/>
          </a:solidFill>
        </p:spPr>
        <p:txBody>
          <a:bodyPr wrap="square" lIns="0" tIns="0" rIns="0" bIns="0" rtlCol="0"/>
          <a:lstStyle/>
          <a:p/>
        </p:txBody>
      </p:sp>
      <p:graphicFrame>
        <p:nvGraphicFramePr>
          <p:cNvPr id="236" name="object 236"/>
          <p:cNvGraphicFramePr>
            <a:graphicFrameLocks noGrp="1"/>
          </p:cNvGraphicFramePr>
          <p:nvPr/>
        </p:nvGraphicFramePr>
        <p:xfrm>
          <a:off x="1318260" y="4803165"/>
          <a:ext cx="8754110" cy="1142365"/>
        </p:xfrm>
        <a:graphic>
          <a:graphicData uri="http://schemas.openxmlformats.org/drawingml/2006/table">
            <a:tbl>
              <a:tblPr firstRow="1" bandRow="1">
                <a:tableStyleId>{2D5ABB26-0587-4C30-8999-92F81FD0307C}</a:tableStyleId>
              </a:tblPr>
              <a:tblGrid>
                <a:gridCol w="356870"/>
                <a:gridCol w="356870"/>
                <a:gridCol w="436245"/>
                <a:gridCol w="343534"/>
                <a:gridCol w="370205"/>
                <a:gridCol w="434339"/>
                <a:gridCol w="331469"/>
                <a:gridCol w="382905"/>
                <a:gridCol w="434339"/>
                <a:gridCol w="412750"/>
                <a:gridCol w="299720"/>
                <a:gridCol w="435610"/>
                <a:gridCol w="399414"/>
                <a:gridCol w="313054"/>
                <a:gridCol w="435610"/>
                <a:gridCol w="386079"/>
                <a:gridCol w="326389"/>
                <a:gridCol w="435609"/>
                <a:gridCol w="373379"/>
                <a:gridCol w="339725"/>
                <a:gridCol w="434340"/>
                <a:gridCol w="361950"/>
                <a:gridCol w="351790"/>
              </a:tblGrid>
              <a:tr h="310870">
                <a:tc>
                  <a:txBody>
                    <a:bodyPr/>
                    <a:lstStyle/>
                    <a:p>
                      <a:pPr>
                        <a:lnSpc>
                          <a:spcPct val="100000"/>
                        </a:lnSpc>
                      </a:pPr>
                      <a:endParaRPr sz="1900">
                        <a:latin typeface="Times New Roman" panose="02020603050405020304"/>
                        <a:cs typeface="Times New Roman" panose="02020603050405020304"/>
                      </a:endParaRPr>
                    </a:p>
                  </a:txBody>
                  <a:tcPr marL="0" marR="0" marT="0" marB="0">
                    <a:lnR w="9525">
                      <a:solidFill>
                        <a:srgbClr val="000000"/>
                      </a:solidFill>
                      <a:prstDash val="solid"/>
                    </a:lnR>
                  </a:tcPr>
                </a:tc>
                <a:tc gridSpan="3">
                  <a:txBody>
                    <a:bodyPr/>
                    <a:lstStyle/>
                    <a:p>
                      <a:pPr>
                        <a:lnSpc>
                          <a:spcPct val="100000"/>
                        </a:lnSpc>
                      </a:pPr>
                      <a:endParaRPr sz="1900">
                        <a:latin typeface="Times New Roman" panose="02020603050405020304"/>
                        <a:cs typeface="Times New Roman" panose="02020603050405020304"/>
                      </a:endParaRPr>
                    </a:p>
                  </a:txBody>
                  <a:tcPr marL="0" marR="0" marT="0" marB="0">
                    <a:lnL w="9525">
                      <a:solidFill>
                        <a:srgbClr val="000000"/>
                      </a:solidFill>
                      <a:prstDash val="solid"/>
                    </a:lnL>
                    <a:lnR w="9525">
                      <a:solidFill>
                        <a:srgbClr val="000000"/>
                      </a:solidFill>
                      <a:prstDash val="solid"/>
                    </a:lnR>
                    <a:lnT w="28575">
                      <a:solidFill>
                        <a:srgbClr val="000000"/>
                      </a:solidFill>
                      <a:prstDash val="solid"/>
                    </a:lnT>
                  </a:tcPr>
                </a:tc>
                <a:tc hMerge="1">
                  <a:tcPr marL="0" marR="0" marT="0" marB="0"/>
                </a:tc>
                <a:tc hMerge="1">
                  <a:tcPr marL="0" marR="0" marT="0" marB="0"/>
                </a:tc>
                <a:tc gridSpan="3">
                  <a:txBody>
                    <a:bodyPr/>
                    <a:lstStyle/>
                    <a:p>
                      <a:pPr>
                        <a:lnSpc>
                          <a:spcPct val="100000"/>
                        </a:lnSpc>
                      </a:pPr>
                      <a:endParaRPr sz="1900">
                        <a:latin typeface="Times New Roman" panose="02020603050405020304"/>
                        <a:cs typeface="Times New Roman" panose="02020603050405020304"/>
                      </a:endParaRPr>
                    </a:p>
                  </a:txBody>
                  <a:tcPr marL="0" marR="0" marT="0" marB="0">
                    <a:lnL w="9525">
                      <a:solidFill>
                        <a:srgbClr val="000000"/>
                      </a:solidFill>
                      <a:prstDash val="solid"/>
                    </a:lnL>
                    <a:lnR w="9525">
                      <a:solidFill>
                        <a:srgbClr val="000000"/>
                      </a:solidFill>
                      <a:prstDash val="solid"/>
                    </a:lnR>
                    <a:lnT w="28575">
                      <a:solidFill>
                        <a:srgbClr val="000000"/>
                      </a:solidFill>
                      <a:prstDash val="solid"/>
                    </a:lnT>
                  </a:tcPr>
                </a:tc>
                <a:tc hMerge="1">
                  <a:tcPr marL="0" marR="0" marT="0" marB="0"/>
                </a:tc>
                <a:tc hMerge="1">
                  <a:tcPr marL="0" marR="0" marT="0" marB="0"/>
                </a:tc>
                <a:tc gridSpan="3">
                  <a:txBody>
                    <a:bodyPr/>
                    <a:lstStyle/>
                    <a:p>
                      <a:pPr>
                        <a:lnSpc>
                          <a:spcPct val="100000"/>
                        </a:lnSpc>
                      </a:pPr>
                      <a:endParaRPr sz="1900">
                        <a:latin typeface="Times New Roman" panose="02020603050405020304"/>
                        <a:cs typeface="Times New Roman" panose="02020603050405020304"/>
                      </a:endParaRPr>
                    </a:p>
                  </a:txBody>
                  <a:tcPr marL="0" marR="0" marT="0" marB="0">
                    <a:lnL w="9525">
                      <a:solidFill>
                        <a:srgbClr val="000000"/>
                      </a:solidFill>
                      <a:prstDash val="solid"/>
                    </a:lnL>
                    <a:lnR w="9525">
                      <a:solidFill>
                        <a:srgbClr val="000000"/>
                      </a:solidFill>
                      <a:prstDash val="solid"/>
                    </a:lnR>
                    <a:lnT w="28575">
                      <a:solidFill>
                        <a:srgbClr val="000000"/>
                      </a:solidFill>
                      <a:prstDash val="solid"/>
                    </a:lnT>
                  </a:tcPr>
                </a:tc>
                <a:tc hMerge="1">
                  <a:tcPr marL="0" marR="0" marT="0" marB="0"/>
                </a:tc>
                <a:tc hMerge="1">
                  <a:tcPr marL="0" marR="0" marT="0" marB="0"/>
                </a:tc>
                <a:tc gridSpan="3">
                  <a:txBody>
                    <a:bodyPr/>
                    <a:lstStyle/>
                    <a:p>
                      <a:pPr>
                        <a:lnSpc>
                          <a:spcPct val="100000"/>
                        </a:lnSpc>
                      </a:pPr>
                      <a:endParaRPr sz="1900">
                        <a:latin typeface="Times New Roman" panose="02020603050405020304"/>
                        <a:cs typeface="Times New Roman" panose="02020603050405020304"/>
                      </a:endParaRPr>
                    </a:p>
                  </a:txBody>
                  <a:tcPr marL="0" marR="0" marT="0" marB="0">
                    <a:lnL w="9525">
                      <a:solidFill>
                        <a:srgbClr val="000000"/>
                      </a:solidFill>
                      <a:prstDash val="solid"/>
                    </a:lnL>
                    <a:lnR w="9525">
                      <a:solidFill>
                        <a:srgbClr val="000000"/>
                      </a:solidFill>
                      <a:prstDash val="solid"/>
                    </a:lnR>
                    <a:lnT w="28575">
                      <a:solidFill>
                        <a:srgbClr val="000000"/>
                      </a:solidFill>
                      <a:prstDash val="solid"/>
                    </a:lnT>
                  </a:tcPr>
                </a:tc>
                <a:tc hMerge="1">
                  <a:tcPr marL="0" marR="0" marT="0" marB="0"/>
                </a:tc>
                <a:tc hMerge="1">
                  <a:tcPr marL="0" marR="0" marT="0" marB="0"/>
                </a:tc>
                <a:tc gridSpan="3">
                  <a:txBody>
                    <a:bodyPr/>
                    <a:lstStyle/>
                    <a:p>
                      <a:pPr>
                        <a:lnSpc>
                          <a:spcPct val="100000"/>
                        </a:lnSpc>
                      </a:pPr>
                      <a:endParaRPr sz="1900">
                        <a:latin typeface="Times New Roman" panose="02020603050405020304"/>
                        <a:cs typeface="Times New Roman" panose="02020603050405020304"/>
                      </a:endParaRPr>
                    </a:p>
                  </a:txBody>
                  <a:tcPr marL="0" marR="0" marT="0" marB="0">
                    <a:lnL w="9525">
                      <a:solidFill>
                        <a:srgbClr val="000000"/>
                      </a:solidFill>
                      <a:prstDash val="solid"/>
                    </a:lnL>
                    <a:lnR w="9525">
                      <a:solidFill>
                        <a:srgbClr val="000000"/>
                      </a:solidFill>
                      <a:prstDash val="solid"/>
                    </a:lnR>
                    <a:lnT w="28575">
                      <a:solidFill>
                        <a:srgbClr val="000000"/>
                      </a:solidFill>
                      <a:prstDash val="solid"/>
                    </a:lnT>
                  </a:tcPr>
                </a:tc>
                <a:tc hMerge="1">
                  <a:tcPr marL="0" marR="0" marT="0" marB="0"/>
                </a:tc>
                <a:tc hMerge="1">
                  <a:tcPr marL="0" marR="0" marT="0" marB="0"/>
                </a:tc>
                <a:tc gridSpan="3">
                  <a:txBody>
                    <a:bodyPr/>
                    <a:lstStyle/>
                    <a:p>
                      <a:pPr>
                        <a:lnSpc>
                          <a:spcPct val="100000"/>
                        </a:lnSpc>
                      </a:pPr>
                      <a:endParaRPr sz="1900">
                        <a:latin typeface="Times New Roman" panose="02020603050405020304"/>
                        <a:cs typeface="Times New Roman" panose="02020603050405020304"/>
                      </a:endParaRPr>
                    </a:p>
                  </a:txBody>
                  <a:tcPr marL="0" marR="0" marT="0" marB="0">
                    <a:lnL w="9525">
                      <a:solidFill>
                        <a:srgbClr val="000000"/>
                      </a:solidFill>
                      <a:prstDash val="solid"/>
                    </a:lnL>
                    <a:lnR w="9525">
                      <a:solidFill>
                        <a:srgbClr val="000000"/>
                      </a:solidFill>
                      <a:prstDash val="solid"/>
                    </a:lnR>
                    <a:lnT w="28575">
                      <a:solidFill>
                        <a:srgbClr val="000000"/>
                      </a:solidFill>
                      <a:prstDash val="solid"/>
                    </a:lnT>
                  </a:tcPr>
                </a:tc>
                <a:tc hMerge="1">
                  <a:tcPr marL="0" marR="0" marT="0" marB="0"/>
                </a:tc>
                <a:tc hMerge="1">
                  <a:tcPr marL="0" marR="0" marT="0" marB="0"/>
                </a:tc>
                <a:tc gridSpan="3">
                  <a:txBody>
                    <a:bodyPr/>
                    <a:lstStyle/>
                    <a:p>
                      <a:pPr>
                        <a:lnSpc>
                          <a:spcPct val="100000"/>
                        </a:lnSpc>
                      </a:pPr>
                      <a:endParaRPr sz="1900">
                        <a:latin typeface="Times New Roman" panose="02020603050405020304"/>
                        <a:cs typeface="Times New Roman" panose="02020603050405020304"/>
                      </a:endParaRPr>
                    </a:p>
                  </a:txBody>
                  <a:tcPr marL="0" marR="0" marT="0" marB="0">
                    <a:lnL w="9525">
                      <a:solidFill>
                        <a:srgbClr val="000000"/>
                      </a:solidFill>
                      <a:prstDash val="solid"/>
                    </a:lnL>
                    <a:lnR w="9525">
                      <a:solidFill>
                        <a:srgbClr val="000000"/>
                      </a:solidFill>
                      <a:prstDash val="solid"/>
                    </a:lnR>
                    <a:lnT w="28575">
                      <a:solidFill>
                        <a:srgbClr val="000000"/>
                      </a:solidFill>
                      <a:prstDash val="solid"/>
                    </a:lnT>
                  </a:tcPr>
                </a:tc>
                <a:tc hMerge="1">
                  <a:tcPr marL="0" marR="0" marT="0" marB="0"/>
                </a:tc>
                <a:tc hMerge="1">
                  <a:tcPr marL="0" marR="0" marT="0" marB="0"/>
                </a:tc>
                <a:tc>
                  <a:txBody>
                    <a:bodyPr/>
                    <a:lstStyle/>
                    <a:p>
                      <a:pPr>
                        <a:lnSpc>
                          <a:spcPct val="100000"/>
                        </a:lnSpc>
                      </a:pPr>
                      <a:endParaRPr sz="1900">
                        <a:latin typeface="Times New Roman" panose="02020603050405020304"/>
                        <a:cs typeface="Times New Roman" panose="02020603050405020304"/>
                      </a:endParaRPr>
                    </a:p>
                  </a:txBody>
                  <a:tcPr marL="0" marR="0" marT="0" marB="0">
                    <a:lnL w="9525">
                      <a:solidFill>
                        <a:srgbClr val="000000"/>
                      </a:solidFill>
                      <a:prstDash val="solid"/>
                    </a:lnL>
                  </a:tcPr>
                </a:tc>
              </a:tr>
              <a:tr h="818388">
                <a:tc gridSpan="2">
                  <a:txBody>
                    <a:bodyPr/>
                    <a:lstStyle/>
                    <a:p>
                      <a:pPr marL="131445" marR="116205">
                        <a:lnSpc>
                          <a:spcPct val="100000"/>
                        </a:lnSpc>
                        <a:spcBef>
                          <a:spcPts val="995"/>
                        </a:spcBef>
                      </a:pPr>
                      <a:r>
                        <a:rPr sz="1800" dirty="0">
                          <a:solidFill>
                            <a:srgbClr val="FFFFFF"/>
                          </a:solidFill>
                          <a:latin typeface="微软雅黑" panose="020B0503020204020204" charset="-122"/>
                          <a:cs typeface="微软雅黑" panose="020B0503020204020204" charset="-122"/>
                        </a:rPr>
                        <a:t>动火 作业</a:t>
                      </a:r>
                      <a:endParaRPr sz="1800">
                        <a:latin typeface="微软雅黑" panose="020B0503020204020204" charset="-122"/>
                        <a:cs typeface="微软雅黑" panose="020B0503020204020204" charset="-122"/>
                      </a:endParaRPr>
                    </a:p>
                  </a:txBody>
                  <a:tcPr marL="0" marR="0" marT="126364" marB="0">
                    <a:solidFill>
                      <a:srgbClr val="0B4987"/>
                    </a:solidFill>
                  </a:tcPr>
                </a:tc>
                <a:tc hMerge="1">
                  <a:tcPr marL="0" marR="0" marT="0" marB="0"/>
                </a:tc>
                <a:tc>
                  <a:txBody>
                    <a:bodyPr/>
                    <a:lstStyle/>
                    <a:p>
                      <a:pPr>
                        <a:lnSpc>
                          <a:spcPct val="100000"/>
                        </a:lnSpc>
                      </a:pPr>
                      <a:endParaRPr sz="2000">
                        <a:latin typeface="Times New Roman" panose="02020603050405020304"/>
                        <a:cs typeface="Times New Roman" panose="02020603050405020304"/>
                      </a:endParaRPr>
                    </a:p>
                  </a:txBody>
                  <a:tcPr marL="0" marR="0" marT="0" marB="0"/>
                </a:tc>
                <a:tc gridSpan="2">
                  <a:txBody>
                    <a:bodyPr/>
                    <a:lstStyle/>
                    <a:p>
                      <a:pPr marL="158750" marR="88900">
                        <a:lnSpc>
                          <a:spcPct val="100000"/>
                        </a:lnSpc>
                        <a:spcBef>
                          <a:spcPts val="1110"/>
                        </a:spcBef>
                      </a:pPr>
                      <a:r>
                        <a:rPr sz="1800" dirty="0">
                          <a:solidFill>
                            <a:srgbClr val="FFFFFF"/>
                          </a:solidFill>
                          <a:latin typeface="微软雅黑" panose="020B0503020204020204" charset="-122"/>
                          <a:cs typeface="微软雅黑" panose="020B0503020204020204" charset="-122"/>
                        </a:rPr>
                        <a:t>受限 空间</a:t>
                      </a:r>
                      <a:endParaRPr sz="1800">
                        <a:latin typeface="微软雅黑" panose="020B0503020204020204" charset="-122"/>
                        <a:cs typeface="微软雅黑" panose="020B0503020204020204" charset="-122"/>
                      </a:endParaRPr>
                    </a:p>
                  </a:txBody>
                  <a:tcPr marL="0" marR="0" marT="140970" marB="0">
                    <a:solidFill>
                      <a:srgbClr val="0B4987"/>
                    </a:solidFill>
                  </a:tcPr>
                </a:tc>
                <a:tc hMerge="1">
                  <a:tcPr marL="0" marR="0" marT="0" marB="0"/>
                </a:tc>
                <a:tc>
                  <a:txBody>
                    <a:bodyPr/>
                    <a:lstStyle/>
                    <a:p>
                      <a:pPr>
                        <a:lnSpc>
                          <a:spcPct val="100000"/>
                        </a:lnSpc>
                      </a:pPr>
                      <a:endParaRPr sz="2000">
                        <a:latin typeface="Times New Roman" panose="02020603050405020304"/>
                        <a:cs typeface="Times New Roman" panose="02020603050405020304"/>
                      </a:endParaRPr>
                    </a:p>
                  </a:txBody>
                  <a:tcPr marL="0" marR="0" marT="0" marB="0"/>
                </a:tc>
                <a:tc gridSpan="2">
                  <a:txBody>
                    <a:bodyPr/>
                    <a:lstStyle/>
                    <a:p>
                      <a:pPr marL="147320" marR="102235">
                        <a:lnSpc>
                          <a:spcPct val="100000"/>
                        </a:lnSpc>
                        <a:spcBef>
                          <a:spcPts val="1110"/>
                        </a:spcBef>
                      </a:pPr>
                      <a:r>
                        <a:rPr sz="1800" dirty="0">
                          <a:solidFill>
                            <a:srgbClr val="FFFFFF"/>
                          </a:solidFill>
                          <a:latin typeface="微软雅黑" panose="020B0503020204020204" charset="-122"/>
                          <a:cs typeface="微软雅黑" panose="020B0503020204020204" charset="-122"/>
                        </a:rPr>
                        <a:t>高处 作业</a:t>
                      </a:r>
                      <a:endParaRPr sz="1800">
                        <a:latin typeface="微软雅黑" panose="020B0503020204020204" charset="-122"/>
                        <a:cs typeface="微软雅黑" panose="020B0503020204020204" charset="-122"/>
                      </a:endParaRPr>
                    </a:p>
                  </a:txBody>
                  <a:tcPr marL="0" marR="0" marT="140970" marB="0">
                    <a:solidFill>
                      <a:srgbClr val="0B4987"/>
                    </a:solidFill>
                  </a:tcPr>
                </a:tc>
                <a:tc hMerge="1">
                  <a:tcPr marL="0" marR="0" marT="0" marB="0"/>
                </a:tc>
                <a:tc>
                  <a:txBody>
                    <a:bodyPr/>
                    <a:lstStyle/>
                    <a:p>
                      <a:pPr>
                        <a:lnSpc>
                          <a:spcPct val="100000"/>
                        </a:lnSpc>
                      </a:pPr>
                      <a:endParaRPr sz="2000">
                        <a:latin typeface="Times New Roman" panose="02020603050405020304"/>
                        <a:cs typeface="Times New Roman" panose="02020603050405020304"/>
                      </a:endParaRPr>
                    </a:p>
                  </a:txBody>
                  <a:tcPr marL="0" marR="0" marT="0" marB="0"/>
                </a:tc>
                <a:tc gridSpan="2">
                  <a:txBody>
                    <a:bodyPr/>
                    <a:lstStyle/>
                    <a:p>
                      <a:pPr marL="133985" marR="113665">
                        <a:lnSpc>
                          <a:spcPct val="100000"/>
                        </a:lnSpc>
                        <a:spcBef>
                          <a:spcPts val="1110"/>
                        </a:spcBef>
                      </a:pPr>
                      <a:r>
                        <a:rPr sz="1800" dirty="0">
                          <a:solidFill>
                            <a:srgbClr val="FFFFFF"/>
                          </a:solidFill>
                          <a:latin typeface="微软雅黑" panose="020B0503020204020204" charset="-122"/>
                          <a:cs typeface="微软雅黑" panose="020B0503020204020204" charset="-122"/>
                        </a:rPr>
                        <a:t>临时 用电</a:t>
                      </a:r>
                      <a:endParaRPr sz="1800">
                        <a:latin typeface="微软雅黑" panose="020B0503020204020204" charset="-122"/>
                        <a:cs typeface="微软雅黑" panose="020B0503020204020204" charset="-122"/>
                      </a:endParaRPr>
                    </a:p>
                  </a:txBody>
                  <a:tcPr marL="0" marR="0" marT="140970" marB="0">
                    <a:solidFill>
                      <a:srgbClr val="0B4987"/>
                    </a:solidFill>
                  </a:tcPr>
                </a:tc>
                <a:tc hMerge="1">
                  <a:tcPr marL="0" marR="0" marT="0" marB="0"/>
                </a:tc>
                <a:tc>
                  <a:txBody>
                    <a:bodyPr/>
                    <a:lstStyle/>
                    <a:p>
                      <a:pPr>
                        <a:lnSpc>
                          <a:spcPct val="100000"/>
                        </a:lnSpc>
                      </a:pPr>
                      <a:endParaRPr sz="2000">
                        <a:latin typeface="Times New Roman" panose="02020603050405020304"/>
                        <a:cs typeface="Times New Roman" panose="02020603050405020304"/>
                      </a:endParaRPr>
                    </a:p>
                  </a:txBody>
                  <a:tcPr marL="0" marR="0" marT="0" marB="0"/>
                </a:tc>
                <a:tc gridSpan="2">
                  <a:txBody>
                    <a:bodyPr/>
                    <a:lstStyle/>
                    <a:p>
                      <a:pPr marL="120650" marR="127000">
                        <a:lnSpc>
                          <a:spcPct val="100000"/>
                        </a:lnSpc>
                        <a:spcBef>
                          <a:spcPts val="1110"/>
                        </a:spcBef>
                      </a:pPr>
                      <a:r>
                        <a:rPr sz="1800" dirty="0">
                          <a:solidFill>
                            <a:srgbClr val="FFFFFF"/>
                          </a:solidFill>
                          <a:latin typeface="微软雅黑" panose="020B0503020204020204" charset="-122"/>
                          <a:cs typeface="微软雅黑" panose="020B0503020204020204" charset="-122"/>
                        </a:rPr>
                        <a:t>动土 作业</a:t>
                      </a:r>
                      <a:endParaRPr sz="1800">
                        <a:latin typeface="微软雅黑" panose="020B0503020204020204" charset="-122"/>
                        <a:cs typeface="微软雅黑" panose="020B0503020204020204" charset="-122"/>
                      </a:endParaRPr>
                    </a:p>
                  </a:txBody>
                  <a:tcPr marL="0" marR="0" marT="140970" marB="0">
                    <a:solidFill>
                      <a:srgbClr val="0B4987"/>
                    </a:solidFill>
                  </a:tcPr>
                </a:tc>
                <a:tc hMerge="1">
                  <a:tcPr marL="0" marR="0" marT="0" marB="0"/>
                </a:tc>
                <a:tc>
                  <a:txBody>
                    <a:bodyPr/>
                    <a:lstStyle/>
                    <a:p>
                      <a:pPr>
                        <a:lnSpc>
                          <a:spcPct val="100000"/>
                        </a:lnSpc>
                      </a:pPr>
                      <a:endParaRPr sz="2000">
                        <a:latin typeface="Times New Roman" panose="02020603050405020304"/>
                        <a:cs typeface="Times New Roman" panose="02020603050405020304"/>
                      </a:endParaRPr>
                    </a:p>
                  </a:txBody>
                  <a:tcPr marL="0" marR="0" marT="0" marB="0"/>
                </a:tc>
                <a:tc gridSpan="2">
                  <a:txBody>
                    <a:bodyPr/>
                    <a:lstStyle/>
                    <a:p>
                      <a:pPr marL="107315" marR="140335">
                        <a:lnSpc>
                          <a:spcPct val="100000"/>
                        </a:lnSpc>
                        <a:spcBef>
                          <a:spcPts val="1110"/>
                        </a:spcBef>
                      </a:pPr>
                      <a:r>
                        <a:rPr sz="1800" dirty="0">
                          <a:solidFill>
                            <a:srgbClr val="FFFFFF"/>
                          </a:solidFill>
                          <a:latin typeface="微软雅黑" panose="020B0503020204020204" charset="-122"/>
                          <a:cs typeface="微软雅黑" panose="020B0503020204020204" charset="-122"/>
                        </a:rPr>
                        <a:t>断路 作业</a:t>
                      </a:r>
                      <a:endParaRPr sz="1800">
                        <a:latin typeface="微软雅黑" panose="020B0503020204020204" charset="-122"/>
                        <a:cs typeface="微软雅黑" panose="020B0503020204020204" charset="-122"/>
                      </a:endParaRPr>
                    </a:p>
                  </a:txBody>
                  <a:tcPr marL="0" marR="0" marT="140970" marB="0">
                    <a:solidFill>
                      <a:srgbClr val="0B4987"/>
                    </a:solidFill>
                  </a:tcPr>
                </a:tc>
                <a:tc hMerge="1">
                  <a:tcPr marL="0" marR="0" marT="0" marB="0"/>
                </a:tc>
                <a:tc>
                  <a:txBody>
                    <a:bodyPr/>
                    <a:lstStyle/>
                    <a:p>
                      <a:pPr>
                        <a:lnSpc>
                          <a:spcPct val="100000"/>
                        </a:lnSpc>
                      </a:pPr>
                      <a:endParaRPr sz="2000">
                        <a:latin typeface="Times New Roman" panose="02020603050405020304"/>
                        <a:cs typeface="Times New Roman" panose="02020603050405020304"/>
                      </a:endParaRPr>
                    </a:p>
                  </a:txBody>
                  <a:tcPr marL="0" marR="0" marT="0" marB="0"/>
                </a:tc>
                <a:tc gridSpan="2">
                  <a:txBody>
                    <a:bodyPr/>
                    <a:lstStyle/>
                    <a:p>
                      <a:pPr marL="93980" marR="153670">
                        <a:lnSpc>
                          <a:spcPct val="100000"/>
                        </a:lnSpc>
                        <a:spcBef>
                          <a:spcPts val="1110"/>
                        </a:spcBef>
                      </a:pPr>
                      <a:r>
                        <a:rPr sz="1800" dirty="0">
                          <a:solidFill>
                            <a:srgbClr val="FFFFFF"/>
                          </a:solidFill>
                          <a:latin typeface="微软雅黑" panose="020B0503020204020204" charset="-122"/>
                          <a:cs typeface="微软雅黑" panose="020B0503020204020204" charset="-122"/>
                        </a:rPr>
                        <a:t>盲板 抽堵</a:t>
                      </a:r>
                      <a:endParaRPr sz="1800">
                        <a:latin typeface="微软雅黑" panose="020B0503020204020204" charset="-122"/>
                        <a:cs typeface="微软雅黑" panose="020B0503020204020204" charset="-122"/>
                      </a:endParaRPr>
                    </a:p>
                  </a:txBody>
                  <a:tcPr marL="0" marR="0" marT="140970" marB="0">
                    <a:solidFill>
                      <a:srgbClr val="0B4987"/>
                    </a:solidFill>
                  </a:tcPr>
                </a:tc>
                <a:tc hMerge="1">
                  <a:tcPr marL="0" marR="0" marT="0" marB="0"/>
                </a:tc>
                <a:tc>
                  <a:txBody>
                    <a:bodyPr/>
                    <a:lstStyle/>
                    <a:p>
                      <a:pPr>
                        <a:lnSpc>
                          <a:spcPct val="100000"/>
                        </a:lnSpc>
                      </a:pPr>
                      <a:endParaRPr sz="2000">
                        <a:latin typeface="Times New Roman" panose="02020603050405020304"/>
                        <a:cs typeface="Times New Roman" panose="02020603050405020304"/>
                      </a:endParaRPr>
                    </a:p>
                  </a:txBody>
                  <a:tcPr marL="0" marR="0" marT="0" marB="0"/>
                </a:tc>
                <a:tc gridSpan="2">
                  <a:txBody>
                    <a:bodyPr/>
                    <a:lstStyle/>
                    <a:p>
                      <a:pPr marL="128270" marR="120015">
                        <a:lnSpc>
                          <a:spcPct val="100000"/>
                        </a:lnSpc>
                        <a:spcBef>
                          <a:spcPts val="1110"/>
                        </a:spcBef>
                      </a:pPr>
                      <a:r>
                        <a:rPr sz="1800" dirty="0">
                          <a:solidFill>
                            <a:srgbClr val="FFFFFF"/>
                          </a:solidFill>
                          <a:latin typeface="微软雅黑" panose="020B0503020204020204" charset="-122"/>
                          <a:cs typeface="微软雅黑" panose="020B0503020204020204" charset="-122"/>
                        </a:rPr>
                        <a:t>吊装 作业</a:t>
                      </a:r>
                      <a:endParaRPr sz="1800">
                        <a:latin typeface="微软雅黑" panose="020B0503020204020204" charset="-122"/>
                        <a:cs typeface="微软雅黑" panose="020B0503020204020204" charset="-122"/>
                      </a:endParaRPr>
                    </a:p>
                  </a:txBody>
                  <a:tcPr marL="0" marR="0" marT="140970" marB="0">
                    <a:solidFill>
                      <a:srgbClr val="0B4987"/>
                    </a:solidFill>
                  </a:tcPr>
                </a:tc>
                <a:tc hMerge="1">
                  <a:tcPr marL="0" marR="0" marT="0" marB="0"/>
                </a:tc>
              </a:tr>
            </a:tbl>
          </a:graphicData>
        </a:graphic>
      </p:graphicFrame>
      <p:sp>
        <p:nvSpPr>
          <p:cNvPr id="237" name="object 237"/>
          <p:cNvSpPr/>
          <p:nvPr/>
        </p:nvSpPr>
        <p:spPr>
          <a:xfrm>
            <a:off x="5839663" y="2084832"/>
            <a:ext cx="0" cy="459740"/>
          </a:xfrm>
          <a:custGeom>
            <a:avLst/>
            <a:gdLst/>
            <a:ahLst/>
            <a:cxnLst/>
            <a:rect l="l" t="t" r="r" b="b"/>
            <a:pathLst>
              <a:path h="459739">
                <a:moveTo>
                  <a:pt x="0" y="0"/>
                </a:moveTo>
                <a:lnTo>
                  <a:pt x="0" y="459308"/>
                </a:lnTo>
              </a:path>
            </a:pathLst>
          </a:custGeom>
          <a:ln w="25400">
            <a:solidFill>
              <a:srgbClr val="000000"/>
            </a:solidFill>
          </a:ln>
        </p:spPr>
        <p:txBody>
          <a:bodyPr wrap="square" lIns="0" tIns="0" rIns="0" bIns="0" rtlCol="0"/>
          <a:lstStyle/>
          <a:p/>
        </p:txBody>
      </p:sp>
      <p:sp>
        <p:nvSpPr>
          <p:cNvPr id="238" name="object 238"/>
          <p:cNvSpPr/>
          <p:nvPr/>
        </p:nvSpPr>
        <p:spPr>
          <a:xfrm>
            <a:off x="8522207" y="3020567"/>
            <a:ext cx="661670" cy="283845"/>
          </a:xfrm>
          <a:custGeom>
            <a:avLst/>
            <a:gdLst/>
            <a:ahLst/>
            <a:cxnLst/>
            <a:rect l="l" t="t" r="r" b="b"/>
            <a:pathLst>
              <a:path w="661670" h="283845">
                <a:moveTo>
                  <a:pt x="496824" y="283463"/>
                </a:moveTo>
                <a:lnTo>
                  <a:pt x="496824" y="211835"/>
                </a:lnTo>
                <a:lnTo>
                  <a:pt x="0" y="211835"/>
                </a:lnTo>
                <a:lnTo>
                  <a:pt x="0" y="70103"/>
                </a:lnTo>
                <a:lnTo>
                  <a:pt x="496824" y="70103"/>
                </a:lnTo>
                <a:lnTo>
                  <a:pt x="496824" y="0"/>
                </a:lnTo>
                <a:lnTo>
                  <a:pt x="661416" y="141731"/>
                </a:lnTo>
                <a:lnTo>
                  <a:pt x="496824" y="283463"/>
                </a:lnTo>
                <a:close/>
              </a:path>
            </a:pathLst>
          </a:custGeom>
          <a:solidFill>
            <a:srgbClr val="D24603"/>
          </a:solidFill>
        </p:spPr>
        <p:txBody>
          <a:bodyPr wrap="square" lIns="0" tIns="0" rIns="0" bIns="0" rtlCol="0"/>
          <a:lstStyle/>
          <a:p/>
        </p:txBody>
      </p:sp>
      <p:sp>
        <p:nvSpPr>
          <p:cNvPr id="239" name="object 239"/>
          <p:cNvSpPr txBox="1"/>
          <p:nvPr/>
        </p:nvSpPr>
        <p:spPr>
          <a:xfrm>
            <a:off x="4855464" y="1438655"/>
            <a:ext cx="2025650" cy="646430"/>
          </a:xfrm>
          <a:prstGeom prst="rect">
            <a:avLst/>
          </a:prstGeom>
          <a:solidFill>
            <a:srgbClr val="0B4987"/>
          </a:solidFill>
        </p:spPr>
        <p:txBody>
          <a:bodyPr vert="horz" wrap="square" lIns="0" tIns="106045" rIns="0" bIns="0" rtlCol="0">
            <a:spAutoFit/>
          </a:bodyPr>
          <a:lstStyle/>
          <a:p>
            <a:pPr marL="428625">
              <a:lnSpc>
                <a:spcPct val="100000"/>
              </a:lnSpc>
              <a:spcBef>
                <a:spcPts val="835"/>
              </a:spcBef>
            </a:pPr>
            <a:r>
              <a:rPr sz="2400" dirty="0">
                <a:solidFill>
                  <a:srgbClr val="FFFFFF"/>
                </a:solidFill>
                <a:latin typeface="微软雅黑" panose="020B0503020204020204" charset="-122"/>
                <a:cs typeface="微软雅黑" panose="020B0503020204020204" charset="-122"/>
              </a:rPr>
              <a:t>现场作业</a:t>
            </a:r>
            <a:endParaRPr sz="2400">
              <a:latin typeface="微软雅黑" panose="020B0503020204020204" charset="-122"/>
              <a:cs typeface="微软雅黑" panose="020B0503020204020204" charset="-122"/>
            </a:endParaRPr>
          </a:p>
        </p:txBody>
      </p:sp>
      <p:sp>
        <p:nvSpPr>
          <p:cNvPr id="240" name="object 240"/>
          <p:cNvSpPr/>
          <p:nvPr/>
        </p:nvSpPr>
        <p:spPr>
          <a:xfrm>
            <a:off x="6277444" y="2538222"/>
            <a:ext cx="1171575" cy="0"/>
          </a:xfrm>
          <a:custGeom>
            <a:avLst/>
            <a:gdLst/>
            <a:ahLst/>
            <a:cxnLst/>
            <a:rect l="l" t="t" r="r" b="b"/>
            <a:pathLst>
              <a:path w="1171575">
                <a:moveTo>
                  <a:pt x="0" y="0"/>
                </a:moveTo>
                <a:lnTo>
                  <a:pt x="1171359" y="0"/>
                </a:lnTo>
              </a:path>
            </a:pathLst>
          </a:custGeom>
          <a:ln w="31750">
            <a:solidFill>
              <a:srgbClr val="000000"/>
            </a:solidFill>
          </a:ln>
        </p:spPr>
        <p:txBody>
          <a:bodyPr wrap="square" lIns="0" tIns="0" rIns="0" bIns="0" rtlCol="0"/>
          <a:lstStyle/>
          <a:p/>
        </p:txBody>
      </p:sp>
      <p:sp>
        <p:nvSpPr>
          <p:cNvPr id="241" name="object 241"/>
          <p:cNvSpPr txBox="1"/>
          <p:nvPr/>
        </p:nvSpPr>
        <p:spPr>
          <a:xfrm>
            <a:off x="6603492" y="2880360"/>
            <a:ext cx="1763395" cy="553720"/>
          </a:xfrm>
          <a:prstGeom prst="rect">
            <a:avLst/>
          </a:prstGeom>
          <a:solidFill>
            <a:srgbClr val="0B4987"/>
          </a:solidFill>
        </p:spPr>
        <p:txBody>
          <a:bodyPr vert="horz" wrap="square" lIns="0" tIns="124460" rIns="0" bIns="0" rtlCol="0">
            <a:spAutoFit/>
          </a:bodyPr>
          <a:lstStyle/>
          <a:p>
            <a:pPr marL="397510">
              <a:lnSpc>
                <a:spcPct val="100000"/>
              </a:lnSpc>
              <a:spcBef>
                <a:spcPts val="980"/>
              </a:spcBef>
            </a:pPr>
            <a:r>
              <a:rPr sz="1800" dirty="0">
                <a:solidFill>
                  <a:srgbClr val="FFFFFF"/>
                </a:solidFill>
                <a:latin typeface="微软雅黑" panose="020B0503020204020204" charset="-122"/>
                <a:cs typeface="微软雅黑" panose="020B0503020204020204" charset="-122"/>
              </a:rPr>
              <a:t>常规作业</a:t>
            </a:r>
            <a:endParaRPr sz="1800">
              <a:latin typeface="微软雅黑" panose="020B0503020204020204" charset="-122"/>
              <a:cs typeface="微软雅黑" panose="020B0503020204020204" charset="-122"/>
            </a:endParaRPr>
          </a:p>
        </p:txBody>
      </p:sp>
      <p:sp>
        <p:nvSpPr>
          <p:cNvPr id="242" name="object 242"/>
          <p:cNvSpPr/>
          <p:nvPr/>
        </p:nvSpPr>
        <p:spPr>
          <a:xfrm>
            <a:off x="7432929" y="2526474"/>
            <a:ext cx="38735" cy="354965"/>
          </a:xfrm>
          <a:custGeom>
            <a:avLst/>
            <a:gdLst/>
            <a:ahLst/>
            <a:cxnLst/>
            <a:rect l="l" t="t" r="r" b="b"/>
            <a:pathLst>
              <a:path w="38734" h="354964">
                <a:moveTo>
                  <a:pt x="31750" y="354622"/>
                </a:moveTo>
                <a:lnTo>
                  <a:pt x="0" y="354025"/>
                </a:lnTo>
                <a:lnTo>
                  <a:pt x="6718" y="0"/>
                </a:lnTo>
                <a:lnTo>
                  <a:pt x="38455" y="596"/>
                </a:lnTo>
                <a:lnTo>
                  <a:pt x="31750" y="354622"/>
                </a:lnTo>
                <a:close/>
              </a:path>
            </a:pathLst>
          </a:custGeom>
          <a:solidFill>
            <a:srgbClr val="000000"/>
          </a:solidFill>
        </p:spPr>
        <p:txBody>
          <a:bodyPr wrap="square" lIns="0" tIns="0" rIns="0" bIns="0" rtlCol="0"/>
          <a:lstStyle/>
          <a:p/>
        </p:txBody>
      </p:sp>
      <p:sp>
        <p:nvSpPr>
          <p:cNvPr id="243" name="object 243"/>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3540" y="505853"/>
            <a:ext cx="838835" cy="514350"/>
          </a:xfrm>
          <a:prstGeom prst="rect">
            <a:avLst/>
          </a:prstGeom>
        </p:spPr>
        <p:txBody>
          <a:bodyPr vert="horz" wrap="square" lIns="0" tIns="13335" rIns="0" bIns="0" rtlCol="0">
            <a:spAutoFit/>
          </a:bodyPr>
          <a:lstStyle/>
          <a:p>
            <a:pPr marL="12700">
              <a:lnSpc>
                <a:spcPct val="100000"/>
              </a:lnSpc>
              <a:spcBef>
                <a:spcPts val="105"/>
              </a:spcBef>
            </a:pPr>
            <a:r>
              <a:rPr sz="3200" b="1" dirty="0">
                <a:latin typeface="微软雅黑" panose="020B0503020204020204" charset="-122"/>
                <a:cs typeface="微软雅黑" panose="020B0503020204020204" charset="-122"/>
              </a:rPr>
              <a:t>问</a:t>
            </a:r>
            <a:r>
              <a:rPr sz="3200" b="1" spc="5" dirty="0">
                <a:latin typeface="微软雅黑" panose="020B0503020204020204" charset="-122"/>
                <a:cs typeface="微软雅黑" panose="020B0503020204020204" charset="-122"/>
              </a:rPr>
              <a:t>题</a:t>
            </a:r>
            <a:endParaRPr sz="3200">
              <a:latin typeface="微软雅黑" panose="020B0503020204020204" charset="-122"/>
              <a:cs typeface="微软雅黑" panose="020B0503020204020204" charset="-122"/>
            </a:endParaRP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
        <p:nvSpPr>
          <p:cNvPr id="3" name="object 3"/>
          <p:cNvSpPr txBox="1">
            <a:spLocks noGrp="1"/>
          </p:cNvSpPr>
          <p:nvPr>
            <p:ph type="title"/>
          </p:nvPr>
        </p:nvSpPr>
        <p:spPr>
          <a:xfrm>
            <a:off x="1479550" y="2948025"/>
            <a:ext cx="9169400" cy="848360"/>
          </a:xfrm>
          <a:prstGeom prst="rect">
            <a:avLst/>
          </a:prstGeom>
        </p:spPr>
        <p:txBody>
          <a:bodyPr vert="horz" wrap="square" lIns="0" tIns="12700" rIns="0" bIns="0" rtlCol="0">
            <a:spAutoFit/>
          </a:bodyPr>
          <a:lstStyle/>
          <a:p>
            <a:pPr marL="12700">
              <a:lnSpc>
                <a:spcPct val="100000"/>
              </a:lnSpc>
              <a:spcBef>
                <a:spcPts val="100"/>
              </a:spcBef>
              <a:tabLst>
                <a:tab pos="913765" algn="l"/>
                <a:tab pos="9156065" algn="l"/>
              </a:tabLst>
            </a:pPr>
            <a:r>
              <a:rPr sz="5400" b="0" u="heavy" dirty="0">
                <a:solidFill>
                  <a:srgbClr val="000000"/>
                </a:solidFill>
                <a:uFill>
                  <a:solidFill>
                    <a:srgbClr val="FFC000"/>
                  </a:solidFill>
                </a:uFill>
                <a:latin typeface="Times New Roman" panose="02020603050405020304"/>
                <a:cs typeface="Times New Roman" panose="02020603050405020304"/>
              </a:rPr>
              <a:t> 	</a:t>
            </a:r>
            <a:r>
              <a:rPr sz="5400" u="heavy" dirty="0">
                <a:solidFill>
                  <a:srgbClr val="000000"/>
                </a:solidFill>
                <a:uFill>
                  <a:solidFill>
                    <a:srgbClr val="FFC000"/>
                  </a:solidFill>
                </a:uFill>
              </a:rPr>
              <a:t>如何管理特殊作业</a:t>
            </a:r>
            <a:r>
              <a:rPr sz="5400" u="heavy" dirty="0">
                <a:solidFill>
                  <a:srgbClr val="FF0000"/>
                </a:solidFill>
                <a:uFill>
                  <a:solidFill>
                    <a:srgbClr val="FFC000"/>
                  </a:solidFill>
                </a:uFill>
              </a:rPr>
              <a:t>风险？	</a:t>
            </a:r>
            <a:endParaRPr sz="5400">
              <a:latin typeface="Times New Roman" panose="02020603050405020304"/>
              <a:cs typeface="Times New Roman" panose="02020603050405020304"/>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505853"/>
            <a:ext cx="53092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特殊作业安全管理一般性要</a:t>
            </a:r>
            <a:r>
              <a:rPr sz="3200" spc="5" dirty="0">
                <a:solidFill>
                  <a:srgbClr val="000000"/>
                </a:solidFill>
              </a:rPr>
              <a:t>求</a:t>
            </a:r>
            <a:endParaRPr sz="3200"/>
          </a:p>
        </p:txBody>
      </p:sp>
      <p:sp>
        <p:nvSpPr>
          <p:cNvPr id="3" name="object 3"/>
          <p:cNvSpPr/>
          <p:nvPr/>
        </p:nvSpPr>
        <p:spPr>
          <a:xfrm>
            <a:off x="1643710" y="1472564"/>
            <a:ext cx="0" cy="4362450"/>
          </a:xfrm>
          <a:custGeom>
            <a:avLst/>
            <a:gdLst/>
            <a:ahLst/>
            <a:cxnLst/>
            <a:rect l="l" t="t" r="r" b="b"/>
            <a:pathLst>
              <a:path h="4362450">
                <a:moveTo>
                  <a:pt x="0" y="0"/>
                </a:moveTo>
                <a:lnTo>
                  <a:pt x="0" y="4362437"/>
                </a:lnTo>
              </a:path>
            </a:pathLst>
          </a:custGeom>
          <a:ln w="19050">
            <a:solidFill>
              <a:srgbClr val="000000"/>
            </a:solidFill>
          </a:ln>
        </p:spPr>
        <p:txBody>
          <a:bodyPr wrap="square" lIns="0" tIns="0" rIns="0" bIns="0" rtlCol="0"/>
          <a:lstStyle/>
          <a:p/>
        </p:txBody>
      </p:sp>
      <p:sp>
        <p:nvSpPr>
          <p:cNvPr id="4" name="object 4"/>
          <p:cNvSpPr/>
          <p:nvPr/>
        </p:nvSpPr>
        <p:spPr>
          <a:xfrm>
            <a:off x="1440180" y="1268412"/>
            <a:ext cx="407670" cy="408305"/>
          </a:xfrm>
          <a:custGeom>
            <a:avLst/>
            <a:gdLst/>
            <a:ahLst/>
            <a:cxnLst/>
            <a:rect l="l" t="t" r="r" b="b"/>
            <a:pathLst>
              <a:path w="407669" h="408305">
                <a:moveTo>
                  <a:pt x="203530" y="408292"/>
                </a:moveTo>
                <a:lnTo>
                  <a:pt x="156722" y="402899"/>
                </a:lnTo>
                <a:lnTo>
                  <a:pt x="113765" y="387533"/>
                </a:lnTo>
                <a:lnTo>
                  <a:pt x="75896" y="363413"/>
                </a:lnTo>
                <a:lnTo>
                  <a:pt x="44349" y="331758"/>
                </a:lnTo>
                <a:lnTo>
                  <a:pt x="20360" y="293786"/>
                </a:lnTo>
                <a:lnTo>
                  <a:pt x="5165" y="250718"/>
                </a:lnTo>
                <a:lnTo>
                  <a:pt x="0" y="203771"/>
                </a:lnTo>
                <a:lnTo>
                  <a:pt x="5165" y="157102"/>
                </a:lnTo>
                <a:lnTo>
                  <a:pt x="20360" y="114232"/>
                </a:lnTo>
                <a:lnTo>
                  <a:pt x="44349" y="76394"/>
                </a:lnTo>
                <a:lnTo>
                  <a:pt x="75896" y="44819"/>
                </a:lnTo>
                <a:lnTo>
                  <a:pt x="113765" y="20741"/>
                </a:lnTo>
                <a:lnTo>
                  <a:pt x="156722" y="5390"/>
                </a:lnTo>
                <a:lnTo>
                  <a:pt x="203530" y="0"/>
                </a:lnTo>
                <a:lnTo>
                  <a:pt x="250335" y="5391"/>
                </a:lnTo>
                <a:lnTo>
                  <a:pt x="293303" y="20749"/>
                </a:lnTo>
                <a:lnTo>
                  <a:pt x="331206" y="44848"/>
                </a:lnTo>
                <a:lnTo>
                  <a:pt x="362821" y="76463"/>
                </a:lnTo>
                <a:lnTo>
                  <a:pt x="386920" y="114366"/>
                </a:lnTo>
                <a:lnTo>
                  <a:pt x="402278" y="157334"/>
                </a:lnTo>
                <a:lnTo>
                  <a:pt x="407669" y="204139"/>
                </a:lnTo>
                <a:lnTo>
                  <a:pt x="402278" y="250950"/>
                </a:lnTo>
                <a:lnTo>
                  <a:pt x="386920" y="293921"/>
                </a:lnTo>
                <a:lnTo>
                  <a:pt x="362821" y="331826"/>
                </a:lnTo>
                <a:lnTo>
                  <a:pt x="331206" y="363442"/>
                </a:lnTo>
                <a:lnTo>
                  <a:pt x="293303" y="387542"/>
                </a:lnTo>
                <a:lnTo>
                  <a:pt x="250335" y="402900"/>
                </a:lnTo>
                <a:lnTo>
                  <a:pt x="203530" y="408292"/>
                </a:lnTo>
                <a:close/>
              </a:path>
            </a:pathLst>
          </a:custGeom>
          <a:solidFill>
            <a:srgbClr val="0B4987"/>
          </a:solidFill>
        </p:spPr>
        <p:txBody>
          <a:bodyPr wrap="square" lIns="0" tIns="0" rIns="0" bIns="0" rtlCol="0"/>
          <a:lstStyle/>
          <a:p/>
        </p:txBody>
      </p:sp>
      <p:sp>
        <p:nvSpPr>
          <p:cNvPr id="5" name="object 5"/>
          <p:cNvSpPr txBox="1"/>
          <p:nvPr/>
        </p:nvSpPr>
        <p:spPr>
          <a:xfrm>
            <a:off x="1567307" y="1311693"/>
            <a:ext cx="15303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FF"/>
                </a:solidFill>
                <a:latin typeface="Arial" panose="020B0604020202020204"/>
                <a:cs typeface="Arial" panose="020B0604020202020204"/>
              </a:rPr>
              <a:t>1</a:t>
            </a:r>
            <a:endParaRPr sz="1800">
              <a:latin typeface="Arial" panose="020B0604020202020204"/>
              <a:cs typeface="Arial" panose="020B0604020202020204"/>
            </a:endParaRPr>
          </a:p>
        </p:txBody>
      </p:sp>
      <p:sp>
        <p:nvSpPr>
          <p:cNvPr id="6" name="object 6"/>
          <p:cNvSpPr txBox="1"/>
          <p:nvPr/>
        </p:nvSpPr>
        <p:spPr>
          <a:xfrm>
            <a:off x="2130729" y="1197940"/>
            <a:ext cx="7797800" cy="1159510"/>
          </a:xfrm>
          <a:prstGeom prst="rect">
            <a:avLst/>
          </a:prstGeom>
        </p:spPr>
        <p:txBody>
          <a:bodyPr vert="horz" wrap="square" lIns="0" tIns="146685" rIns="0" bIns="0" rtlCol="0">
            <a:spAutoFit/>
          </a:bodyPr>
          <a:lstStyle/>
          <a:p>
            <a:pPr marL="12700">
              <a:lnSpc>
                <a:spcPct val="100000"/>
              </a:lnSpc>
              <a:spcBef>
                <a:spcPts val="1155"/>
              </a:spcBef>
            </a:pPr>
            <a:r>
              <a:rPr sz="1800" b="1" dirty="0">
                <a:solidFill>
                  <a:srgbClr val="0B4987"/>
                </a:solidFill>
                <a:latin typeface="微软雅黑" panose="020B0503020204020204" charset="-122"/>
                <a:cs typeface="微软雅黑" panose="020B0503020204020204" charset="-122"/>
              </a:rPr>
              <a:t>做出规定</a:t>
            </a:r>
            <a:endParaRPr sz="1800">
              <a:latin typeface="微软雅黑" panose="020B0503020204020204" charset="-122"/>
              <a:cs typeface="微软雅黑" panose="020B0503020204020204" charset="-122"/>
            </a:endParaRPr>
          </a:p>
          <a:p>
            <a:pPr marL="12700" marR="5080">
              <a:lnSpc>
                <a:spcPct val="116000"/>
              </a:lnSpc>
              <a:spcBef>
                <a:spcPts val="715"/>
              </a:spcBef>
            </a:pPr>
            <a:r>
              <a:rPr sz="1800" dirty="0">
                <a:latin typeface="微软雅黑" panose="020B0503020204020204" charset="-122"/>
                <a:cs typeface="微软雅黑" panose="020B0503020204020204" charset="-122"/>
              </a:rPr>
              <a:t>必须制定有针对性的相应管理制度，对如何进行申请、风险分析、措施制订和 确认、监测与监护、审核审批、应急管理等方面作出规定</a:t>
            </a:r>
            <a:endParaRPr sz="1800">
              <a:latin typeface="微软雅黑" panose="020B0503020204020204" charset="-122"/>
              <a:cs typeface="微软雅黑" panose="020B0503020204020204" charset="-122"/>
            </a:endParaRPr>
          </a:p>
        </p:txBody>
      </p:sp>
      <p:sp>
        <p:nvSpPr>
          <p:cNvPr id="7" name="object 7"/>
          <p:cNvSpPr txBox="1"/>
          <p:nvPr/>
        </p:nvSpPr>
        <p:spPr>
          <a:xfrm>
            <a:off x="2130729" y="3543655"/>
            <a:ext cx="5511800" cy="842010"/>
          </a:xfrm>
          <a:prstGeom prst="rect">
            <a:avLst/>
          </a:prstGeom>
        </p:spPr>
        <p:txBody>
          <a:bodyPr vert="horz" wrap="square" lIns="0" tIns="146685" rIns="0" bIns="0" rtlCol="0">
            <a:spAutoFit/>
          </a:bodyPr>
          <a:lstStyle/>
          <a:p>
            <a:pPr marL="12700">
              <a:lnSpc>
                <a:spcPct val="100000"/>
              </a:lnSpc>
              <a:spcBef>
                <a:spcPts val="1155"/>
              </a:spcBef>
            </a:pPr>
            <a:r>
              <a:rPr sz="1800" b="1" dirty="0">
                <a:solidFill>
                  <a:srgbClr val="0B4987"/>
                </a:solidFill>
                <a:latin typeface="微软雅黑" panose="020B0503020204020204" charset="-122"/>
                <a:cs typeface="微软雅黑" panose="020B0503020204020204" charset="-122"/>
              </a:rPr>
              <a:t>作业许可证</a:t>
            </a:r>
            <a:endParaRPr sz="1800">
              <a:latin typeface="微软雅黑" panose="020B0503020204020204" charset="-122"/>
              <a:cs typeface="微软雅黑" panose="020B0503020204020204" charset="-122"/>
            </a:endParaRPr>
          </a:p>
          <a:p>
            <a:pPr marL="12700">
              <a:lnSpc>
                <a:spcPct val="100000"/>
              </a:lnSpc>
              <a:spcBef>
                <a:spcPts val="1055"/>
              </a:spcBef>
            </a:pPr>
            <a:r>
              <a:rPr sz="1800" dirty="0">
                <a:latin typeface="微软雅黑" panose="020B0503020204020204" charset="-122"/>
                <a:cs typeface="微软雅黑" panose="020B0503020204020204" charset="-122"/>
              </a:rPr>
              <a:t>作业前必须进行批准，进行风险分析和明确应急措施等</a:t>
            </a:r>
            <a:endParaRPr sz="1800">
              <a:latin typeface="微软雅黑" panose="020B0503020204020204" charset="-122"/>
              <a:cs typeface="微软雅黑" panose="020B0503020204020204" charset="-122"/>
            </a:endParaRPr>
          </a:p>
        </p:txBody>
      </p:sp>
      <p:sp>
        <p:nvSpPr>
          <p:cNvPr id="8" name="object 8"/>
          <p:cNvSpPr txBox="1"/>
          <p:nvPr/>
        </p:nvSpPr>
        <p:spPr>
          <a:xfrm>
            <a:off x="2130729" y="4548276"/>
            <a:ext cx="4140200" cy="842010"/>
          </a:xfrm>
          <a:prstGeom prst="rect">
            <a:avLst/>
          </a:prstGeom>
        </p:spPr>
        <p:txBody>
          <a:bodyPr vert="horz" wrap="square" lIns="0" tIns="146685" rIns="0" bIns="0" rtlCol="0">
            <a:spAutoFit/>
          </a:bodyPr>
          <a:lstStyle/>
          <a:p>
            <a:pPr marL="12700">
              <a:lnSpc>
                <a:spcPct val="100000"/>
              </a:lnSpc>
              <a:spcBef>
                <a:spcPts val="1155"/>
              </a:spcBef>
            </a:pPr>
            <a:r>
              <a:rPr sz="1800" b="1" dirty="0">
                <a:solidFill>
                  <a:srgbClr val="D24603"/>
                </a:solidFill>
                <a:latin typeface="微软雅黑" panose="020B0503020204020204" charset="-122"/>
                <a:cs typeface="微软雅黑" panose="020B0503020204020204" charset="-122"/>
              </a:rPr>
              <a:t>持证上岗</a:t>
            </a:r>
            <a:endParaRPr sz="1800">
              <a:latin typeface="微软雅黑" panose="020B0503020204020204" charset="-122"/>
              <a:cs typeface="微软雅黑" panose="020B0503020204020204" charset="-122"/>
            </a:endParaRPr>
          </a:p>
          <a:p>
            <a:pPr marL="12700">
              <a:lnSpc>
                <a:spcPct val="100000"/>
              </a:lnSpc>
              <a:spcBef>
                <a:spcPts val="1055"/>
              </a:spcBef>
            </a:pPr>
            <a:r>
              <a:rPr sz="1800" dirty="0">
                <a:latin typeface="微软雅黑" panose="020B0503020204020204" charset="-122"/>
                <a:cs typeface="微软雅黑" panose="020B0503020204020204" charset="-122"/>
              </a:rPr>
              <a:t>作业人员必须持证上岗（特种作业人员）</a:t>
            </a:r>
            <a:endParaRPr sz="1800">
              <a:latin typeface="微软雅黑" panose="020B0503020204020204" charset="-122"/>
              <a:cs typeface="微软雅黑" panose="020B0503020204020204" charset="-122"/>
            </a:endParaRPr>
          </a:p>
        </p:txBody>
      </p:sp>
      <p:sp>
        <p:nvSpPr>
          <p:cNvPr id="9" name="object 9"/>
          <p:cNvSpPr/>
          <p:nvPr/>
        </p:nvSpPr>
        <p:spPr>
          <a:xfrm>
            <a:off x="1440180" y="2583103"/>
            <a:ext cx="407670" cy="408305"/>
          </a:xfrm>
          <a:custGeom>
            <a:avLst/>
            <a:gdLst/>
            <a:ahLst/>
            <a:cxnLst/>
            <a:rect l="l" t="t" r="r" b="b"/>
            <a:pathLst>
              <a:path w="407669" h="408305">
                <a:moveTo>
                  <a:pt x="203530" y="408292"/>
                </a:moveTo>
                <a:lnTo>
                  <a:pt x="156721" y="402900"/>
                </a:lnTo>
                <a:lnTo>
                  <a:pt x="113760" y="387542"/>
                </a:lnTo>
                <a:lnTo>
                  <a:pt x="75884" y="363442"/>
                </a:lnTo>
                <a:lnTo>
                  <a:pt x="44331" y="331826"/>
                </a:lnTo>
                <a:lnTo>
                  <a:pt x="20360" y="293976"/>
                </a:lnTo>
                <a:lnTo>
                  <a:pt x="5165" y="251046"/>
                </a:lnTo>
                <a:lnTo>
                  <a:pt x="0" y="204292"/>
                </a:lnTo>
                <a:lnTo>
                  <a:pt x="5165" y="157430"/>
                </a:lnTo>
                <a:lnTo>
                  <a:pt x="20360" y="114422"/>
                </a:lnTo>
                <a:lnTo>
                  <a:pt x="44377" y="76463"/>
                </a:lnTo>
                <a:lnTo>
                  <a:pt x="75914" y="44848"/>
                </a:lnTo>
                <a:lnTo>
                  <a:pt x="113775" y="20749"/>
                </a:lnTo>
                <a:lnTo>
                  <a:pt x="156726" y="5391"/>
                </a:lnTo>
                <a:lnTo>
                  <a:pt x="203530" y="0"/>
                </a:lnTo>
                <a:lnTo>
                  <a:pt x="250337" y="5392"/>
                </a:lnTo>
                <a:lnTo>
                  <a:pt x="293308" y="20753"/>
                </a:lnTo>
                <a:lnTo>
                  <a:pt x="331218" y="44860"/>
                </a:lnTo>
                <a:lnTo>
                  <a:pt x="362839" y="76491"/>
                </a:lnTo>
                <a:lnTo>
                  <a:pt x="386920" y="114366"/>
                </a:lnTo>
                <a:lnTo>
                  <a:pt x="402278" y="157334"/>
                </a:lnTo>
                <a:lnTo>
                  <a:pt x="407669" y="204139"/>
                </a:lnTo>
                <a:lnTo>
                  <a:pt x="402278" y="250950"/>
                </a:lnTo>
                <a:lnTo>
                  <a:pt x="386920" y="293921"/>
                </a:lnTo>
                <a:lnTo>
                  <a:pt x="362792" y="331855"/>
                </a:lnTo>
                <a:lnTo>
                  <a:pt x="331188" y="363454"/>
                </a:lnTo>
                <a:lnTo>
                  <a:pt x="293293" y="387545"/>
                </a:lnTo>
                <a:lnTo>
                  <a:pt x="250332" y="402900"/>
                </a:lnTo>
                <a:lnTo>
                  <a:pt x="203530" y="408292"/>
                </a:lnTo>
                <a:close/>
              </a:path>
            </a:pathLst>
          </a:custGeom>
          <a:solidFill>
            <a:srgbClr val="D24603"/>
          </a:solidFill>
        </p:spPr>
        <p:txBody>
          <a:bodyPr wrap="square" lIns="0" tIns="0" rIns="0" bIns="0" rtlCol="0"/>
          <a:lstStyle/>
          <a:p/>
        </p:txBody>
      </p:sp>
      <p:sp>
        <p:nvSpPr>
          <p:cNvPr id="10" name="object 10"/>
          <p:cNvSpPr txBox="1"/>
          <p:nvPr/>
        </p:nvSpPr>
        <p:spPr>
          <a:xfrm>
            <a:off x="1567307" y="2499766"/>
            <a:ext cx="4932680" cy="827405"/>
          </a:xfrm>
          <a:prstGeom prst="rect">
            <a:avLst/>
          </a:prstGeom>
        </p:spPr>
        <p:txBody>
          <a:bodyPr vert="horz" wrap="square" lIns="0" tIns="139065" rIns="0" bIns="0" rtlCol="0">
            <a:spAutoFit/>
          </a:bodyPr>
          <a:lstStyle/>
          <a:p>
            <a:pPr marL="12700">
              <a:lnSpc>
                <a:spcPct val="100000"/>
              </a:lnSpc>
              <a:spcBef>
                <a:spcPts val="1095"/>
              </a:spcBef>
              <a:tabLst>
                <a:tab pos="575945" algn="l"/>
              </a:tabLst>
            </a:pPr>
            <a:r>
              <a:rPr sz="1800" dirty="0">
                <a:solidFill>
                  <a:srgbClr val="FFFFFF"/>
                </a:solidFill>
                <a:latin typeface="Arial" panose="020B0604020202020204"/>
                <a:cs typeface="Arial" panose="020B0604020202020204"/>
              </a:rPr>
              <a:t>2	</a:t>
            </a:r>
            <a:r>
              <a:rPr sz="2700" b="1" baseline="2000" dirty="0">
                <a:solidFill>
                  <a:srgbClr val="D24603"/>
                </a:solidFill>
                <a:latin typeface="微软雅黑" panose="020B0503020204020204" charset="-122"/>
                <a:cs typeface="微软雅黑" panose="020B0503020204020204" charset="-122"/>
              </a:rPr>
              <a:t>安全教育</a:t>
            </a:r>
            <a:endParaRPr sz="2700" baseline="2000">
              <a:latin typeface="微软雅黑" panose="020B0503020204020204" charset="-122"/>
              <a:cs typeface="微软雅黑" panose="020B0503020204020204" charset="-122"/>
            </a:endParaRPr>
          </a:p>
          <a:p>
            <a:pPr marL="575945">
              <a:lnSpc>
                <a:spcPct val="100000"/>
              </a:lnSpc>
              <a:spcBef>
                <a:spcPts val="1000"/>
              </a:spcBef>
            </a:pPr>
            <a:r>
              <a:rPr sz="1800" dirty="0">
                <a:latin typeface="微软雅黑" panose="020B0503020204020204" charset="-122"/>
                <a:cs typeface="微软雅黑" panose="020B0503020204020204" charset="-122"/>
              </a:rPr>
              <a:t>作业前，应对参加作业的人员进行安全教育</a:t>
            </a:r>
            <a:endParaRPr sz="1800">
              <a:latin typeface="微软雅黑" panose="020B0503020204020204" charset="-122"/>
              <a:cs typeface="微软雅黑" panose="020B0503020204020204" charset="-122"/>
            </a:endParaRPr>
          </a:p>
        </p:txBody>
      </p:sp>
      <p:sp>
        <p:nvSpPr>
          <p:cNvPr id="11" name="object 11"/>
          <p:cNvSpPr/>
          <p:nvPr/>
        </p:nvSpPr>
        <p:spPr>
          <a:xfrm>
            <a:off x="1440180" y="3664762"/>
            <a:ext cx="407670" cy="408305"/>
          </a:xfrm>
          <a:custGeom>
            <a:avLst/>
            <a:gdLst/>
            <a:ahLst/>
            <a:cxnLst/>
            <a:rect l="l" t="t" r="r" b="b"/>
            <a:pathLst>
              <a:path w="407669" h="408304">
                <a:moveTo>
                  <a:pt x="203530" y="408279"/>
                </a:moveTo>
                <a:lnTo>
                  <a:pt x="156717" y="402887"/>
                </a:lnTo>
                <a:lnTo>
                  <a:pt x="113746" y="387529"/>
                </a:lnTo>
                <a:lnTo>
                  <a:pt x="75896" y="363472"/>
                </a:lnTo>
                <a:lnTo>
                  <a:pt x="44349" y="331916"/>
                </a:lnTo>
                <a:lnTo>
                  <a:pt x="20360" y="294107"/>
                </a:lnTo>
                <a:lnTo>
                  <a:pt x="5165" y="251281"/>
                </a:lnTo>
                <a:lnTo>
                  <a:pt x="0" y="204673"/>
                </a:lnTo>
                <a:lnTo>
                  <a:pt x="5165" y="157666"/>
                </a:lnTo>
                <a:lnTo>
                  <a:pt x="20360" y="114555"/>
                </a:lnTo>
                <a:lnTo>
                  <a:pt x="44349" y="76557"/>
                </a:lnTo>
                <a:lnTo>
                  <a:pt x="75896" y="44886"/>
                </a:lnTo>
                <a:lnTo>
                  <a:pt x="113800" y="20747"/>
                </a:lnTo>
                <a:lnTo>
                  <a:pt x="156735" y="5391"/>
                </a:lnTo>
                <a:lnTo>
                  <a:pt x="203530" y="0"/>
                </a:lnTo>
                <a:lnTo>
                  <a:pt x="250340" y="5392"/>
                </a:lnTo>
                <a:lnTo>
                  <a:pt x="293322" y="20760"/>
                </a:lnTo>
                <a:lnTo>
                  <a:pt x="331206" y="44844"/>
                </a:lnTo>
                <a:lnTo>
                  <a:pt x="362821" y="76457"/>
                </a:lnTo>
                <a:lnTo>
                  <a:pt x="386920" y="114361"/>
                </a:lnTo>
                <a:lnTo>
                  <a:pt x="402278" y="157330"/>
                </a:lnTo>
                <a:lnTo>
                  <a:pt x="407669" y="204139"/>
                </a:lnTo>
                <a:lnTo>
                  <a:pt x="402278" y="250945"/>
                </a:lnTo>
                <a:lnTo>
                  <a:pt x="386920" y="293912"/>
                </a:lnTo>
                <a:lnTo>
                  <a:pt x="362821" y="331816"/>
                </a:lnTo>
                <a:lnTo>
                  <a:pt x="331206" y="363430"/>
                </a:lnTo>
                <a:lnTo>
                  <a:pt x="293268" y="387542"/>
                </a:lnTo>
                <a:lnTo>
                  <a:pt x="250322" y="402889"/>
                </a:lnTo>
                <a:lnTo>
                  <a:pt x="203530" y="408279"/>
                </a:lnTo>
                <a:close/>
              </a:path>
            </a:pathLst>
          </a:custGeom>
          <a:solidFill>
            <a:srgbClr val="0B4987"/>
          </a:solidFill>
        </p:spPr>
        <p:txBody>
          <a:bodyPr wrap="square" lIns="0" tIns="0" rIns="0" bIns="0" rtlCol="0"/>
          <a:lstStyle/>
          <a:p/>
        </p:txBody>
      </p:sp>
      <p:sp>
        <p:nvSpPr>
          <p:cNvPr id="12" name="object 12"/>
          <p:cNvSpPr txBox="1"/>
          <p:nvPr/>
        </p:nvSpPr>
        <p:spPr>
          <a:xfrm>
            <a:off x="1567307" y="3708044"/>
            <a:ext cx="15303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FF"/>
                </a:solidFill>
                <a:latin typeface="Arial" panose="020B0604020202020204"/>
                <a:cs typeface="Arial" panose="020B0604020202020204"/>
              </a:rPr>
              <a:t>3</a:t>
            </a:r>
            <a:endParaRPr sz="1800">
              <a:latin typeface="Arial" panose="020B0604020202020204"/>
              <a:cs typeface="Arial" panose="020B0604020202020204"/>
            </a:endParaRPr>
          </a:p>
        </p:txBody>
      </p:sp>
      <p:sp>
        <p:nvSpPr>
          <p:cNvPr id="13" name="object 13"/>
          <p:cNvSpPr/>
          <p:nvPr/>
        </p:nvSpPr>
        <p:spPr>
          <a:xfrm>
            <a:off x="1440180" y="4661268"/>
            <a:ext cx="407670" cy="408305"/>
          </a:xfrm>
          <a:custGeom>
            <a:avLst/>
            <a:gdLst/>
            <a:ahLst/>
            <a:cxnLst/>
            <a:rect l="l" t="t" r="r" b="b"/>
            <a:pathLst>
              <a:path w="407669" h="408304">
                <a:moveTo>
                  <a:pt x="203530" y="408279"/>
                </a:moveTo>
                <a:lnTo>
                  <a:pt x="156716" y="402888"/>
                </a:lnTo>
                <a:lnTo>
                  <a:pt x="113739" y="387531"/>
                </a:lnTo>
                <a:lnTo>
                  <a:pt x="75896" y="363491"/>
                </a:lnTo>
                <a:lnTo>
                  <a:pt x="44349" y="331956"/>
                </a:lnTo>
                <a:lnTo>
                  <a:pt x="20360" y="294182"/>
                </a:lnTo>
                <a:lnTo>
                  <a:pt x="5165" y="251405"/>
                </a:lnTo>
                <a:lnTo>
                  <a:pt x="0" y="204863"/>
                </a:lnTo>
                <a:lnTo>
                  <a:pt x="5165" y="157785"/>
                </a:lnTo>
                <a:lnTo>
                  <a:pt x="20360" y="114624"/>
                </a:lnTo>
                <a:lnTo>
                  <a:pt x="44349" y="76592"/>
                </a:lnTo>
                <a:lnTo>
                  <a:pt x="75896" y="44901"/>
                </a:lnTo>
                <a:lnTo>
                  <a:pt x="113812" y="20747"/>
                </a:lnTo>
                <a:lnTo>
                  <a:pt x="156740" y="5391"/>
                </a:lnTo>
                <a:lnTo>
                  <a:pt x="203530" y="0"/>
                </a:lnTo>
                <a:lnTo>
                  <a:pt x="250341" y="5393"/>
                </a:lnTo>
                <a:lnTo>
                  <a:pt x="293329" y="20764"/>
                </a:lnTo>
                <a:lnTo>
                  <a:pt x="331206" y="44844"/>
                </a:lnTo>
                <a:lnTo>
                  <a:pt x="362821" y="76457"/>
                </a:lnTo>
                <a:lnTo>
                  <a:pt x="386920" y="114361"/>
                </a:lnTo>
                <a:lnTo>
                  <a:pt x="402278" y="157330"/>
                </a:lnTo>
                <a:lnTo>
                  <a:pt x="407669" y="204139"/>
                </a:lnTo>
                <a:lnTo>
                  <a:pt x="402278" y="250949"/>
                </a:lnTo>
                <a:lnTo>
                  <a:pt x="386920" y="293918"/>
                </a:lnTo>
                <a:lnTo>
                  <a:pt x="362821" y="331821"/>
                </a:lnTo>
                <a:lnTo>
                  <a:pt x="331206" y="363434"/>
                </a:lnTo>
                <a:lnTo>
                  <a:pt x="293256" y="387548"/>
                </a:lnTo>
                <a:lnTo>
                  <a:pt x="250317" y="402890"/>
                </a:lnTo>
                <a:lnTo>
                  <a:pt x="203530" y="408279"/>
                </a:lnTo>
                <a:close/>
              </a:path>
            </a:pathLst>
          </a:custGeom>
          <a:solidFill>
            <a:srgbClr val="D24603"/>
          </a:solidFill>
        </p:spPr>
        <p:txBody>
          <a:bodyPr wrap="square" lIns="0" tIns="0" rIns="0" bIns="0" rtlCol="0"/>
          <a:lstStyle/>
          <a:p/>
        </p:txBody>
      </p:sp>
      <p:sp>
        <p:nvSpPr>
          <p:cNvPr id="14" name="object 14"/>
          <p:cNvSpPr txBox="1"/>
          <p:nvPr/>
        </p:nvSpPr>
        <p:spPr>
          <a:xfrm>
            <a:off x="1567307" y="4704550"/>
            <a:ext cx="15303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FF"/>
                </a:solidFill>
                <a:latin typeface="Arial" panose="020B0604020202020204"/>
                <a:cs typeface="Arial" panose="020B0604020202020204"/>
              </a:rPr>
              <a:t>4</a:t>
            </a:r>
            <a:endParaRPr sz="1800">
              <a:latin typeface="Arial" panose="020B0604020202020204"/>
              <a:cs typeface="Arial" panose="020B0604020202020204"/>
            </a:endParaRPr>
          </a:p>
        </p:txBody>
      </p:sp>
      <p:sp>
        <p:nvSpPr>
          <p:cNvPr id="15" name="object 15"/>
          <p:cNvSpPr/>
          <p:nvPr/>
        </p:nvSpPr>
        <p:spPr>
          <a:xfrm>
            <a:off x="1440180" y="5624779"/>
            <a:ext cx="407670" cy="408305"/>
          </a:xfrm>
          <a:custGeom>
            <a:avLst/>
            <a:gdLst/>
            <a:ahLst/>
            <a:cxnLst/>
            <a:rect l="l" t="t" r="r" b="b"/>
            <a:pathLst>
              <a:path w="407669" h="408304">
                <a:moveTo>
                  <a:pt x="203530" y="408279"/>
                </a:moveTo>
                <a:lnTo>
                  <a:pt x="156719" y="402888"/>
                </a:lnTo>
                <a:lnTo>
                  <a:pt x="113751" y="387531"/>
                </a:lnTo>
                <a:lnTo>
                  <a:pt x="75866" y="363434"/>
                </a:lnTo>
                <a:lnTo>
                  <a:pt x="44349" y="331892"/>
                </a:lnTo>
                <a:lnTo>
                  <a:pt x="20360" y="294057"/>
                </a:lnTo>
                <a:lnTo>
                  <a:pt x="5165" y="251189"/>
                </a:lnTo>
                <a:lnTo>
                  <a:pt x="0" y="204520"/>
                </a:lnTo>
                <a:lnTo>
                  <a:pt x="5165" y="157574"/>
                </a:lnTo>
                <a:lnTo>
                  <a:pt x="20360" y="114505"/>
                </a:lnTo>
                <a:lnTo>
                  <a:pt x="44349" y="76534"/>
                </a:lnTo>
                <a:lnTo>
                  <a:pt x="75943" y="44848"/>
                </a:lnTo>
                <a:lnTo>
                  <a:pt x="113790" y="20749"/>
                </a:lnTo>
                <a:lnTo>
                  <a:pt x="156731" y="5391"/>
                </a:lnTo>
                <a:lnTo>
                  <a:pt x="203530" y="0"/>
                </a:lnTo>
                <a:lnTo>
                  <a:pt x="250338" y="5392"/>
                </a:lnTo>
                <a:lnTo>
                  <a:pt x="293317" y="20758"/>
                </a:lnTo>
                <a:lnTo>
                  <a:pt x="331236" y="44878"/>
                </a:lnTo>
                <a:lnTo>
                  <a:pt x="362821" y="76463"/>
                </a:lnTo>
                <a:lnTo>
                  <a:pt x="386920" y="114366"/>
                </a:lnTo>
                <a:lnTo>
                  <a:pt x="402278" y="157334"/>
                </a:lnTo>
                <a:lnTo>
                  <a:pt x="407669" y="204139"/>
                </a:lnTo>
                <a:lnTo>
                  <a:pt x="402278" y="250949"/>
                </a:lnTo>
                <a:lnTo>
                  <a:pt x="386920" y="293918"/>
                </a:lnTo>
                <a:lnTo>
                  <a:pt x="362821" y="331821"/>
                </a:lnTo>
                <a:lnTo>
                  <a:pt x="331159" y="363464"/>
                </a:lnTo>
                <a:lnTo>
                  <a:pt x="293278" y="387540"/>
                </a:lnTo>
                <a:lnTo>
                  <a:pt x="250326" y="402889"/>
                </a:lnTo>
                <a:lnTo>
                  <a:pt x="203530" y="408279"/>
                </a:lnTo>
                <a:close/>
              </a:path>
            </a:pathLst>
          </a:custGeom>
          <a:solidFill>
            <a:srgbClr val="0B4987"/>
          </a:solidFill>
        </p:spPr>
        <p:txBody>
          <a:bodyPr wrap="square" lIns="0" tIns="0" rIns="0" bIns="0" rtlCol="0"/>
          <a:lstStyle/>
          <a:p/>
        </p:txBody>
      </p:sp>
      <p:sp>
        <p:nvSpPr>
          <p:cNvPr id="16" name="object 16"/>
          <p:cNvSpPr txBox="1"/>
          <p:nvPr/>
        </p:nvSpPr>
        <p:spPr>
          <a:xfrm>
            <a:off x="1567307" y="5668061"/>
            <a:ext cx="15303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FF"/>
                </a:solidFill>
                <a:latin typeface="Arial" panose="020B0604020202020204"/>
                <a:cs typeface="Arial" panose="020B0604020202020204"/>
              </a:rPr>
              <a:t>5</a:t>
            </a:r>
            <a:endParaRPr sz="1800">
              <a:latin typeface="Arial" panose="020B0604020202020204"/>
              <a:cs typeface="Arial" panose="020B0604020202020204"/>
            </a:endParaRPr>
          </a:p>
        </p:txBody>
      </p:sp>
      <p:sp>
        <p:nvSpPr>
          <p:cNvPr id="18" name="object 18"/>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
        <p:nvSpPr>
          <p:cNvPr id="17" name="object 17"/>
          <p:cNvSpPr txBox="1"/>
          <p:nvPr/>
        </p:nvSpPr>
        <p:spPr>
          <a:xfrm>
            <a:off x="2130729" y="5543689"/>
            <a:ext cx="7569200" cy="842010"/>
          </a:xfrm>
          <a:prstGeom prst="rect">
            <a:avLst/>
          </a:prstGeom>
        </p:spPr>
        <p:txBody>
          <a:bodyPr vert="horz" wrap="square" lIns="0" tIns="146685" rIns="0" bIns="0" rtlCol="0">
            <a:spAutoFit/>
          </a:bodyPr>
          <a:lstStyle/>
          <a:p>
            <a:pPr marL="12700">
              <a:lnSpc>
                <a:spcPct val="100000"/>
              </a:lnSpc>
              <a:spcBef>
                <a:spcPts val="1155"/>
              </a:spcBef>
            </a:pPr>
            <a:r>
              <a:rPr sz="1800" b="1" dirty="0">
                <a:solidFill>
                  <a:srgbClr val="0B4987"/>
                </a:solidFill>
                <a:latin typeface="微软雅黑" panose="020B0503020204020204" charset="-122"/>
                <a:cs typeface="微软雅黑" panose="020B0503020204020204" charset="-122"/>
              </a:rPr>
              <a:t>现场监护</a:t>
            </a:r>
            <a:endParaRPr sz="1800">
              <a:latin typeface="微软雅黑" panose="020B0503020204020204" charset="-122"/>
              <a:cs typeface="微软雅黑" panose="020B0503020204020204" charset="-122"/>
            </a:endParaRPr>
          </a:p>
          <a:p>
            <a:pPr marL="12700">
              <a:lnSpc>
                <a:spcPct val="100000"/>
              </a:lnSpc>
              <a:spcBef>
                <a:spcPts val="1055"/>
              </a:spcBef>
            </a:pPr>
            <a:r>
              <a:rPr sz="1800" dirty="0">
                <a:latin typeface="微软雅黑" panose="020B0503020204020204" charset="-122"/>
                <a:cs typeface="微软雅黑" panose="020B0503020204020204" charset="-122"/>
              </a:rPr>
              <a:t>作业现场必须有相关的特殊作业安全许可证、有警示标志和警戒、现场监护</a:t>
            </a:r>
            <a:endParaRPr sz="1800">
              <a:latin typeface="微软雅黑" panose="020B0503020204020204" charset="-122"/>
              <a:cs typeface="微软雅黑" panose="020B0503020204020204" charset="-122"/>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505853"/>
            <a:ext cx="16516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动火作</a:t>
            </a:r>
            <a:r>
              <a:rPr sz="3200" spc="5" dirty="0">
                <a:solidFill>
                  <a:srgbClr val="000000"/>
                </a:solidFill>
              </a:rPr>
              <a:t>业</a:t>
            </a:r>
            <a:endParaRPr sz="3200"/>
          </a:p>
        </p:txBody>
      </p:sp>
      <p:sp>
        <p:nvSpPr>
          <p:cNvPr id="3" name="object 3"/>
          <p:cNvSpPr txBox="1"/>
          <p:nvPr/>
        </p:nvSpPr>
        <p:spPr>
          <a:xfrm>
            <a:off x="971410" y="1343736"/>
            <a:ext cx="10998200" cy="121666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0B4987"/>
                </a:solidFill>
                <a:latin typeface="微软雅黑" panose="020B0503020204020204" charset="-122"/>
                <a:cs typeface="微软雅黑" panose="020B0503020204020204" charset="-122"/>
              </a:rPr>
              <a:t>定义</a:t>
            </a:r>
            <a:endParaRPr sz="1800">
              <a:latin typeface="微软雅黑" panose="020B0503020204020204" charset="-122"/>
              <a:cs typeface="微软雅黑" panose="020B0503020204020204" charset="-122"/>
            </a:endParaRPr>
          </a:p>
          <a:p>
            <a:pPr marL="12700" marR="5080">
              <a:lnSpc>
                <a:spcPct val="125000"/>
              </a:lnSpc>
              <a:spcBef>
                <a:spcPts val="1815"/>
              </a:spcBef>
            </a:pPr>
            <a:r>
              <a:rPr sz="1800" dirty="0">
                <a:latin typeface="微软雅黑" panose="020B0503020204020204" charset="-122"/>
                <a:cs typeface="微软雅黑" panose="020B0503020204020204" charset="-122"/>
              </a:rPr>
              <a:t>能直接或间接产生明火的工艺设置以外的</a:t>
            </a:r>
            <a:r>
              <a:rPr sz="1800" dirty="0">
                <a:solidFill>
                  <a:srgbClr val="0B4987"/>
                </a:solidFill>
                <a:latin typeface="微软雅黑" panose="020B0503020204020204" charset="-122"/>
                <a:cs typeface="微软雅黑" panose="020B0503020204020204" charset="-122"/>
              </a:rPr>
              <a:t>非常规</a:t>
            </a:r>
            <a:r>
              <a:rPr sz="1800" dirty="0">
                <a:latin typeface="微软雅黑" panose="020B0503020204020204" charset="-122"/>
                <a:cs typeface="微软雅黑" panose="020B0503020204020204" charset="-122"/>
              </a:rPr>
              <a:t>作业，如使用电焊、气焊（割）、喷灯、电钻、砂轮、切割等 进行可能产生火焰、火花和炽热表面的</a:t>
            </a:r>
            <a:r>
              <a:rPr sz="1800" dirty="0">
                <a:solidFill>
                  <a:srgbClr val="0B4987"/>
                </a:solidFill>
                <a:latin typeface="微软雅黑" panose="020B0503020204020204" charset="-122"/>
                <a:cs typeface="微软雅黑" panose="020B0503020204020204" charset="-122"/>
              </a:rPr>
              <a:t>非常规</a:t>
            </a:r>
            <a:r>
              <a:rPr sz="1800" dirty="0">
                <a:latin typeface="微软雅黑" panose="020B0503020204020204" charset="-122"/>
                <a:cs typeface="微软雅黑" panose="020B0503020204020204" charset="-122"/>
              </a:rPr>
              <a:t>作业。</a:t>
            </a:r>
            <a:endParaRPr sz="1800">
              <a:latin typeface="微软雅黑" panose="020B0503020204020204" charset="-122"/>
              <a:cs typeface="微软雅黑" panose="020B0503020204020204" charset="-122"/>
            </a:endParaRPr>
          </a:p>
        </p:txBody>
      </p:sp>
      <p:sp>
        <p:nvSpPr>
          <p:cNvPr id="4" name="object 4"/>
          <p:cNvSpPr/>
          <p:nvPr/>
        </p:nvSpPr>
        <p:spPr>
          <a:xfrm>
            <a:off x="1530096" y="3051048"/>
            <a:ext cx="3639312" cy="2970276"/>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6490715" y="3051048"/>
            <a:ext cx="3639312" cy="2951988"/>
          </a:xfrm>
          <a:prstGeom prst="rect">
            <a:avLst/>
          </a:prstGeom>
          <a:blipFill>
            <a:blip r:embed="rId2" cstate="print"/>
            <a:stretch>
              <a:fillRect/>
            </a:stretch>
          </a:blipFill>
        </p:spPr>
        <p:txBody>
          <a:bodyPr wrap="square" lIns="0" tIns="0" rIns="0" bIns="0" rtlCol="0"/>
          <a:lstStyle/>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74191" y="2185416"/>
            <a:ext cx="5657088" cy="3736848"/>
          </a:xfrm>
          <a:prstGeom prst="rect">
            <a:avLst/>
          </a:prstGeom>
          <a:blipFill>
            <a:blip r:embed="rId1" cstate="print"/>
            <a:stretch>
              <a:fillRect/>
            </a:stretch>
          </a:blipFill>
        </p:spPr>
        <p:txBody>
          <a:bodyPr wrap="square" lIns="0" tIns="0" rIns="0" bIns="0" rtlCol="0"/>
          <a:lstStyle/>
          <a:p/>
        </p:txBody>
      </p:sp>
      <p:sp>
        <p:nvSpPr>
          <p:cNvPr id="3" name="object 3"/>
          <p:cNvSpPr txBox="1">
            <a:spLocks noGrp="1"/>
          </p:cNvSpPr>
          <p:nvPr>
            <p:ph type="title"/>
          </p:nvPr>
        </p:nvSpPr>
        <p:spPr>
          <a:xfrm>
            <a:off x="383540" y="505853"/>
            <a:ext cx="16516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动火作</a:t>
            </a:r>
            <a:r>
              <a:rPr sz="3200" spc="5" dirty="0">
                <a:solidFill>
                  <a:srgbClr val="000000"/>
                </a:solidFill>
              </a:rPr>
              <a:t>业</a:t>
            </a:r>
            <a:endParaRPr sz="3200"/>
          </a:p>
        </p:txBody>
      </p:sp>
      <p:sp>
        <p:nvSpPr>
          <p:cNvPr id="4" name="object 4"/>
          <p:cNvSpPr/>
          <p:nvPr/>
        </p:nvSpPr>
        <p:spPr>
          <a:xfrm>
            <a:off x="7363968" y="1252727"/>
            <a:ext cx="3832860" cy="5257800"/>
          </a:xfrm>
          <a:prstGeom prst="rect">
            <a:avLst/>
          </a:prstGeom>
          <a:blipFill>
            <a:blip r:embed="rId2" cstate="print"/>
            <a:stretch>
              <a:fillRect/>
            </a:stretch>
          </a:blipFill>
        </p:spPr>
        <p:txBody>
          <a:bodyPr wrap="square" lIns="0" tIns="0" rIns="0" bIns="0" rtlCol="0"/>
          <a:lstStyle/>
          <a:p/>
        </p:txBody>
      </p:sp>
      <p:sp>
        <p:nvSpPr>
          <p:cNvPr id="5" name="object 5"/>
          <p:cNvSpPr txBox="1"/>
          <p:nvPr/>
        </p:nvSpPr>
        <p:spPr>
          <a:xfrm>
            <a:off x="852805" y="1504912"/>
            <a:ext cx="414020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404040"/>
                </a:solidFill>
                <a:latin typeface="微软雅黑" panose="020B0503020204020204" charset="-122"/>
                <a:cs typeface="微软雅黑" panose="020B0503020204020204" charset="-122"/>
              </a:rPr>
              <a:t>动火作业应办理《动火作业安全许可证》</a:t>
            </a:r>
            <a:endParaRPr sz="1800">
              <a:latin typeface="微软雅黑" panose="020B0503020204020204" charset="-122"/>
              <a:cs typeface="微软雅黑" panose="020B0503020204020204" charset="-122"/>
            </a:endParaRP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
        <p:nvSpPr>
          <p:cNvPr id="6" name="object 6"/>
          <p:cNvSpPr txBox="1"/>
          <p:nvPr/>
        </p:nvSpPr>
        <p:spPr>
          <a:xfrm>
            <a:off x="783336" y="4721352"/>
            <a:ext cx="5657215" cy="1199515"/>
          </a:xfrm>
          <a:prstGeom prst="rect">
            <a:avLst/>
          </a:prstGeom>
          <a:solidFill>
            <a:srgbClr val="0B4987"/>
          </a:solidFill>
        </p:spPr>
        <p:txBody>
          <a:bodyPr vert="horz" wrap="square" lIns="0" tIns="67310" rIns="0" bIns="0" rtlCol="0">
            <a:spAutoFit/>
          </a:bodyPr>
          <a:lstStyle/>
          <a:p>
            <a:pPr marL="211455">
              <a:lnSpc>
                <a:spcPct val="100000"/>
              </a:lnSpc>
              <a:spcBef>
                <a:spcPts val="530"/>
              </a:spcBef>
              <a:tabLst>
                <a:tab pos="845185" algn="l"/>
              </a:tabLst>
            </a:pPr>
            <a:r>
              <a:rPr sz="1800" u="heavy" spc="-180" dirty="0">
                <a:solidFill>
                  <a:srgbClr val="FFFFFF"/>
                </a:solidFill>
                <a:uFill>
                  <a:solidFill>
                    <a:srgbClr val="FFFFFF"/>
                  </a:solidFill>
                </a:uFill>
                <a:latin typeface="Times New Roman" panose="02020603050405020304"/>
                <a:cs typeface="Times New Roman" panose="02020603050405020304"/>
              </a:rPr>
              <a:t> </a:t>
            </a:r>
            <a:r>
              <a:rPr sz="1800" b="1" u="heavy" dirty="0">
                <a:solidFill>
                  <a:srgbClr val="FFFFFF"/>
                </a:solidFill>
                <a:uFill>
                  <a:solidFill>
                    <a:srgbClr val="FFFFFF"/>
                  </a:solidFill>
                </a:uFill>
                <a:latin typeface="微软雅黑" panose="020B0503020204020204" charset="-122"/>
                <a:cs typeface="微软雅黑" panose="020B0503020204020204" charset="-122"/>
              </a:rPr>
              <a:t>注意	</a:t>
            </a:r>
            <a:endParaRPr sz="1800">
              <a:latin typeface="微软雅黑" panose="020B0503020204020204" charset="-122"/>
              <a:cs typeface="微软雅黑" panose="020B0503020204020204" charset="-122"/>
            </a:endParaRPr>
          </a:p>
          <a:p>
            <a:pPr marL="245745" marR="323850">
              <a:lnSpc>
                <a:spcPct val="150000"/>
              </a:lnSpc>
              <a:spcBef>
                <a:spcPts val="560"/>
              </a:spcBef>
            </a:pPr>
            <a:r>
              <a:rPr sz="1600" dirty="0">
                <a:solidFill>
                  <a:srgbClr val="FFFFFF"/>
                </a:solidFill>
                <a:latin typeface="微软雅黑" panose="020B0503020204020204" charset="-122"/>
                <a:cs typeface="微软雅黑" panose="020B0503020204020204" charset="-122"/>
              </a:rPr>
              <a:t>将可燃物清理或遮挡，进行气体监测，监护人，采取火</a:t>
            </a:r>
            <a:r>
              <a:rPr sz="1600" spc="-5" dirty="0">
                <a:solidFill>
                  <a:srgbClr val="FFFFFF"/>
                </a:solidFill>
                <a:latin typeface="微软雅黑" panose="020B0503020204020204" charset="-122"/>
                <a:cs typeface="微软雅黑" panose="020B0503020204020204" charset="-122"/>
              </a:rPr>
              <a:t>灾 </a:t>
            </a:r>
            <a:r>
              <a:rPr sz="1600" dirty="0">
                <a:solidFill>
                  <a:srgbClr val="FFFFFF"/>
                </a:solidFill>
                <a:latin typeface="微软雅黑" panose="020B0503020204020204" charset="-122"/>
                <a:cs typeface="微软雅黑" panose="020B0503020204020204" charset="-122"/>
              </a:rPr>
              <a:t>控制措施</a:t>
            </a:r>
            <a:r>
              <a:rPr sz="1600" spc="-5" dirty="0">
                <a:solidFill>
                  <a:srgbClr val="FFFFFF"/>
                </a:solidFill>
                <a:latin typeface="微软雅黑" panose="020B0503020204020204" charset="-122"/>
                <a:cs typeface="微软雅黑" panose="020B0503020204020204" charset="-122"/>
              </a:rPr>
              <a:t>等</a:t>
            </a:r>
            <a:endParaRPr sz="1600">
              <a:latin typeface="微软雅黑" panose="020B0503020204020204" charset="-122"/>
              <a:cs typeface="微软雅黑" panose="020B0503020204020204" charset="-122"/>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240" y="494902"/>
            <a:ext cx="11491595" cy="6243320"/>
          </a:xfrm>
          <a:prstGeom prst="rect">
            <a:avLst/>
          </a:prstGeom>
        </p:spPr>
        <p:txBody>
          <a:bodyPr vert="horz" wrap="square" lIns="0" tIns="24130" rIns="0" bIns="0" rtlCol="0">
            <a:spAutoFit/>
          </a:bodyPr>
          <a:lstStyle/>
          <a:p>
            <a:pPr>
              <a:lnSpc>
                <a:spcPct val="100000"/>
              </a:lnSpc>
              <a:spcBef>
                <a:spcPts val="190"/>
              </a:spcBef>
            </a:pPr>
            <a:r>
              <a:rPr sz="3200" b="1" dirty="0">
                <a:latin typeface="微软雅黑" panose="020B0503020204020204" charset="-122"/>
                <a:cs typeface="微软雅黑" panose="020B0503020204020204" charset="-122"/>
              </a:rPr>
              <a:t>高处作业安全要</a:t>
            </a:r>
            <a:r>
              <a:rPr sz="3200" b="1" spc="5" dirty="0">
                <a:latin typeface="微软雅黑" panose="020B0503020204020204" charset="-122"/>
                <a:cs typeface="微软雅黑" panose="020B0503020204020204" charset="-122"/>
              </a:rPr>
              <a:t>求</a:t>
            </a:r>
            <a:endParaRPr sz="3200">
              <a:latin typeface="微软雅黑" panose="020B0503020204020204" charset="-122"/>
              <a:cs typeface="微软雅黑" panose="020B0503020204020204" charset="-122"/>
            </a:endParaRPr>
          </a:p>
          <a:p>
            <a:pPr>
              <a:lnSpc>
                <a:spcPct val="100000"/>
              </a:lnSpc>
            </a:pPr>
            <a:endParaRPr sz="4200">
              <a:latin typeface="Times New Roman" panose="02020603050405020304"/>
              <a:cs typeface="Times New Roman" panose="02020603050405020304"/>
            </a:endParaRPr>
          </a:p>
          <a:p>
            <a:pPr>
              <a:lnSpc>
                <a:spcPct val="100000"/>
              </a:lnSpc>
            </a:pPr>
            <a:endParaRPr sz="4200">
              <a:latin typeface="Times New Roman" panose="02020603050405020304"/>
              <a:cs typeface="Times New Roman" panose="02020603050405020304"/>
            </a:endParaRPr>
          </a:p>
          <a:p>
            <a:pPr>
              <a:lnSpc>
                <a:spcPct val="100000"/>
              </a:lnSpc>
            </a:pPr>
            <a:endParaRPr sz="4200">
              <a:latin typeface="Times New Roman" panose="02020603050405020304"/>
              <a:cs typeface="Times New Roman" panose="02020603050405020304"/>
            </a:endParaRPr>
          </a:p>
          <a:p>
            <a:pPr>
              <a:lnSpc>
                <a:spcPct val="100000"/>
              </a:lnSpc>
            </a:pPr>
            <a:endParaRPr sz="4200">
              <a:latin typeface="Times New Roman" panose="02020603050405020304"/>
              <a:cs typeface="Times New Roman" panose="02020603050405020304"/>
            </a:endParaRPr>
          </a:p>
          <a:p>
            <a:pPr>
              <a:lnSpc>
                <a:spcPct val="100000"/>
              </a:lnSpc>
            </a:pPr>
            <a:endParaRPr sz="4200">
              <a:latin typeface="Times New Roman" panose="02020603050405020304"/>
              <a:cs typeface="Times New Roman" panose="02020603050405020304"/>
            </a:endParaRPr>
          </a:p>
          <a:p>
            <a:pPr>
              <a:lnSpc>
                <a:spcPct val="100000"/>
              </a:lnSpc>
            </a:pPr>
            <a:endParaRPr sz="4200">
              <a:latin typeface="Times New Roman" panose="02020603050405020304"/>
              <a:cs typeface="Times New Roman" panose="02020603050405020304"/>
            </a:endParaRPr>
          </a:p>
          <a:p>
            <a:pPr>
              <a:lnSpc>
                <a:spcPct val="100000"/>
              </a:lnSpc>
            </a:pPr>
            <a:endParaRPr sz="4200">
              <a:latin typeface="Times New Roman" panose="02020603050405020304"/>
              <a:cs typeface="Times New Roman" panose="02020603050405020304"/>
            </a:endParaRPr>
          </a:p>
          <a:p>
            <a:pPr>
              <a:lnSpc>
                <a:spcPct val="100000"/>
              </a:lnSpc>
            </a:pPr>
            <a:endParaRPr sz="4200">
              <a:latin typeface="Times New Roman" panose="02020603050405020304"/>
              <a:cs typeface="Times New Roman" panose="02020603050405020304"/>
            </a:endParaRPr>
          </a:p>
          <a:p>
            <a:pPr>
              <a:lnSpc>
                <a:spcPct val="100000"/>
              </a:lnSpc>
              <a:spcBef>
                <a:spcPts val="35"/>
              </a:spcBef>
            </a:pPr>
            <a:endParaRPr sz="4450">
              <a:latin typeface="Times New Roman" panose="02020603050405020304"/>
              <a:cs typeface="Times New Roman" panose="02020603050405020304"/>
            </a:endParaRPr>
          </a:p>
          <a:p>
            <a:pPr algn="r">
              <a:lnSpc>
                <a:spcPct val="100000"/>
              </a:lnSpc>
            </a:pPr>
            <a:r>
              <a:rPr sz="1100" spc="-5" dirty="0">
                <a:latin typeface="Arial" panose="020B0604020202020204"/>
                <a:cs typeface="Arial" panose="020B0604020202020204"/>
              </a:rPr>
              <a:t>4</a:t>
            </a:r>
            <a:r>
              <a:rPr sz="1100" dirty="0">
                <a:latin typeface="Arial" panose="020B0604020202020204"/>
                <a:cs typeface="Arial" panose="020B0604020202020204"/>
              </a:rPr>
              <a:t>7</a:t>
            </a:r>
            <a:endParaRPr sz="1100">
              <a:latin typeface="Arial" panose="020B0604020202020204"/>
              <a:cs typeface="Arial" panose="020B0604020202020204"/>
            </a:endParaRPr>
          </a:p>
        </p:txBody>
      </p:sp>
      <p:sp>
        <p:nvSpPr>
          <p:cNvPr id="3" name="object 3"/>
          <p:cNvSpPr/>
          <p:nvPr/>
        </p:nvSpPr>
        <p:spPr>
          <a:xfrm>
            <a:off x="0" y="0"/>
            <a:ext cx="12192000" cy="6858000"/>
          </a:xfrm>
          <a:prstGeom prst="rect">
            <a:avLst/>
          </a:prstGeom>
          <a:blipFill>
            <a:blip r:embed="rId1" cstate="print"/>
            <a:stretch>
              <a:fillRect/>
            </a:stretch>
          </a:blipFill>
        </p:spPr>
        <p:txBody>
          <a:bodyPr wrap="square" lIns="0" tIns="0" rIns="0" bIns="0" rtlCol="0"/>
          <a:lstStyle/>
          <a:p/>
        </p:txBody>
      </p:sp>
      <p:sp>
        <p:nvSpPr>
          <p:cNvPr id="4" name="object 4"/>
          <p:cNvSpPr txBox="1">
            <a:spLocks noGrp="1"/>
          </p:cNvSpPr>
          <p:nvPr>
            <p:ph type="ctrTitle"/>
          </p:nvPr>
        </p:nvSpPr>
        <p:spPr>
          <a:prstGeom prst="rect">
            <a:avLst/>
          </a:prstGeom>
        </p:spPr>
        <p:txBody>
          <a:bodyPr vert="horz" wrap="square" lIns="0" tIns="13335" rIns="0" bIns="0" rtlCol="0">
            <a:spAutoFit/>
          </a:bodyPr>
          <a:lstStyle/>
          <a:p>
            <a:pPr marL="12700">
              <a:lnSpc>
                <a:spcPct val="100000"/>
              </a:lnSpc>
              <a:spcBef>
                <a:spcPts val="105"/>
              </a:spcBef>
            </a:pPr>
            <a:r>
              <a:rPr dirty="0"/>
              <a:t>高处作</a:t>
            </a:r>
            <a:r>
              <a:rPr spc="5" dirty="0"/>
              <a:t>业</a:t>
            </a:r>
            <a:endParaRPr spc="5" dirty="0"/>
          </a:p>
        </p:txBody>
      </p:sp>
      <p:sp>
        <p:nvSpPr>
          <p:cNvPr id="5" name="object 5"/>
          <p:cNvSpPr txBox="1"/>
          <p:nvPr/>
        </p:nvSpPr>
        <p:spPr>
          <a:xfrm>
            <a:off x="78739" y="1409458"/>
            <a:ext cx="5456555" cy="802640"/>
          </a:xfrm>
          <a:prstGeom prst="rect">
            <a:avLst/>
          </a:prstGeom>
        </p:spPr>
        <p:txBody>
          <a:bodyPr vert="horz" wrap="square" lIns="0" tIns="12700" rIns="0" bIns="0" rtlCol="0">
            <a:spAutoFit/>
          </a:bodyPr>
          <a:lstStyle/>
          <a:p>
            <a:pPr marL="12700" marR="5080">
              <a:lnSpc>
                <a:spcPct val="150000"/>
              </a:lnSpc>
              <a:spcBef>
                <a:spcPts val="100"/>
              </a:spcBef>
            </a:pPr>
            <a:r>
              <a:rPr sz="1700" dirty="0">
                <a:solidFill>
                  <a:srgbClr val="FFFFFF"/>
                </a:solidFill>
                <a:latin typeface="微软雅黑" panose="020B0503020204020204" charset="-122"/>
                <a:cs typeface="微软雅黑" panose="020B0503020204020204" charset="-122"/>
              </a:rPr>
              <a:t>高处作业指凡在坠落高度基准面</a:t>
            </a:r>
            <a:r>
              <a:rPr sz="1700" spc="-5" dirty="0">
                <a:solidFill>
                  <a:srgbClr val="FFFFFF"/>
                </a:solidFill>
                <a:latin typeface="微软雅黑" panose="020B0503020204020204" charset="-122"/>
                <a:cs typeface="微软雅黑" panose="020B0503020204020204" charset="-122"/>
              </a:rPr>
              <a:t>2m</a:t>
            </a:r>
            <a:r>
              <a:rPr sz="1700" dirty="0">
                <a:solidFill>
                  <a:srgbClr val="FFFFFF"/>
                </a:solidFill>
                <a:latin typeface="微软雅黑" panose="020B0503020204020204" charset="-122"/>
                <a:cs typeface="微软雅黑" panose="020B0503020204020204" charset="-122"/>
              </a:rPr>
              <a:t>以上（含</a:t>
            </a:r>
            <a:r>
              <a:rPr sz="1700" spc="-5" dirty="0">
                <a:solidFill>
                  <a:srgbClr val="FFFFFF"/>
                </a:solidFill>
                <a:latin typeface="微软雅黑" panose="020B0503020204020204" charset="-122"/>
                <a:cs typeface="微软雅黑" panose="020B0503020204020204" charset="-122"/>
              </a:rPr>
              <a:t>2m）</a:t>
            </a:r>
            <a:r>
              <a:rPr sz="1700" dirty="0">
                <a:solidFill>
                  <a:srgbClr val="FFFFFF"/>
                </a:solidFill>
                <a:latin typeface="微软雅黑" panose="020B0503020204020204" charset="-122"/>
                <a:cs typeface="微软雅黑" panose="020B0503020204020204" charset="-122"/>
              </a:rPr>
              <a:t>有可</a:t>
            </a:r>
            <a:r>
              <a:rPr sz="1700" spc="5" dirty="0">
                <a:solidFill>
                  <a:srgbClr val="FFFFFF"/>
                </a:solidFill>
                <a:latin typeface="微软雅黑" panose="020B0503020204020204" charset="-122"/>
                <a:cs typeface="微软雅黑" panose="020B0503020204020204" charset="-122"/>
              </a:rPr>
              <a:t>能 </a:t>
            </a:r>
            <a:r>
              <a:rPr sz="1700" dirty="0">
                <a:solidFill>
                  <a:srgbClr val="FFFFFF"/>
                </a:solidFill>
                <a:latin typeface="微软雅黑" panose="020B0503020204020204" charset="-122"/>
                <a:cs typeface="微软雅黑" panose="020B0503020204020204" charset="-122"/>
              </a:rPr>
              <a:t>坠落的高处进行的作业</a:t>
            </a:r>
            <a:r>
              <a:rPr sz="1700" spc="5" dirty="0">
                <a:solidFill>
                  <a:srgbClr val="FFFFFF"/>
                </a:solidFill>
                <a:latin typeface="微软雅黑" panose="020B0503020204020204" charset="-122"/>
                <a:cs typeface="微软雅黑" panose="020B0503020204020204" charset="-122"/>
              </a:rPr>
              <a:t>。</a:t>
            </a:r>
            <a:r>
              <a:rPr sz="1700" spc="-80" dirty="0">
                <a:solidFill>
                  <a:srgbClr val="FFFFFF"/>
                </a:solidFill>
                <a:latin typeface="微软雅黑" panose="020B0503020204020204" charset="-122"/>
                <a:cs typeface="微软雅黑" panose="020B0503020204020204" charset="-122"/>
              </a:rPr>
              <a:t> </a:t>
            </a:r>
            <a:r>
              <a:rPr sz="1700" spc="-5" dirty="0">
                <a:solidFill>
                  <a:srgbClr val="FFFFFF"/>
                </a:solidFill>
                <a:latin typeface="微软雅黑" panose="020B0503020204020204" charset="-122"/>
                <a:cs typeface="微软雅黑" panose="020B0503020204020204" charset="-122"/>
              </a:rPr>
              <a:t>OHSAS</a:t>
            </a:r>
            <a:r>
              <a:rPr sz="1700" dirty="0">
                <a:solidFill>
                  <a:srgbClr val="FFFFFF"/>
                </a:solidFill>
                <a:latin typeface="微软雅黑" panose="020B0503020204020204" charset="-122"/>
                <a:cs typeface="微软雅黑" panose="020B0503020204020204" charset="-122"/>
              </a:rPr>
              <a:t>的标准是</a:t>
            </a:r>
            <a:r>
              <a:rPr sz="1700" spc="-5" dirty="0">
                <a:solidFill>
                  <a:srgbClr val="FFFFFF"/>
                </a:solidFill>
                <a:latin typeface="微软雅黑" panose="020B0503020204020204" charset="-122"/>
                <a:cs typeface="微软雅黑" panose="020B0503020204020204" charset="-122"/>
              </a:rPr>
              <a:t>1.8</a:t>
            </a:r>
            <a:r>
              <a:rPr sz="1700" dirty="0">
                <a:solidFill>
                  <a:srgbClr val="FFFFFF"/>
                </a:solidFill>
                <a:latin typeface="微软雅黑" panose="020B0503020204020204" charset="-122"/>
                <a:cs typeface="微软雅黑" panose="020B0503020204020204" charset="-122"/>
              </a:rPr>
              <a:t>米及以上</a:t>
            </a:r>
            <a:r>
              <a:rPr sz="1700" spc="5" dirty="0">
                <a:solidFill>
                  <a:srgbClr val="FFFFFF"/>
                </a:solidFill>
                <a:latin typeface="微软雅黑" panose="020B0503020204020204" charset="-122"/>
                <a:cs typeface="微软雅黑" panose="020B0503020204020204" charset="-122"/>
              </a:rPr>
              <a:t>。</a:t>
            </a:r>
            <a:endParaRPr sz="1700">
              <a:latin typeface="微软雅黑" panose="020B0503020204020204" charset="-122"/>
              <a:cs typeface="微软雅黑" panose="020B0503020204020204" charset="-122"/>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505853"/>
            <a:ext cx="16516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高处作</a:t>
            </a:r>
            <a:r>
              <a:rPr sz="3200" spc="5" dirty="0">
                <a:solidFill>
                  <a:srgbClr val="000000"/>
                </a:solidFill>
              </a:rPr>
              <a:t>业</a:t>
            </a:r>
            <a:endParaRPr sz="3200"/>
          </a:p>
        </p:txBody>
      </p:sp>
      <p:sp>
        <p:nvSpPr>
          <p:cNvPr id="3" name="object 3"/>
          <p:cNvSpPr txBox="1"/>
          <p:nvPr/>
        </p:nvSpPr>
        <p:spPr>
          <a:xfrm>
            <a:off x="2039569" y="2530919"/>
            <a:ext cx="1266190" cy="331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FF0000"/>
                </a:solidFill>
                <a:latin typeface="微软雅黑" panose="020B0503020204020204" charset="-122"/>
                <a:cs typeface="微软雅黑" panose="020B0503020204020204" charset="-122"/>
              </a:rPr>
              <a:t>1</a:t>
            </a:r>
            <a:r>
              <a:rPr sz="2000" spc="-90" dirty="0">
                <a:solidFill>
                  <a:srgbClr val="FF0000"/>
                </a:solidFill>
                <a:latin typeface="微软雅黑" panose="020B0503020204020204" charset="-122"/>
                <a:cs typeface="微软雅黑" panose="020B0503020204020204" charset="-122"/>
              </a:rPr>
              <a:t> </a:t>
            </a:r>
            <a:r>
              <a:rPr sz="2000" dirty="0">
                <a:solidFill>
                  <a:srgbClr val="FF0000"/>
                </a:solidFill>
                <a:latin typeface="微软雅黑" panose="020B0503020204020204" charset="-122"/>
                <a:cs typeface="微软雅黑" panose="020B0503020204020204" charset="-122"/>
              </a:rPr>
              <a:t>临边作</a:t>
            </a:r>
            <a:r>
              <a:rPr sz="2000" spc="5" dirty="0">
                <a:solidFill>
                  <a:srgbClr val="FF0000"/>
                </a:solidFill>
                <a:latin typeface="微软雅黑" panose="020B0503020204020204" charset="-122"/>
                <a:cs typeface="微软雅黑" panose="020B0503020204020204" charset="-122"/>
              </a:rPr>
              <a:t>业</a:t>
            </a:r>
            <a:endParaRPr sz="2000">
              <a:latin typeface="微软雅黑" panose="020B0503020204020204" charset="-122"/>
              <a:cs typeface="微软雅黑" panose="020B0503020204020204" charset="-122"/>
            </a:endParaRPr>
          </a:p>
        </p:txBody>
      </p:sp>
      <p:sp>
        <p:nvSpPr>
          <p:cNvPr id="4" name="object 4"/>
          <p:cNvSpPr/>
          <p:nvPr/>
        </p:nvSpPr>
        <p:spPr>
          <a:xfrm>
            <a:off x="1781086" y="3110560"/>
            <a:ext cx="2093594" cy="3310178"/>
          </a:xfrm>
          <a:prstGeom prst="rect">
            <a:avLst/>
          </a:prstGeom>
          <a:blipFill>
            <a:blip r:embed="rId1" cstate="print"/>
            <a:stretch>
              <a:fillRect/>
            </a:stretch>
          </a:blipFill>
        </p:spPr>
        <p:txBody>
          <a:bodyPr wrap="square" lIns="0" tIns="0" rIns="0" bIns="0" rtlCol="0"/>
          <a:lstStyle/>
          <a:p/>
        </p:txBody>
      </p:sp>
      <p:sp>
        <p:nvSpPr>
          <p:cNvPr id="5" name="object 5"/>
          <p:cNvSpPr txBox="1"/>
          <p:nvPr/>
        </p:nvSpPr>
        <p:spPr>
          <a:xfrm>
            <a:off x="7266952" y="2527744"/>
            <a:ext cx="1266190" cy="331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FF0000"/>
                </a:solidFill>
                <a:latin typeface="微软雅黑" panose="020B0503020204020204" charset="-122"/>
                <a:cs typeface="微软雅黑" panose="020B0503020204020204" charset="-122"/>
              </a:rPr>
              <a:t>2</a:t>
            </a:r>
            <a:r>
              <a:rPr sz="2000" spc="-90" dirty="0">
                <a:solidFill>
                  <a:srgbClr val="FF0000"/>
                </a:solidFill>
                <a:latin typeface="微软雅黑" panose="020B0503020204020204" charset="-122"/>
                <a:cs typeface="微软雅黑" panose="020B0503020204020204" charset="-122"/>
              </a:rPr>
              <a:t> </a:t>
            </a:r>
            <a:r>
              <a:rPr sz="2000" dirty="0">
                <a:solidFill>
                  <a:srgbClr val="FF0000"/>
                </a:solidFill>
                <a:latin typeface="微软雅黑" panose="020B0503020204020204" charset="-122"/>
                <a:cs typeface="微软雅黑" panose="020B0503020204020204" charset="-122"/>
              </a:rPr>
              <a:t>洞口作</a:t>
            </a:r>
            <a:r>
              <a:rPr sz="2000" spc="5" dirty="0">
                <a:solidFill>
                  <a:srgbClr val="FF0000"/>
                </a:solidFill>
                <a:latin typeface="微软雅黑" panose="020B0503020204020204" charset="-122"/>
                <a:cs typeface="微软雅黑" panose="020B0503020204020204" charset="-122"/>
              </a:rPr>
              <a:t>业</a:t>
            </a:r>
            <a:endParaRPr sz="2000">
              <a:latin typeface="微软雅黑" panose="020B0503020204020204" charset="-122"/>
              <a:cs typeface="微软雅黑" panose="020B0503020204020204" charset="-122"/>
            </a:endParaRPr>
          </a:p>
        </p:txBody>
      </p:sp>
      <p:sp>
        <p:nvSpPr>
          <p:cNvPr id="6" name="object 6"/>
          <p:cNvSpPr/>
          <p:nvPr/>
        </p:nvSpPr>
        <p:spPr>
          <a:xfrm>
            <a:off x="6866305" y="3110560"/>
            <a:ext cx="2103120" cy="3316528"/>
          </a:xfrm>
          <a:prstGeom prst="rect">
            <a:avLst/>
          </a:prstGeom>
          <a:blipFill>
            <a:blip r:embed="rId2" cstate="print"/>
            <a:stretch>
              <a:fillRect/>
            </a:stretch>
          </a:blipFill>
        </p:spPr>
        <p:txBody>
          <a:bodyPr wrap="square" lIns="0" tIns="0" rIns="0" bIns="0" rtlCol="0"/>
          <a:lstStyle/>
          <a:p/>
        </p:txBody>
      </p:sp>
      <p:sp>
        <p:nvSpPr>
          <p:cNvPr id="7" name="object 7"/>
          <p:cNvSpPr txBox="1"/>
          <p:nvPr/>
        </p:nvSpPr>
        <p:spPr>
          <a:xfrm>
            <a:off x="528319" y="1717408"/>
            <a:ext cx="7541259" cy="331470"/>
          </a:xfrm>
          <a:prstGeom prst="rect">
            <a:avLst/>
          </a:prstGeom>
        </p:spPr>
        <p:txBody>
          <a:bodyPr vert="horz" wrap="square" lIns="0" tIns="13335" rIns="0" bIns="0" rtlCol="0">
            <a:spAutoFit/>
          </a:bodyPr>
          <a:lstStyle/>
          <a:p>
            <a:pPr marL="12700">
              <a:lnSpc>
                <a:spcPct val="100000"/>
              </a:lnSpc>
              <a:spcBef>
                <a:spcPts val="105"/>
              </a:spcBef>
            </a:pPr>
            <a:r>
              <a:rPr sz="2000" spc="-5" dirty="0">
                <a:latin typeface="微软雅黑" panose="020B0503020204020204" charset="-122"/>
                <a:cs typeface="微软雅黑" panose="020B0503020204020204" charset="-122"/>
              </a:rPr>
              <a:t>根据高处作业者工作时所处的部位不同，高处作业主要分为6大类</a:t>
            </a:r>
            <a:r>
              <a:rPr sz="2000" spc="5" dirty="0">
                <a:latin typeface="微软雅黑" panose="020B0503020204020204" charset="-122"/>
                <a:cs typeface="微软雅黑" panose="020B0503020204020204" charset="-122"/>
              </a:rPr>
              <a:t>：</a:t>
            </a:r>
            <a:endParaRPr sz="2000">
              <a:latin typeface="微软雅黑" panose="020B0503020204020204" charset="-122"/>
              <a:cs typeface="微软雅黑" panose="020B0503020204020204" charset="-122"/>
            </a:endParaRP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505853"/>
            <a:ext cx="16516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高处作</a:t>
            </a:r>
            <a:r>
              <a:rPr sz="3200" spc="5" dirty="0">
                <a:solidFill>
                  <a:srgbClr val="000000"/>
                </a:solidFill>
              </a:rPr>
              <a:t>业</a:t>
            </a:r>
            <a:endParaRPr sz="3200"/>
          </a:p>
        </p:txBody>
      </p:sp>
      <p:sp>
        <p:nvSpPr>
          <p:cNvPr id="3" name="object 3"/>
          <p:cNvSpPr/>
          <p:nvPr/>
        </p:nvSpPr>
        <p:spPr>
          <a:xfrm>
            <a:off x="3610432" y="2729483"/>
            <a:ext cx="2103119" cy="3329228"/>
          </a:xfrm>
          <a:prstGeom prst="rect">
            <a:avLst/>
          </a:prstGeom>
          <a:blipFill>
            <a:blip r:embed="rId1" cstate="print"/>
            <a:stretch>
              <a:fillRect/>
            </a:stretch>
          </a:blipFill>
        </p:spPr>
        <p:txBody>
          <a:bodyPr wrap="square" lIns="0" tIns="0" rIns="0" bIns="0" rtlCol="0"/>
          <a:lstStyle/>
          <a:p/>
        </p:txBody>
      </p:sp>
      <p:sp>
        <p:nvSpPr>
          <p:cNvPr id="4" name="object 4"/>
          <p:cNvSpPr txBox="1"/>
          <p:nvPr/>
        </p:nvSpPr>
        <p:spPr>
          <a:xfrm>
            <a:off x="1035685" y="2077034"/>
            <a:ext cx="1266190" cy="331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FF0000"/>
                </a:solidFill>
                <a:latin typeface="微软雅黑" panose="020B0503020204020204" charset="-122"/>
                <a:cs typeface="微软雅黑" panose="020B0503020204020204" charset="-122"/>
              </a:rPr>
              <a:t>3</a:t>
            </a:r>
            <a:r>
              <a:rPr sz="2000" spc="-90" dirty="0">
                <a:solidFill>
                  <a:srgbClr val="FF0000"/>
                </a:solidFill>
                <a:latin typeface="微软雅黑" panose="020B0503020204020204" charset="-122"/>
                <a:cs typeface="微软雅黑" panose="020B0503020204020204" charset="-122"/>
              </a:rPr>
              <a:t> </a:t>
            </a:r>
            <a:r>
              <a:rPr sz="2000" dirty="0">
                <a:solidFill>
                  <a:srgbClr val="FF0000"/>
                </a:solidFill>
                <a:latin typeface="微软雅黑" panose="020B0503020204020204" charset="-122"/>
                <a:cs typeface="微软雅黑" panose="020B0503020204020204" charset="-122"/>
              </a:rPr>
              <a:t>攀登作</a:t>
            </a:r>
            <a:r>
              <a:rPr sz="2000" spc="5" dirty="0">
                <a:solidFill>
                  <a:srgbClr val="FF0000"/>
                </a:solidFill>
                <a:latin typeface="微软雅黑" panose="020B0503020204020204" charset="-122"/>
                <a:cs typeface="微软雅黑" panose="020B0503020204020204" charset="-122"/>
              </a:rPr>
              <a:t>业</a:t>
            </a:r>
            <a:endParaRPr sz="2000">
              <a:latin typeface="微软雅黑" panose="020B0503020204020204" charset="-122"/>
              <a:cs typeface="微软雅黑" panose="020B0503020204020204" charset="-122"/>
            </a:endParaRPr>
          </a:p>
        </p:txBody>
      </p:sp>
      <p:sp>
        <p:nvSpPr>
          <p:cNvPr id="5" name="object 5"/>
          <p:cNvSpPr txBox="1"/>
          <p:nvPr/>
        </p:nvSpPr>
        <p:spPr>
          <a:xfrm>
            <a:off x="3896309" y="2088133"/>
            <a:ext cx="1266190" cy="331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FF0000"/>
                </a:solidFill>
                <a:latin typeface="微软雅黑" panose="020B0503020204020204" charset="-122"/>
                <a:cs typeface="微软雅黑" panose="020B0503020204020204" charset="-122"/>
              </a:rPr>
              <a:t>4</a:t>
            </a:r>
            <a:r>
              <a:rPr sz="2000" spc="-90" dirty="0">
                <a:solidFill>
                  <a:srgbClr val="FF0000"/>
                </a:solidFill>
                <a:latin typeface="微软雅黑" panose="020B0503020204020204" charset="-122"/>
                <a:cs typeface="微软雅黑" panose="020B0503020204020204" charset="-122"/>
              </a:rPr>
              <a:t> </a:t>
            </a:r>
            <a:r>
              <a:rPr sz="2000" dirty="0">
                <a:solidFill>
                  <a:srgbClr val="FF0000"/>
                </a:solidFill>
                <a:latin typeface="微软雅黑" panose="020B0503020204020204" charset="-122"/>
                <a:cs typeface="微软雅黑" panose="020B0503020204020204" charset="-122"/>
              </a:rPr>
              <a:t>悬空作</a:t>
            </a:r>
            <a:r>
              <a:rPr sz="2000" spc="5" dirty="0">
                <a:solidFill>
                  <a:srgbClr val="FF0000"/>
                </a:solidFill>
                <a:latin typeface="微软雅黑" panose="020B0503020204020204" charset="-122"/>
                <a:cs typeface="微软雅黑" panose="020B0503020204020204" charset="-122"/>
              </a:rPr>
              <a:t>业</a:t>
            </a:r>
            <a:endParaRPr sz="2000">
              <a:latin typeface="微软雅黑" panose="020B0503020204020204" charset="-122"/>
              <a:cs typeface="微软雅黑" panose="020B0503020204020204" charset="-122"/>
            </a:endParaRPr>
          </a:p>
        </p:txBody>
      </p:sp>
      <p:sp>
        <p:nvSpPr>
          <p:cNvPr id="6" name="object 6"/>
          <p:cNvSpPr/>
          <p:nvPr/>
        </p:nvSpPr>
        <p:spPr>
          <a:xfrm>
            <a:off x="639546" y="2724721"/>
            <a:ext cx="2112645" cy="3338753"/>
          </a:xfrm>
          <a:prstGeom prst="rect">
            <a:avLst/>
          </a:prstGeom>
          <a:blipFill>
            <a:blip r:embed="rId2" cstate="print"/>
            <a:stretch>
              <a:fillRect/>
            </a:stretch>
          </a:blipFill>
        </p:spPr>
        <p:txBody>
          <a:bodyPr wrap="square" lIns="0" tIns="0" rIns="0" bIns="0" rtlCol="0"/>
          <a:lstStyle/>
          <a:p/>
        </p:txBody>
      </p:sp>
      <p:sp>
        <p:nvSpPr>
          <p:cNvPr id="7" name="object 7"/>
          <p:cNvSpPr/>
          <p:nvPr/>
        </p:nvSpPr>
        <p:spPr>
          <a:xfrm>
            <a:off x="9694329" y="2772270"/>
            <a:ext cx="2103120" cy="3329228"/>
          </a:xfrm>
          <a:prstGeom prst="rect">
            <a:avLst/>
          </a:prstGeom>
          <a:blipFill>
            <a:blip r:embed="rId3" cstate="print"/>
            <a:stretch>
              <a:fillRect/>
            </a:stretch>
          </a:blipFill>
        </p:spPr>
        <p:txBody>
          <a:bodyPr wrap="square" lIns="0" tIns="0" rIns="0" bIns="0" rtlCol="0"/>
          <a:lstStyle/>
          <a:p/>
        </p:txBody>
      </p:sp>
      <p:sp>
        <p:nvSpPr>
          <p:cNvPr id="8" name="object 8"/>
          <p:cNvSpPr/>
          <p:nvPr/>
        </p:nvSpPr>
        <p:spPr>
          <a:xfrm>
            <a:off x="6609397" y="2737421"/>
            <a:ext cx="2092007" cy="3313353"/>
          </a:xfrm>
          <a:prstGeom prst="rect">
            <a:avLst/>
          </a:prstGeom>
          <a:blipFill>
            <a:blip r:embed="rId4" cstate="print"/>
            <a:stretch>
              <a:fillRect/>
            </a:stretch>
          </a:blipFill>
        </p:spPr>
        <p:txBody>
          <a:bodyPr wrap="square" lIns="0" tIns="0" rIns="0" bIns="0" rtlCol="0"/>
          <a:lstStyle/>
          <a:p/>
        </p:txBody>
      </p:sp>
      <p:sp>
        <p:nvSpPr>
          <p:cNvPr id="9" name="object 9"/>
          <p:cNvSpPr txBox="1"/>
          <p:nvPr/>
        </p:nvSpPr>
        <p:spPr>
          <a:xfrm>
            <a:off x="6667080" y="2108771"/>
            <a:ext cx="1774189" cy="331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FF0000"/>
                </a:solidFill>
                <a:latin typeface="微软雅黑" panose="020B0503020204020204" charset="-122"/>
                <a:cs typeface="微软雅黑" panose="020B0503020204020204" charset="-122"/>
              </a:rPr>
              <a:t>5</a:t>
            </a:r>
            <a:r>
              <a:rPr sz="2000" spc="-90" dirty="0">
                <a:solidFill>
                  <a:srgbClr val="FF0000"/>
                </a:solidFill>
                <a:latin typeface="微软雅黑" panose="020B0503020204020204" charset="-122"/>
                <a:cs typeface="微软雅黑" panose="020B0503020204020204" charset="-122"/>
              </a:rPr>
              <a:t> </a:t>
            </a:r>
            <a:r>
              <a:rPr sz="2000" dirty="0">
                <a:solidFill>
                  <a:srgbClr val="FF0000"/>
                </a:solidFill>
                <a:latin typeface="微软雅黑" panose="020B0503020204020204" charset="-122"/>
                <a:cs typeface="微软雅黑" panose="020B0503020204020204" charset="-122"/>
              </a:rPr>
              <a:t>操作平台作</a:t>
            </a:r>
            <a:r>
              <a:rPr sz="2000" spc="5" dirty="0">
                <a:solidFill>
                  <a:srgbClr val="FF0000"/>
                </a:solidFill>
                <a:latin typeface="微软雅黑" panose="020B0503020204020204" charset="-122"/>
                <a:cs typeface="微软雅黑" panose="020B0503020204020204" charset="-122"/>
              </a:rPr>
              <a:t>业</a:t>
            </a:r>
            <a:endParaRPr sz="2000">
              <a:latin typeface="微软雅黑" panose="020B0503020204020204" charset="-122"/>
              <a:cs typeface="微软雅黑" panose="020B0503020204020204" charset="-122"/>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
        <p:nvSpPr>
          <p:cNvPr id="10" name="object 10"/>
          <p:cNvSpPr txBox="1"/>
          <p:nvPr/>
        </p:nvSpPr>
        <p:spPr>
          <a:xfrm>
            <a:off x="9949065" y="2151646"/>
            <a:ext cx="1266825" cy="331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FF0000"/>
                </a:solidFill>
                <a:latin typeface="微软雅黑" panose="020B0503020204020204" charset="-122"/>
                <a:cs typeface="微软雅黑" panose="020B0503020204020204" charset="-122"/>
              </a:rPr>
              <a:t>6</a:t>
            </a:r>
            <a:r>
              <a:rPr sz="2000" spc="-90" dirty="0">
                <a:solidFill>
                  <a:srgbClr val="FF0000"/>
                </a:solidFill>
                <a:latin typeface="微软雅黑" panose="020B0503020204020204" charset="-122"/>
                <a:cs typeface="微软雅黑" panose="020B0503020204020204" charset="-122"/>
              </a:rPr>
              <a:t> </a:t>
            </a:r>
            <a:r>
              <a:rPr sz="2000" dirty="0">
                <a:solidFill>
                  <a:srgbClr val="FF0000"/>
                </a:solidFill>
                <a:latin typeface="微软雅黑" panose="020B0503020204020204" charset="-122"/>
                <a:cs typeface="微软雅黑" panose="020B0503020204020204" charset="-122"/>
              </a:rPr>
              <a:t>交叉作</a:t>
            </a:r>
            <a:r>
              <a:rPr sz="2000" spc="5" dirty="0">
                <a:solidFill>
                  <a:srgbClr val="FF0000"/>
                </a:solidFill>
                <a:latin typeface="微软雅黑" panose="020B0503020204020204" charset="-122"/>
                <a:cs typeface="微软雅黑" panose="020B0503020204020204" charset="-122"/>
              </a:rPr>
              <a:t>业</a:t>
            </a:r>
            <a:endParaRPr sz="2000">
              <a:latin typeface="微软雅黑" panose="020B0503020204020204" charset="-122"/>
              <a:cs typeface="微软雅黑" panose="020B0503020204020204" charset="-122"/>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39567" y="1338072"/>
            <a:ext cx="6841235" cy="5137404"/>
          </a:xfrm>
          <a:prstGeom prst="rect">
            <a:avLst/>
          </a:prstGeom>
          <a:blipFill>
            <a:blip r:embed="rId1" cstate="print"/>
            <a:stretch>
              <a:fillRect/>
            </a:stretch>
          </a:blipFill>
        </p:spPr>
        <p:txBody>
          <a:bodyPr wrap="square" lIns="0" tIns="0" rIns="0" bIns="0" rtlCol="0"/>
          <a:lstStyle/>
          <a:p/>
        </p:txBody>
      </p:sp>
      <p:sp>
        <p:nvSpPr>
          <p:cNvPr id="3" name="object 3"/>
          <p:cNvSpPr txBox="1">
            <a:spLocks noGrp="1"/>
          </p:cNvSpPr>
          <p:nvPr>
            <p:ph type="title"/>
          </p:nvPr>
        </p:nvSpPr>
        <p:spPr>
          <a:xfrm>
            <a:off x="383540" y="505853"/>
            <a:ext cx="32772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高空作业违规案</a:t>
            </a:r>
            <a:r>
              <a:rPr sz="3200" spc="5" dirty="0">
                <a:solidFill>
                  <a:srgbClr val="000000"/>
                </a:solidFill>
              </a:rPr>
              <a:t>例</a:t>
            </a:r>
            <a:endParaRPr sz="3200"/>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60192" y="1610867"/>
            <a:ext cx="6623304" cy="4415028"/>
          </a:xfrm>
          <a:prstGeom prst="rect">
            <a:avLst/>
          </a:prstGeom>
          <a:blipFill>
            <a:blip r:embed="rId1" cstate="print"/>
            <a:stretch>
              <a:fillRect/>
            </a:stretch>
          </a:blipFill>
        </p:spPr>
        <p:txBody>
          <a:bodyPr wrap="square" lIns="0" tIns="0" rIns="0" bIns="0" rtlCol="0"/>
          <a:lstStyle/>
          <a:p/>
        </p:txBody>
      </p:sp>
      <p:sp>
        <p:nvSpPr>
          <p:cNvPr id="3" name="object 3"/>
          <p:cNvSpPr txBox="1"/>
          <p:nvPr/>
        </p:nvSpPr>
        <p:spPr>
          <a:xfrm>
            <a:off x="1102842" y="445554"/>
            <a:ext cx="651764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333333"/>
                </a:solidFill>
                <a:latin typeface="等线" panose="02010600030101010101" charset="-122"/>
                <a:cs typeface="等线" panose="02010600030101010101" charset="-122"/>
              </a:rPr>
              <a:t>暗查组专家问企业领导：什么是有限空间？</a:t>
            </a:r>
            <a:r>
              <a:rPr sz="1800" spc="135" dirty="0">
                <a:solidFill>
                  <a:srgbClr val="333333"/>
                </a:solidFill>
                <a:latin typeface="等线" panose="02010600030101010101" charset="-122"/>
                <a:cs typeface="等线" panose="02010600030101010101" charset="-122"/>
              </a:rPr>
              <a:t> </a:t>
            </a:r>
            <a:r>
              <a:rPr sz="1800" dirty="0">
                <a:solidFill>
                  <a:srgbClr val="333333"/>
                </a:solidFill>
                <a:latin typeface="等线" panose="02010600030101010101" charset="-122"/>
                <a:cs typeface="等线" panose="02010600030101010101" charset="-122"/>
              </a:rPr>
              <a:t>答：就是有限的空间</a:t>
            </a:r>
            <a:endParaRPr sz="1800">
              <a:latin typeface="等线" panose="02010600030101010101" charset="-122"/>
              <a:cs typeface="等线" panose="02010600030101010101" charset="-122"/>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505853"/>
            <a:ext cx="32772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高空作业违规案</a:t>
            </a:r>
            <a:r>
              <a:rPr sz="3200" spc="5" dirty="0">
                <a:solidFill>
                  <a:srgbClr val="000000"/>
                </a:solidFill>
              </a:rPr>
              <a:t>例</a:t>
            </a:r>
            <a:endParaRPr sz="3200"/>
          </a:p>
        </p:txBody>
      </p:sp>
      <p:sp>
        <p:nvSpPr>
          <p:cNvPr id="3" name="object 3"/>
          <p:cNvSpPr/>
          <p:nvPr/>
        </p:nvSpPr>
        <p:spPr>
          <a:xfrm>
            <a:off x="2511551" y="1388363"/>
            <a:ext cx="7170420" cy="4882896"/>
          </a:xfrm>
          <a:prstGeom prst="rect">
            <a:avLst/>
          </a:prstGeom>
          <a:blipFill>
            <a:blip r:embed="rId1" cstate="print"/>
            <a:stretch>
              <a:fillRect/>
            </a:stretch>
          </a:blipFill>
        </p:spPr>
        <p:txBody>
          <a:bodyPr wrap="square" lIns="0" tIns="0" rIns="0" bIns="0" rtlCol="0"/>
          <a:lstStyle/>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505853"/>
            <a:ext cx="32772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高处作业安全要</a:t>
            </a:r>
            <a:r>
              <a:rPr sz="3200" spc="5" dirty="0">
                <a:solidFill>
                  <a:srgbClr val="000000"/>
                </a:solidFill>
              </a:rPr>
              <a:t>求</a:t>
            </a:r>
            <a:endParaRPr sz="3200"/>
          </a:p>
        </p:txBody>
      </p:sp>
      <p:sp>
        <p:nvSpPr>
          <p:cNvPr id="3" name="object 3"/>
          <p:cNvSpPr txBox="1"/>
          <p:nvPr/>
        </p:nvSpPr>
        <p:spPr>
          <a:xfrm>
            <a:off x="481076" y="1626959"/>
            <a:ext cx="3556000" cy="3648075"/>
          </a:xfrm>
          <a:prstGeom prst="rect">
            <a:avLst/>
          </a:prstGeom>
        </p:spPr>
        <p:txBody>
          <a:bodyPr vert="horz" wrap="square" lIns="0" tIns="13335" rIns="0" bIns="0" rtlCol="0">
            <a:spAutoFit/>
          </a:bodyPr>
          <a:lstStyle/>
          <a:p>
            <a:pPr marL="102235" indent="-89535">
              <a:lnSpc>
                <a:spcPct val="100000"/>
              </a:lnSpc>
              <a:spcBef>
                <a:spcPts val="105"/>
              </a:spcBef>
              <a:buClr>
                <a:srgbClr val="005292"/>
              </a:buClr>
              <a:buSzPct val="95000"/>
              <a:buFont typeface="Arial" panose="020B0604020202020204"/>
              <a:buChar char="•"/>
              <a:tabLst>
                <a:tab pos="102870" algn="l"/>
              </a:tabLst>
            </a:pPr>
            <a:r>
              <a:rPr sz="2000" b="1" dirty="0">
                <a:latin typeface="微软雅黑" panose="020B0503020204020204" charset="-122"/>
                <a:cs typeface="微软雅黑" panose="020B0503020204020204" charset="-122"/>
              </a:rPr>
              <a:t>被动控制</a:t>
            </a:r>
            <a:r>
              <a:rPr sz="2000" b="1" spc="5" dirty="0">
                <a:latin typeface="微软雅黑" panose="020B0503020204020204" charset="-122"/>
                <a:cs typeface="微软雅黑" panose="020B0503020204020204" charset="-122"/>
              </a:rPr>
              <a:t>法</a:t>
            </a:r>
            <a:endParaRPr sz="2000">
              <a:latin typeface="微软雅黑" panose="020B0503020204020204" charset="-122"/>
              <a:cs typeface="微软雅黑" panose="020B0503020204020204" charset="-122"/>
            </a:endParaRPr>
          </a:p>
          <a:p>
            <a:pPr marL="88900" indent="-76200">
              <a:lnSpc>
                <a:spcPct val="100000"/>
              </a:lnSpc>
              <a:spcBef>
                <a:spcPts val="1255"/>
              </a:spcBef>
              <a:buClr>
                <a:srgbClr val="005292"/>
              </a:buClr>
              <a:buSzPct val="94000"/>
              <a:buFont typeface="Arial" panose="020B0604020202020204"/>
              <a:buChar char="•"/>
              <a:tabLst>
                <a:tab pos="89535" algn="l"/>
              </a:tabLst>
            </a:pPr>
            <a:r>
              <a:rPr sz="1700" dirty="0">
                <a:latin typeface="微软雅黑" panose="020B0503020204020204" charset="-122"/>
                <a:cs typeface="微软雅黑" panose="020B0503020204020204" charset="-122"/>
              </a:rPr>
              <a:t>是指将坠落保护系统建造在设施之</a:t>
            </a:r>
            <a:r>
              <a:rPr sz="1700" spc="5" dirty="0">
                <a:latin typeface="微软雅黑" panose="020B0503020204020204" charset="-122"/>
                <a:cs typeface="微软雅黑" panose="020B0503020204020204" charset="-122"/>
              </a:rPr>
              <a:t>中</a:t>
            </a:r>
            <a:endParaRPr sz="1700">
              <a:latin typeface="微软雅黑" panose="020B0503020204020204" charset="-122"/>
              <a:cs typeface="微软雅黑" panose="020B0503020204020204" charset="-122"/>
            </a:endParaRPr>
          </a:p>
          <a:p>
            <a:pPr marL="755650" lvl="1" indent="-285750">
              <a:lnSpc>
                <a:spcPct val="100000"/>
              </a:lnSpc>
              <a:spcBef>
                <a:spcPts val="1220"/>
              </a:spcBef>
              <a:buClr>
                <a:srgbClr val="005292"/>
              </a:buClr>
              <a:buFont typeface="Arial" panose="020B0604020202020204"/>
              <a:buChar char="–"/>
              <a:tabLst>
                <a:tab pos="755015" algn="l"/>
                <a:tab pos="755650" algn="l"/>
              </a:tabLst>
            </a:pPr>
            <a:r>
              <a:rPr sz="1700" dirty="0">
                <a:latin typeface="微软雅黑" panose="020B0503020204020204" charset="-122"/>
                <a:cs typeface="微软雅黑" panose="020B0503020204020204" charset="-122"/>
              </a:rPr>
              <a:t>栏</a:t>
            </a:r>
            <a:r>
              <a:rPr sz="1700" spc="5" dirty="0">
                <a:latin typeface="微软雅黑" panose="020B0503020204020204" charset="-122"/>
                <a:cs typeface="微软雅黑" panose="020B0503020204020204" charset="-122"/>
              </a:rPr>
              <a:t>杆</a:t>
            </a:r>
            <a:endParaRPr sz="1700">
              <a:latin typeface="微软雅黑" panose="020B0503020204020204" charset="-122"/>
              <a:cs typeface="微软雅黑" panose="020B0503020204020204" charset="-122"/>
            </a:endParaRPr>
          </a:p>
          <a:p>
            <a:pPr marL="755650" lvl="1" indent="-285750">
              <a:lnSpc>
                <a:spcPct val="100000"/>
              </a:lnSpc>
              <a:spcBef>
                <a:spcPts val="1220"/>
              </a:spcBef>
              <a:buClr>
                <a:srgbClr val="005292"/>
              </a:buClr>
              <a:buFont typeface="Arial" panose="020B0604020202020204"/>
              <a:buChar char="–"/>
              <a:tabLst>
                <a:tab pos="755015" algn="l"/>
                <a:tab pos="755650" algn="l"/>
              </a:tabLst>
            </a:pPr>
            <a:r>
              <a:rPr sz="1700" dirty="0">
                <a:latin typeface="微软雅黑" panose="020B0503020204020204" charset="-122"/>
                <a:cs typeface="微软雅黑" panose="020B0503020204020204" charset="-122"/>
              </a:rPr>
              <a:t>扶</a:t>
            </a:r>
            <a:r>
              <a:rPr sz="1700" spc="5" dirty="0">
                <a:latin typeface="微软雅黑" panose="020B0503020204020204" charset="-122"/>
                <a:cs typeface="微软雅黑" panose="020B0503020204020204" charset="-122"/>
              </a:rPr>
              <a:t>手</a:t>
            </a:r>
            <a:endParaRPr sz="1700">
              <a:latin typeface="微软雅黑" panose="020B0503020204020204" charset="-122"/>
              <a:cs typeface="微软雅黑" panose="020B0503020204020204" charset="-122"/>
            </a:endParaRPr>
          </a:p>
          <a:p>
            <a:pPr marL="755650" lvl="1" indent="-285750">
              <a:lnSpc>
                <a:spcPct val="100000"/>
              </a:lnSpc>
              <a:spcBef>
                <a:spcPts val="1220"/>
              </a:spcBef>
              <a:buClr>
                <a:srgbClr val="005292"/>
              </a:buClr>
              <a:buFont typeface="Arial" panose="020B0604020202020204"/>
              <a:buChar char="–"/>
              <a:tabLst>
                <a:tab pos="755015" algn="l"/>
                <a:tab pos="755650" algn="l"/>
              </a:tabLst>
            </a:pPr>
            <a:r>
              <a:rPr sz="1700" dirty="0">
                <a:latin typeface="微软雅黑" panose="020B0503020204020204" charset="-122"/>
                <a:cs typeface="微软雅黑" panose="020B0503020204020204" charset="-122"/>
              </a:rPr>
              <a:t>踢脚</a:t>
            </a:r>
            <a:r>
              <a:rPr sz="1700" spc="5" dirty="0">
                <a:latin typeface="微软雅黑" panose="020B0503020204020204" charset="-122"/>
                <a:cs typeface="微软雅黑" panose="020B0503020204020204" charset="-122"/>
              </a:rPr>
              <a:t>板</a:t>
            </a:r>
            <a:endParaRPr sz="1700">
              <a:latin typeface="微软雅黑" panose="020B0503020204020204" charset="-122"/>
              <a:cs typeface="微软雅黑" panose="020B0503020204020204" charset="-122"/>
            </a:endParaRPr>
          </a:p>
          <a:p>
            <a:pPr marL="755650" lvl="1" indent="-285750">
              <a:lnSpc>
                <a:spcPct val="100000"/>
              </a:lnSpc>
              <a:spcBef>
                <a:spcPts val="1220"/>
              </a:spcBef>
              <a:buClr>
                <a:srgbClr val="005292"/>
              </a:buClr>
              <a:buFont typeface="Arial" panose="020B0604020202020204"/>
              <a:buChar char="–"/>
              <a:tabLst>
                <a:tab pos="755015" algn="l"/>
                <a:tab pos="755650" algn="l"/>
              </a:tabLst>
            </a:pPr>
            <a:r>
              <a:rPr sz="1700" dirty="0">
                <a:latin typeface="微软雅黑" panose="020B0503020204020204" charset="-122"/>
                <a:cs typeface="微软雅黑" panose="020B0503020204020204" charset="-122"/>
              </a:rPr>
              <a:t>固定工作</a:t>
            </a:r>
            <a:r>
              <a:rPr sz="1700" spc="5" dirty="0">
                <a:latin typeface="微软雅黑" panose="020B0503020204020204" charset="-122"/>
                <a:cs typeface="微软雅黑" panose="020B0503020204020204" charset="-122"/>
              </a:rPr>
              <a:t>台</a:t>
            </a:r>
            <a:endParaRPr sz="1700">
              <a:latin typeface="微软雅黑" panose="020B0503020204020204" charset="-122"/>
              <a:cs typeface="微软雅黑" panose="020B0503020204020204" charset="-122"/>
            </a:endParaRPr>
          </a:p>
          <a:p>
            <a:pPr marL="755650" lvl="1" indent="-285750">
              <a:lnSpc>
                <a:spcPct val="100000"/>
              </a:lnSpc>
              <a:spcBef>
                <a:spcPts val="1220"/>
              </a:spcBef>
              <a:buClr>
                <a:srgbClr val="005292"/>
              </a:buClr>
              <a:buFont typeface="Arial" panose="020B0604020202020204"/>
              <a:buChar char="–"/>
              <a:tabLst>
                <a:tab pos="755015" algn="l"/>
                <a:tab pos="755650" algn="l"/>
              </a:tabLst>
            </a:pPr>
            <a:r>
              <a:rPr sz="1700" dirty="0">
                <a:latin typeface="微软雅黑" panose="020B0503020204020204" charset="-122"/>
                <a:cs typeface="微软雅黑" panose="020B0503020204020204" charset="-122"/>
              </a:rPr>
              <a:t>脚手</a:t>
            </a:r>
            <a:r>
              <a:rPr sz="1700" spc="5" dirty="0">
                <a:latin typeface="微软雅黑" panose="020B0503020204020204" charset="-122"/>
                <a:cs typeface="微软雅黑" panose="020B0503020204020204" charset="-122"/>
              </a:rPr>
              <a:t>架</a:t>
            </a:r>
            <a:endParaRPr sz="1700">
              <a:latin typeface="微软雅黑" panose="020B0503020204020204" charset="-122"/>
              <a:cs typeface="微软雅黑" panose="020B0503020204020204" charset="-122"/>
            </a:endParaRPr>
          </a:p>
          <a:p>
            <a:pPr marL="755650" lvl="1" indent="-285750">
              <a:lnSpc>
                <a:spcPct val="100000"/>
              </a:lnSpc>
              <a:spcBef>
                <a:spcPts val="1220"/>
              </a:spcBef>
              <a:buClr>
                <a:srgbClr val="005292"/>
              </a:buClr>
              <a:buFont typeface="Arial" panose="020B0604020202020204"/>
              <a:buChar char="–"/>
              <a:tabLst>
                <a:tab pos="755015" algn="l"/>
                <a:tab pos="755650" algn="l"/>
              </a:tabLst>
            </a:pPr>
            <a:r>
              <a:rPr sz="1700" dirty="0">
                <a:latin typeface="微软雅黑" panose="020B0503020204020204" charset="-122"/>
                <a:cs typeface="微软雅黑" panose="020B0503020204020204" charset="-122"/>
              </a:rPr>
              <a:t>升高</a:t>
            </a:r>
            <a:r>
              <a:rPr sz="1700" spc="5" dirty="0">
                <a:latin typeface="微软雅黑" panose="020B0503020204020204" charset="-122"/>
                <a:cs typeface="微软雅黑" panose="020B0503020204020204" charset="-122"/>
              </a:rPr>
              <a:t>车</a:t>
            </a:r>
            <a:endParaRPr sz="1700">
              <a:latin typeface="微软雅黑" panose="020B0503020204020204" charset="-122"/>
              <a:cs typeface="微软雅黑" panose="020B0503020204020204" charset="-122"/>
            </a:endParaRPr>
          </a:p>
          <a:p>
            <a:pPr marL="755650" lvl="1" indent="-285750">
              <a:lnSpc>
                <a:spcPct val="100000"/>
              </a:lnSpc>
              <a:spcBef>
                <a:spcPts val="1220"/>
              </a:spcBef>
              <a:buClr>
                <a:srgbClr val="005292"/>
              </a:buClr>
              <a:buFont typeface="Arial" panose="020B0604020202020204"/>
              <a:buChar char="–"/>
              <a:tabLst>
                <a:tab pos="755015" algn="l"/>
                <a:tab pos="755650" algn="l"/>
              </a:tabLst>
            </a:pPr>
            <a:r>
              <a:rPr sz="1700" dirty="0">
                <a:latin typeface="微软雅黑" panose="020B0503020204020204" charset="-122"/>
                <a:cs typeface="微软雅黑" panose="020B0503020204020204" charset="-122"/>
              </a:rPr>
              <a:t>防护</a:t>
            </a:r>
            <a:r>
              <a:rPr sz="1700" spc="5" dirty="0">
                <a:latin typeface="微软雅黑" panose="020B0503020204020204" charset="-122"/>
                <a:cs typeface="微软雅黑" panose="020B0503020204020204" charset="-122"/>
              </a:rPr>
              <a:t>笼</a:t>
            </a:r>
            <a:endParaRPr sz="1700">
              <a:latin typeface="微软雅黑" panose="020B0503020204020204" charset="-122"/>
              <a:cs typeface="微软雅黑" panose="020B0503020204020204" charset="-122"/>
            </a:endParaRPr>
          </a:p>
        </p:txBody>
      </p:sp>
      <p:sp>
        <p:nvSpPr>
          <p:cNvPr id="4" name="object 4"/>
          <p:cNvSpPr/>
          <p:nvPr/>
        </p:nvSpPr>
        <p:spPr>
          <a:xfrm>
            <a:off x="4972811" y="1499616"/>
            <a:ext cx="2958084" cy="2595372"/>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4975859" y="4407408"/>
            <a:ext cx="2958084" cy="1972056"/>
          </a:xfrm>
          <a:prstGeom prst="rect">
            <a:avLst/>
          </a:prstGeom>
          <a:blipFill>
            <a:blip r:embed="rId2" cstate="print"/>
            <a:stretch>
              <a:fillRect/>
            </a:stretch>
          </a:blipFill>
        </p:spPr>
        <p:txBody>
          <a:bodyPr wrap="square" lIns="0" tIns="0" rIns="0" bIns="0" rtlCol="0"/>
          <a:lstStyle/>
          <a:p/>
        </p:txBody>
      </p:sp>
      <p:sp>
        <p:nvSpPr>
          <p:cNvPr id="6" name="object 6"/>
          <p:cNvSpPr/>
          <p:nvPr/>
        </p:nvSpPr>
        <p:spPr>
          <a:xfrm>
            <a:off x="8290559" y="1499616"/>
            <a:ext cx="3660648" cy="4879848"/>
          </a:xfrm>
          <a:prstGeom prst="rect">
            <a:avLst/>
          </a:prstGeom>
          <a:blipFill>
            <a:blip r:embed="rId3" cstate="print"/>
            <a:stretch>
              <a:fillRect/>
            </a:stretch>
          </a:blipFill>
        </p:spPr>
        <p:txBody>
          <a:bodyPr wrap="square" lIns="0" tIns="0" rIns="0" bIns="0" rtlCol="0"/>
          <a:lstStyle/>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505853"/>
            <a:ext cx="32772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高处作业安全要</a:t>
            </a:r>
            <a:r>
              <a:rPr sz="3200" spc="5" dirty="0">
                <a:solidFill>
                  <a:srgbClr val="000000"/>
                </a:solidFill>
              </a:rPr>
              <a:t>求</a:t>
            </a:r>
            <a:endParaRPr sz="3200"/>
          </a:p>
        </p:txBody>
      </p:sp>
      <p:sp>
        <p:nvSpPr>
          <p:cNvPr id="3" name="object 3"/>
          <p:cNvSpPr txBox="1"/>
          <p:nvPr/>
        </p:nvSpPr>
        <p:spPr>
          <a:xfrm>
            <a:off x="737958" y="1533448"/>
            <a:ext cx="7568565" cy="3558540"/>
          </a:xfrm>
          <a:prstGeom prst="rect">
            <a:avLst/>
          </a:prstGeom>
        </p:spPr>
        <p:txBody>
          <a:bodyPr vert="horz" wrap="square" lIns="0" tIns="12700" rIns="0" bIns="0" rtlCol="0">
            <a:spAutoFit/>
          </a:bodyPr>
          <a:lstStyle/>
          <a:p>
            <a:pPr marL="120015" indent="-107315">
              <a:lnSpc>
                <a:spcPct val="100000"/>
              </a:lnSpc>
              <a:spcBef>
                <a:spcPts val="100"/>
              </a:spcBef>
              <a:buClr>
                <a:srgbClr val="005292"/>
              </a:buClr>
              <a:buSzPct val="96000"/>
              <a:buFont typeface="Arial" panose="020B0604020202020204"/>
              <a:buChar char="•"/>
              <a:tabLst>
                <a:tab pos="120650" algn="l"/>
              </a:tabLst>
            </a:pPr>
            <a:r>
              <a:rPr sz="2400" b="1" dirty="0">
                <a:latin typeface="微软雅黑" panose="020B0503020204020204" charset="-122"/>
                <a:cs typeface="微软雅黑" panose="020B0503020204020204" charset="-122"/>
              </a:rPr>
              <a:t>主动控制</a:t>
            </a:r>
            <a:endParaRPr sz="2400">
              <a:latin typeface="微软雅黑" panose="020B0503020204020204" charset="-122"/>
              <a:cs typeface="微软雅黑" panose="020B0503020204020204" charset="-122"/>
            </a:endParaRPr>
          </a:p>
          <a:p>
            <a:pPr marL="12700">
              <a:lnSpc>
                <a:spcPct val="100000"/>
              </a:lnSpc>
              <a:spcBef>
                <a:spcPts val="1875"/>
              </a:spcBef>
            </a:pPr>
            <a:r>
              <a:rPr sz="2200" dirty="0">
                <a:latin typeface="微软雅黑" panose="020B0503020204020204" charset="-122"/>
                <a:cs typeface="微软雅黑" panose="020B0503020204020204" charset="-122"/>
              </a:rPr>
              <a:t>主动坠落保护系统作用的发挥取决于工人采取正确行动的程</a:t>
            </a:r>
            <a:r>
              <a:rPr sz="2200" spc="-5" dirty="0">
                <a:latin typeface="微软雅黑" panose="020B0503020204020204" charset="-122"/>
                <a:cs typeface="微软雅黑" panose="020B0503020204020204" charset="-122"/>
              </a:rPr>
              <a:t>度</a:t>
            </a:r>
            <a:endParaRPr sz="2200">
              <a:latin typeface="微软雅黑" panose="020B0503020204020204" charset="-122"/>
              <a:cs typeface="微软雅黑" panose="020B0503020204020204" charset="-122"/>
            </a:endParaRPr>
          </a:p>
          <a:p>
            <a:pPr marL="290830" indent="-278130">
              <a:lnSpc>
                <a:spcPct val="100000"/>
              </a:lnSpc>
              <a:spcBef>
                <a:spcPts val="1700"/>
              </a:spcBef>
              <a:buClr>
                <a:srgbClr val="005292"/>
              </a:buClr>
              <a:buFont typeface="Arial" panose="020B0604020202020204"/>
              <a:buChar char="•"/>
              <a:tabLst>
                <a:tab pos="290195" algn="l"/>
                <a:tab pos="290830" algn="l"/>
              </a:tabLst>
            </a:pPr>
            <a:r>
              <a:rPr sz="2000" dirty="0">
                <a:latin typeface="微软雅黑" panose="020B0503020204020204" charset="-122"/>
                <a:cs typeface="微软雅黑" panose="020B0503020204020204" charset="-122"/>
              </a:rPr>
              <a:t>安全</a:t>
            </a:r>
            <a:r>
              <a:rPr sz="2000" spc="5" dirty="0">
                <a:latin typeface="微软雅黑" panose="020B0503020204020204" charset="-122"/>
                <a:cs typeface="微软雅黑" panose="020B0503020204020204" charset="-122"/>
              </a:rPr>
              <a:t>带</a:t>
            </a:r>
            <a:endParaRPr sz="2000">
              <a:latin typeface="微软雅黑" panose="020B0503020204020204" charset="-122"/>
              <a:cs typeface="微软雅黑" panose="020B0503020204020204" charset="-122"/>
            </a:endParaRPr>
          </a:p>
          <a:p>
            <a:pPr marL="290830" indent="-278130">
              <a:lnSpc>
                <a:spcPct val="100000"/>
              </a:lnSpc>
              <a:spcBef>
                <a:spcPts val="1680"/>
              </a:spcBef>
              <a:buClr>
                <a:srgbClr val="005292"/>
              </a:buClr>
              <a:buFont typeface="Arial" panose="020B0604020202020204"/>
              <a:buChar char="•"/>
              <a:tabLst>
                <a:tab pos="290195" algn="l"/>
                <a:tab pos="290830" algn="l"/>
              </a:tabLst>
            </a:pPr>
            <a:r>
              <a:rPr sz="2000" dirty="0">
                <a:latin typeface="微软雅黑" panose="020B0503020204020204" charset="-122"/>
                <a:cs typeface="微软雅黑" panose="020B0503020204020204" charset="-122"/>
              </a:rPr>
              <a:t>生命</a:t>
            </a:r>
            <a:r>
              <a:rPr sz="2000" spc="5" dirty="0">
                <a:latin typeface="微软雅黑" panose="020B0503020204020204" charset="-122"/>
                <a:cs typeface="微软雅黑" panose="020B0503020204020204" charset="-122"/>
              </a:rPr>
              <a:t>线</a:t>
            </a:r>
            <a:endParaRPr sz="2000">
              <a:latin typeface="微软雅黑" panose="020B0503020204020204" charset="-122"/>
              <a:cs typeface="微软雅黑" panose="020B0503020204020204" charset="-122"/>
            </a:endParaRPr>
          </a:p>
          <a:p>
            <a:pPr marL="290830" indent="-278130">
              <a:lnSpc>
                <a:spcPct val="100000"/>
              </a:lnSpc>
              <a:spcBef>
                <a:spcPts val="1680"/>
              </a:spcBef>
              <a:buClr>
                <a:srgbClr val="005292"/>
              </a:buClr>
              <a:buFont typeface="Arial" panose="020B0604020202020204"/>
              <a:buChar char="•"/>
              <a:tabLst>
                <a:tab pos="290195" algn="l"/>
                <a:tab pos="290830" algn="l"/>
              </a:tabLst>
            </a:pPr>
            <a:r>
              <a:rPr sz="2000" dirty="0">
                <a:latin typeface="微软雅黑" panose="020B0503020204020204" charset="-122"/>
                <a:cs typeface="微软雅黑" panose="020B0503020204020204" charset="-122"/>
              </a:rPr>
              <a:t>防坠</a:t>
            </a:r>
            <a:r>
              <a:rPr sz="2000" spc="5" dirty="0">
                <a:latin typeface="微软雅黑" panose="020B0503020204020204" charset="-122"/>
                <a:cs typeface="微软雅黑" panose="020B0503020204020204" charset="-122"/>
              </a:rPr>
              <a:t>器</a:t>
            </a:r>
            <a:endParaRPr sz="2000">
              <a:latin typeface="微软雅黑" panose="020B0503020204020204" charset="-122"/>
              <a:cs typeface="微软雅黑" panose="020B0503020204020204" charset="-122"/>
            </a:endParaRPr>
          </a:p>
          <a:p>
            <a:pPr marL="290830" indent="-278130">
              <a:lnSpc>
                <a:spcPct val="100000"/>
              </a:lnSpc>
              <a:spcBef>
                <a:spcPts val="1680"/>
              </a:spcBef>
              <a:buClr>
                <a:srgbClr val="005292"/>
              </a:buClr>
              <a:buFont typeface="Arial" panose="020B0604020202020204"/>
              <a:buChar char="•"/>
              <a:tabLst>
                <a:tab pos="290195" algn="l"/>
                <a:tab pos="290830" algn="l"/>
              </a:tabLst>
            </a:pPr>
            <a:r>
              <a:rPr sz="2000" dirty="0">
                <a:latin typeface="微软雅黑" panose="020B0503020204020204" charset="-122"/>
                <a:cs typeface="微软雅黑" panose="020B0503020204020204" charset="-122"/>
              </a:rPr>
              <a:t>监护</a:t>
            </a:r>
            <a:r>
              <a:rPr sz="2000" spc="5" dirty="0">
                <a:latin typeface="微软雅黑" panose="020B0503020204020204" charset="-122"/>
                <a:cs typeface="微软雅黑" panose="020B0503020204020204" charset="-122"/>
              </a:rPr>
              <a:t>人</a:t>
            </a:r>
            <a:endParaRPr sz="2000">
              <a:latin typeface="微软雅黑" panose="020B0503020204020204" charset="-122"/>
              <a:cs typeface="微软雅黑" panose="020B0503020204020204" charset="-122"/>
            </a:endParaRPr>
          </a:p>
          <a:p>
            <a:pPr marL="290830" indent="-278130">
              <a:lnSpc>
                <a:spcPct val="100000"/>
              </a:lnSpc>
              <a:spcBef>
                <a:spcPts val="1680"/>
              </a:spcBef>
              <a:buClr>
                <a:srgbClr val="005292"/>
              </a:buClr>
              <a:buFont typeface="Arial" panose="020B0604020202020204"/>
              <a:buChar char="•"/>
              <a:tabLst>
                <a:tab pos="290195" algn="l"/>
                <a:tab pos="290830" algn="l"/>
              </a:tabLst>
            </a:pPr>
            <a:r>
              <a:rPr sz="2000" dirty="0">
                <a:latin typeface="微软雅黑" panose="020B0503020204020204" charset="-122"/>
                <a:cs typeface="微软雅黑" panose="020B0503020204020204" charset="-122"/>
              </a:rPr>
              <a:t>警示</a:t>
            </a:r>
            <a:r>
              <a:rPr sz="2000" spc="5" dirty="0">
                <a:latin typeface="微软雅黑" panose="020B0503020204020204" charset="-122"/>
                <a:cs typeface="微软雅黑" panose="020B0503020204020204" charset="-122"/>
              </a:rPr>
              <a:t>带</a:t>
            </a:r>
            <a:endParaRPr sz="2000">
              <a:latin typeface="微软雅黑" panose="020B0503020204020204" charset="-122"/>
              <a:cs typeface="微软雅黑" panose="020B0503020204020204" charset="-122"/>
            </a:endParaRPr>
          </a:p>
        </p:txBody>
      </p:sp>
      <p:sp>
        <p:nvSpPr>
          <p:cNvPr id="4" name="object 4"/>
          <p:cNvSpPr/>
          <p:nvPr/>
        </p:nvSpPr>
        <p:spPr>
          <a:xfrm>
            <a:off x="6432803" y="2865120"/>
            <a:ext cx="1969007" cy="3419855"/>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8718804" y="2956560"/>
            <a:ext cx="3238500" cy="3457955"/>
          </a:xfrm>
          <a:prstGeom prst="rect">
            <a:avLst/>
          </a:prstGeom>
          <a:blipFill>
            <a:blip r:embed="rId2" cstate="print"/>
            <a:stretch>
              <a:fillRect/>
            </a:stretch>
          </a:blipFill>
        </p:spPr>
        <p:txBody>
          <a:bodyPr wrap="square" lIns="0" tIns="0" rIns="0" bIns="0" rtlCol="0"/>
          <a:lstStyle/>
          <a:p/>
        </p:txBody>
      </p:sp>
      <p:sp>
        <p:nvSpPr>
          <p:cNvPr id="6" name="object 6"/>
          <p:cNvSpPr/>
          <p:nvPr/>
        </p:nvSpPr>
        <p:spPr>
          <a:xfrm>
            <a:off x="3550920" y="2994660"/>
            <a:ext cx="2564892" cy="3419855"/>
          </a:xfrm>
          <a:prstGeom prst="rect">
            <a:avLst/>
          </a:prstGeom>
          <a:blipFill>
            <a:blip r:embed="rId3" cstate="print"/>
            <a:stretch>
              <a:fillRect/>
            </a:stretch>
          </a:blipFill>
        </p:spPr>
        <p:txBody>
          <a:bodyPr wrap="square" lIns="0" tIns="0" rIns="0" bIns="0" rtlCol="0"/>
          <a:lstStyle/>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505853"/>
            <a:ext cx="28708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动土作业的风</a:t>
            </a:r>
            <a:r>
              <a:rPr sz="3200" spc="5" dirty="0">
                <a:solidFill>
                  <a:srgbClr val="000000"/>
                </a:solidFill>
              </a:rPr>
              <a:t>险</a:t>
            </a:r>
            <a:endParaRPr sz="3200"/>
          </a:p>
        </p:txBody>
      </p:sp>
      <p:sp>
        <p:nvSpPr>
          <p:cNvPr id="3" name="object 3"/>
          <p:cNvSpPr txBox="1"/>
          <p:nvPr/>
        </p:nvSpPr>
        <p:spPr>
          <a:xfrm>
            <a:off x="383540" y="1979549"/>
            <a:ext cx="5340350" cy="4406265"/>
          </a:xfrm>
          <a:prstGeom prst="rect">
            <a:avLst/>
          </a:prstGeom>
        </p:spPr>
        <p:txBody>
          <a:bodyPr vert="horz" wrap="square" lIns="0" tIns="12065" rIns="0" bIns="0" rtlCol="0">
            <a:spAutoFit/>
          </a:bodyPr>
          <a:lstStyle/>
          <a:p>
            <a:pPr marL="290830" indent="-278130">
              <a:lnSpc>
                <a:spcPct val="100000"/>
              </a:lnSpc>
              <a:spcBef>
                <a:spcPts val="95"/>
              </a:spcBef>
              <a:buClr>
                <a:srgbClr val="005292"/>
              </a:buClr>
              <a:buFont typeface="Arial" panose="020B0604020202020204"/>
              <a:buChar char="•"/>
              <a:tabLst>
                <a:tab pos="290195" algn="l"/>
                <a:tab pos="290830" algn="l"/>
              </a:tabLst>
            </a:pPr>
            <a:r>
              <a:rPr sz="2800" b="1" dirty="0">
                <a:latin typeface="黑体" panose="02010609060101010101" charset="-122"/>
                <a:cs typeface="黑体" panose="02010609060101010101" charset="-122"/>
              </a:rPr>
              <a:t>坍塌/塌</a:t>
            </a:r>
            <a:r>
              <a:rPr sz="2800" b="1" spc="-20" dirty="0">
                <a:latin typeface="黑体" panose="02010609060101010101" charset="-122"/>
                <a:cs typeface="黑体" panose="02010609060101010101" charset="-122"/>
              </a:rPr>
              <a:t>方</a:t>
            </a:r>
            <a:endParaRPr sz="2800">
              <a:latin typeface="黑体" panose="02010609060101010101" charset="-122"/>
              <a:cs typeface="黑体" panose="02010609060101010101" charset="-122"/>
            </a:endParaRPr>
          </a:p>
          <a:p>
            <a:pPr marL="755650" lvl="1" indent="-285750">
              <a:lnSpc>
                <a:spcPct val="100000"/>
              </a:lnSpc>
              <a:spcBef>
                <a:spcPts val="2080"/>
              </a:spcBef>
              <a:buClr>
                <a:srgbClr val="005292"/>
              </a:buClr>
              <a:buFont typeface="Arial" panose="020B0604020202020204"/>
              <a:buChar char="–"/>
              <a:tabLst>
                <a:tab pos="755650" algn="l"/>
              </a:tabLst>
            </a:pPr>
            <a:r>
              <a:rPr sz="2400" dirty="0">
                <a:latin typeface="黑体" panose="02010609060101010101" charset="-122"/>
                <a:cs typeface="黑体" panose="02010609060101010101" charset="-122"/>
              </a:rPr>
              <a:t>发生时通常毫无警告</a:t>
            </a:r>
            <a:endParaRPr sz="2400">
              <a:latin typeface="黑体" panose="02010609060101010101" charset="-122"/>
              <a:cs typeface="黑体" panose="02010609060101010101" charset="-122"/>
            </a:endParaRPr>
          </a:p>
          <a:p>
            <a:pPr marL="755650" lvl="1" indent="-285750">
              <a:lnSpc>
                <a:spcPct val="100000"/>
              </a:lnSpc>
              <a:spcBef>
                <a:spcPts val="2015"/>
              </a:spcBef>
              <a:buClr>
                <a:srgbClr val="005292"/>
              </a:buClr>
              <a:buFont typeface="Arial" panose="020B0604020202020204"/>
              <a:buChar char="–"/>
              <a:tabLst>
                <a:tab pos="755650" algn="l"/>
              </a:tabLst>
            </a:pPr>
            <a:r>
              <a:rPr sz="2400" dirty="0">
                <a:latin typeface="黑体" panose="02010609060101010101" charset="-122"/>
                <a:cs typeface="黑体" panose="02010609060101010101" charset="-122"/>
              </a:rPr>
              <a:t>是挖掘工作的头号危险杀手</a:t>
            </a:r>
            <a:endParaRPr sz="2400">
              <a:latin typeface="黑体" panose="02010609060101010101" charset="-122"/>
              <a:cs typeface="黑体" panose="02010609060101010101" charset="-122"/>
            </a:endParaRPr>
          </a:p>
          <a:p>
            <a:pPr marL="755650" lvl="1" indent="-285750">
              <a:lnSpc>
                <a:spcPct val="100000"/>
              </a:lnSpc>
              <a:spcBef>
                <a:spcPts val="2015"/>
              </a:spcBef>
              <a:buClr>
                <a:srgbClr val="005292"/>
              </a:buClr>
              <a:buFont typeface="Arial" panose="020B0604020202020204"/>
              <a:buChar char="–"/>
              <a:tabLst>
                <a:tab pos="755650" algn="l"/>
              </a:tabLst>
            </a:pPr>
            <a:r>
              <a:rPr sz="2400" dirty="0">
                <a:latin typeface="黑体" panose="02010609060101010101" charset="-122"/>
                <a:cs typeface="黑体" panose="02010609060101010101" charset="-122"/>
              </a:rPr>
              <a:t>容易发生此类危险的一些土质类型</a:t>
            </a:r>
            <a:endParaRPr sz="2400">
              <a:latin typeface="黑体" panose="02010609060101010101" charset="-122"/>
              <a:cs typeface="黑体" panose="02010609060101010101" charset="-122"/>
            </a:endParaRPr>
          </a:p>
          <a:p>
            <a:pPr marL="1155700" lvl="2" indent="-228600">
              <a:lnSpc>
                <a:spcPct val="100000"/>
              </a:lnSpc>
              <a:spcBef>
                <a:spcPts val="1745"/>
              </a:spcBef>
              <a:buClr>
                <a:srgbClr val="005292"/>
              </a:buClr>
              <a:buFont typeface="Arial" panose="020B0604020202020204"/>
              <a:buChar char="•"/>
              <a:tabLst>
                <a:tab pos="1155065" algn="l"/>
                <a:tab pos="1155700" algn="l"/>
              </a:tabLst>
            </a:pPr>
            <a:r>
              <a:rPr sz="2000" dirty="0">
                <a:latin typeface="黑体" panose="02010609060101010101" charset="-122"/>
                <a:cs typeface="黑体" panose="02010609060101010101" charset="-122"/>
              </a:rPr>
              <a:t>沙</a:t>
            </a:r>
            <a:r>
              <a:rPr sz="2000" spc="5" dirty="0">
                <a:latin typeface="黑体" panose="02010609060101010101" charset="-122"/>
                <a:cs typeface="黑体" panose="02010609060101010101" charset="-122"/>
              </a:rPr>
              <a:t>土</a:t>
            </a:r>
            <a:endParaRPr sz="2000">
              <a:latin typeface="黑体" panose="02010609060101010101" charset="-122"/>
              <a:cs typeface="黑体" panose="02010609060101010101" charset="-122"/>
            </a:endParaRPr>
          </a:p>
          <a:p>
            <a:pPr marL="1155700" lvl="2" indent="-228600">
              <a:lnSpc>
                <a:spcPct val="100000"/>
              </a:lnSpc>
              <a:spcBef>
                <a:spcPts val="1680"/>
              </a:spcBef>
              <a:buClr>
                <a:srgbClr val="005292"/>
              </a:buClr>
              <a:buFont typeface="Arial" panose="020B0604020202020204"/>
              <a:buChar char="•"/>
              <a:tabLst>
                <a:tab pos="1155065" algn="l"/>
                <a:tab pos="1155700" algn="l"/>
              </a:tabLst>
            </a:pPr>
            <a:r>
              <a:rPr sz="2000" dirty="0">
                <a:latin typeface="黑体" panose="02010609060101010101" charset="-122"/>
                <a:cs typeface="黑体" panose="02010609060101010101" charset="-122"/>
              </a:rPr>
              <a:t>之前挖掘过的土</a:t>
            </a:r>
            <a:r>
              <a:rPr sz="2000" spc="5" dirty="0">
                <a:latin typeface="黑体" panose="02010609060101010101" charset="-122"/>
                <a:cs typeface="黑体" panose="02010609060101010101" charset="-122"/>
              </a:rPr>
              <a:t>壤</a:t>
            </a:r>
            <a:endParaRPr sz="2000">
              <a:latin typeface="黑体" panose="02010609060101010101" charset="-122"/>
              <a:cs typeface="黑体" panose="02010609060101010101" charset="-122"/>
            </a:endParaRPr>
          </a:p>
          <a:p>
            <a:pPr marL="1155700" lvl="2" indent="-228600">
              <a:lnSpc>
                <a:spcPct val="100000"/>
              </a:lnSpc>
              <a:spcBef>
                <a:spcPts val="1680"/>
              </a:spcBef>
              <a:buClr>
                <a:srgbClr val="005292"/>
              </a:buClr>
              <a:buFont typeface="Arial" panose="020B0604020202020204"/>
              <a:buChar char="•"/>
              <a:tabLst>
                <a:tab pos="1155065" algn="l"/>
                <a:tab pos="1155700" algn="l"/>
              </a:tabLst>
            </a:pPr>
            <a:r>
              <a:rPr sz="2000" dirty="0">
                <a:latin typeface="黑体" panose="02010609060101010101" charset="-122"/>
                <a:cs typeface="黑体" panose="02010609060101010101" charset="-122"/>
              </a:rPr>
              <a:t>含地下水的土</a:t>
            </a:r>
            <a:r>
              <a:rPr sz="2000" spc="5" dirty="0">
                <a:latin typeface="黑体" panose="02010609060101010101" charset="-122"/>
                <a:cs typeface="黑体" panose="02010609060101010101" charset="-122"/>
              </a:rPr>
              <a:t>质</a:t>
            </a:r>
            <a:endParaRPr sz="2000">
              <a:latin typeface="黑体" panose="02010609060101010101" charset="-122"/>
              <a:cs typeface="黑体" panose="02010609060101010101" charset="-122"/>
            </a:endParaRPr>
          </a:p>
          <a:p>
            <a:pPr marL="1155700" lvl="2" indent="-228600">
              <a:lnSpc>
                <a:spcPct val="100000"/>
              </a:lnSpc>
              <a:spcBef>
                <a:spcPts val="1680"/>
              </a:spcBef>
              <a:buClr>
                <a:srgbClr val="005292"/>
              </a:buClr>
              <a:buFont typeface="Arial" panose="020B0604020202020204"/>
              <a:buChar char="•"/>
              <a:tabLst>
                <a:tab pos="1155065" algn="l"/>
                <a:tab pos="1155700" algn="l"/>
              </a:tabLst>
            </a:pPr>
            <a:r>
              <a:rPr sz="2000" dirty="0">
                <a:latin typeface="黑体" panose="02010609060101010101" charset="-122"/>
                <a:cs typeface="黑体" panose="02010609060101010101" charset="-122"/>
              </a:rPr>
              <a:t>附近有建筑物或上方有重物的土</a:t>
            </a:r>
            <a:r>
              <a:rPr sz="2000" spc="5" dirty="0">
                <a:latin typeface="黑体" panose="02010609060101010101" charset="-122"/>
                <a:cs typeface="黑体" panose="02010609060101010101" charset="-122"/>
              </a:rPr>
              <a:t>壤</a:t>
            </a:r>
            <a:endParaRPr sz="2000">
              <a:latin typeface="黑体" panose="02010609060101010101" charset="-122"/>
              <a:cs typeface="黑体" panose="02010609060101010101" charset="-122"/>
            </a:endParaRPr>
          </a:p>
        </p:txBody>
      </p:sp>
      <p:sp>
        <p:nvSpPr>
          <p:cNvPr id="4" name="object 4"/>
          <p:cNvSpPr/>
          <p:nvPr/>
        </p:nvSpPr>
        <p:spPr>
          <a:xfrm>
            <a:off x="7022592" y="2281872"/>
            <a:ext cx="4332732" cy="2954591"/>
          </a:xfrm>
          <a:prstGeom prst="rect">
            <a:avLst/>
          </a:prstGeom>
          <a:blipFill>
            <a:blip r:embed="rId1" cstate="print"/>
            <a:stretch>
              <a:fillRect/>
            </a:stretch>
          </a:blipFill>
        </p:spPr>
        <p:txBody>
          <a:bodyPr wrap="square" lIns="0" tIns="0" rIns="0" bIns="0" rtlCol="0"/>
          <a:lstStyle/>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3540" y="1921637"/>
            <a:ext cx="3876040" cy="3629025"/>
          </a:xfrm>
          <a:prstGeom prst="rect">
            <a:avLst/>
          </a:prstGeom>
        </p:spPr>
        <p:txBody>
          <a:bodyPr vert="horz" wrap="square" lIns="0" tIns="12065" rIns="0" bIns="0" rtlCol="0">
            <a:spAutoFit/>
          </a:bodyPr>
          <a:lstStyle/>
          <a:p>
            <a:pPr marL="290830" indent="-278130">
              <a:lnSpc>
                <a:spcPct val="100000"/>
              </a:lnSpc>
              <a:spcBef>
                <a:spcPts val="95"/>
              </a:spcBef>
              <a:buClr>
                <a:srgbClr val="005292"/>
              </a:buClr>
              <a:buFont typeface="Arial" panose="020B0604020202020204"/>
              <a:buChar char="•"/>
              <a:tabLst>
                <a:tab pos="290195" algn="l"/>
                <a:tab pos="290830" algn="l"/>
              </a:tabLst>
            </a:pPr>
            <a:r>
              <a:rPr sz="2800" b="1" dirty="0">
                <a:latin typeface="黑体" panose="02010609060101010101" charset="-122"/>
                <a:cs typeface="黑体" panose="02010609060101010101" charset="-122"/>
              </a:rPr>
              <a:t>滑倒、绊倒和坠落危</a:t>
            </a:r>
            <a:r>
              <a:rPr sz="2800" b="1" spc="-20" dirty="0">
                <a:latin typeface="黑体" panose="02010609060101010101" charset="-122"/>
                <a:cs typeface="黑体" panose="02010609060101010101" charset="-122"/>
              </a:rPr>
              <a:t>险</a:t>
            </a:r>
            <a:endParaRPr sz="2800">
              <a:latin typeface="黑体" panose="02010609060101010101" charset="-122"/>
              <a:cs typeface="黑体" panose="02010609060101010101" charset="-122"/>
            </a:endParaRPr>
          </a:p>
          <a:p>
            <a:pPr marL="290830" indent="-278130">
              <a:lnSpc>
                <a:spcPct val="100000"/>
              </a:lnSpc>
              <a:spcBef>
                <a:spcPts val="1940"/>
              </a:spcBef>
              <a:buClr>
                <a:srgbClr val="005292"/>
              </a:buClr>
              <a:buFont typeface="Arial" panose="020B0604020202020204"/>
              <a:buChar char="•"/>
              <a:tabLst>
                <a:tab pos="290195" algn="l"/>
                <a:tab pos="290830" algn="l"/>
              </a:tabLst>
            </a:pPr>
            <a:r>
              <a:rPr sz="2200" dirty="0">
                <a:latin typeface="黑体" panose="02010609060101010101" charset="-122"/>
                <a:cs typeface="黑体" panose="02010609060101010101" charset="-122"/>
              </a:rPr>
              <a:t>源于以下因素</a:t>
            </a:r>
            <a:r>
              <a:rPr sz="2200" spc="-5" dirty="0">
                <a:latin typeface="黑体" panose="02010609060101010101" charset="-122"/>
                <a:cs typeface="黑体" panose="02010609060101010101" charset="-122"/>
              </a:rPr>
              <a:t>：</a:t>
            </a:r>
            <a:endParaRPr sz="2200">
              <a:latin typeface="黑体" panose="02010609060101010101" charset="-122"/>
              <a:cs typeface="黑体" panose="02010609060101010101" charset="-122"/>
            </a:endParaRPr>
          </a:p>
          <a:p>
            <a:pPr marL="755650" lvl="1" indent="-285750">
              <a:lnSpc>
                <a:spcPct val="100000"/>
              </a:lnSpc>
              <a:spcBef>
                <a:spcPts val="1715"/>
              </a:spcBef>
              <a:buClr>
                <a:srgbClr val="A40020"/>
              </a:buClr>
              <a:buFont typeface="Arial" panose="020B0604020202020204"/>
              <a:buChar char="–"/>
              <a:tabLst>
                <a:tab pos="755015" algn="l"/>
                <a:tab pos="755650" algn="l"/>
              </a:tabLst>
            </a:pPr>
            <a:r>
              <a:rPr sz="2000" dirty="0">
                <a:latin typeface="黑体" panose="02010609060101010101" charset="-122"/>
                <a:cs typeface="黑体" panose="02010609060101010101" charset="-122"/>
              </a:rPr>
              <a:t>工作场地不整</a:t>
            </a:r>
            <a:r>
              <a:rPr sz="2000" spc="5" dirty="0">
                <a:latin typeface="黑体" panose="02010609060101010101" charset="-122"/>
                <a:cs typeface="黑体" panose="02010609060101010101" charset="-122"/>
              </a:rPr>
              <a:t>洁</a:t>
            </a:r>
            <a:endParaRPr sz="2000">
              <a:latin typeface="黑体" panose="02010609060101010101" charset="-122"/>
              <a:cs typeface="黑体" panose="02010609060101010101" charset="-122"/>
            </a:endParaRPr>
          </a:p>
          <a:p>
            <a:pPr marL="755650" lvl="1" indent="-285750">
              <a:lnSpc>
                <a:spcPct val="100000"/>
              </a:lnSpc>
              <a:spcBef>
                <a:spcPts val="1680"/>
              </a:spcBef>
              <a:buClr>
                <a:srgbClr val="A40020"/>
              </a:buClr>
              <a:buFont typeface="Arial" panose="020B0604020202020204"/>
              <a:buChar char="–"/>
              <a:tabLst>
                <a:tab pos="755015" algn="l"/>
                <a:tab pos="755650" algn="l"/>
              </a:tabLst>
            </a:pPr>
            <a:r>
              <a:rPr sz="2000" dirty="0">
                <a:latin typeface="黑体" panose="02010609060101010101" charset="-122"/>
                <a:cs typeface="黑体" panose="02010609060101010101" charset="-122"/>
              </a:rPr>
              <a:t>工作表面不平</a:t>
            </a:r>
            <a:r>
              <a:rPr sz="2000" spc="5" dirty="0">
                <a:latin typeface="黑体" panose="02010609060101010101" charset="-122"/>
                <a:cs typeface="黑体" panose="02010609060101010101" charset="-122"/>
              </a:rPr>
              <a:t>整</a:t>
            </a:r>
            <a:endParaRPr sz="2000">
              <a:latin typeface="黑体" panose="02010609060101010101" charset="-122"/>
              <a:cs typeface="黑体" panose="02010609060101010101" charset="-122"/>
            </a:endParaRPr>
          </a:p>
          <a:p>
            <a:pPr marL="755650" lvl="1" indent="-285750">
              <a:lnSpc>
                <a:spcPct val="100000"/>
              </a:lnSpc>
              <a:spcBef>
                <a:spcPts val="1680"/>
              </a:spcBef>
              <a:buClr>
                <a:srgbClr val="A40020"/>
              </a:buClr>
              <a:buFont typeface="Arial" panose="020B0604020202020204"/>
              <a:buChar char="–"/>
              <a:tabLst>
                <a:tab pos="755015" algn="l"/>
                <a:tab pos="755650" algn="l"/>
              </a:tabLst>
            </a:pPr>
            <a:r>
              <a:rPr sz="2000" dirty="0">
                <a:latin typeface="黑体" panose="02010609060101010101" charset="-122"/>
                <a:cs typeface="黑体" panose="02010609060101010101" charset="-122"/>
              </a:rPr>
              <a:t>动土作业时未设隔离</a:t>
            </a:r>
            <a:r>
              <a:rPr sz="2000" spc="5" dirty="0">
                <a:latin typeface="黑体" panose="02010609060101010101" charset="-122"/>
                <a:cs typeface="黑体" panose="02010609060101010101" charset="-122"/>
              </a:rPr>
              <a:t>带</a:t>
            </a:r>
            <a:endParaRPr sz="2000">
              <a:latin typeface="黑体" panose="02010609060101010101" charset="-122"/>
              <a:cs typeface="黑体" panose="02010609060101010101" charset="-122"/>
            </a:endParaRPr>
          </a:p>
          <a:p>
            <a:pPr marL="755650" lvl="1" indent="-285750">
              <a:lnSpc>
                <a:spcPct val="100000"/>
              </a:lnSpc>
              <a:spcBef>
                <a:spcPts val="1680"/>
              </a:spcBef>
              <a:buClr>
                <a:srgbClr val="A40020"/>
              </a:buClr>
              <a:buFont typeface="Arial" panose="020B0604020202020204"/>
              <a:buChar char="–"/>
              <a:tabLst>
                <a:tab pos="755015" algn="l"/>
                <a:tab pos="755650" algn="l"/>
              </a:tabLst>
            </a:pPr>
            <a:r>
              <a:rPr sz="2000" dirty="0">
                <a:latin typeface="黑体" panose="02010609060101010101" charset="-122"/>
                <a:cs typeface="黑体" panose="02010609060101010101" charset="-122"/>
              </a:rPr>
              <a:t>土壤不结</a:t>
            </a:r>
            <a:r>
              <a:rPr sz="2000" spc="5" dirty="0">
                <a:latin typeface="黑体" panose="02010609060101010101" charset="-122"/>
                <a:cs typeface="黑体" panose="02010609060101010101" charset="-122"/>
              </a:rPr>
              <a:t>实</a:t>
            </a:r>
            <a:endParaRPr sz="2000">
              <a:latin typeface="黑体" panose="02010609060101010101" charset="-122"/>
              <a:cs typeface="黑体" panose="02010609060101010101" charset="-122"/>
            </a:endParaRPr>
          </a:p>
          <a:p>
            <a:pPr marL="755650" lvl="1" indent="-285750">
              <a:lnSpc>
                <a:spcPct val="100000"/>
              </a:lnSpc>
              <a:spcBef>
                <a:spcPts val="1680"/>
              </a:spcBef>
              <a:buClr>
                <a:srgbClr val="A40020"/>
              </a:buClr>
              <a:buFont typeface="Arial" panose="020B0604020202020204"/>
              <a:buChar char="–"/>
              <a:tabLst>
                <a:tab pos="755015" algn="l"/>
                <a:tab pos="755650" algn="l"/>
              </a:tabLst>
            </a:pPr>
            <a:r>
              <a:rPr sz="2000" dirty="0">
                <a:latin typeface="黑体" panose="02010609060101010101" charset="-122"/>
                <a:cs typeface="黑体" panose="02010609060101010101" charset="-122"/>
              </a:rPr>
              <a:t>在挖掘沟渠边缘行</a:t>
            </a:r>
            <a:r>
              <a:rPr sz="2000" spc="5" dirty="0">
                <a:latin typeface="黑体" panose="02010609060101010101" charset="-122"/>
                <a:cs typeface="黑体" panose="02010609060101010101" charset="-122"/>
              </a:rPr>
              <a:t>走</a:t>
            </a:r>
            <a:endParaRPr sz="2000">
              <a:latin typeface="黑体" panose="02010609060101010101" charset="-122"/>
              <a:cs typeface="黑体" panose="02010609060101010101" charset="-122"/>
            </a:endParaRPr>
          </a:p>
        </p:txBody>
      </p:sp>
      <p:sp>
        <p:nvSpPr>
          <p:cNvPr id="3" name="object 3"/>
          <p:cNvSpPr/>
          <p:nvPr/>
        </p:nvSpPr>
        <p:spPr>
          <a:xfrm>
            <a:off x="7321295" y="2005583"/>
            <a:ext cx="3806952" cy="3480816"/>
          </a:xfrm>
          <a:prstGeom prst="rect">
            <a:avLst/>
          </a:prstGeom>
          <a:blipFill>
            <a:blip r:embed="rId1" cstate="print"/>
            <a:stretch>
              <a:fillRect/>
            </a:stretch>
          </a:blipFill>
        </p:spPr>
        <p:txBody>
          <a:bodyPr wrap="square" lIns="0" tIns="0" rIns="0" bIns="0" rtlCol="0"/>
          <a:lstStyle/>
          <a:p/>
        </p:txBody>
      </p:sp>
      <p:sp>
        <p:nvSpPr>
          <p:cNvPr id="4" name="object 4"/>
          <p:cNvSpPr/>
          <p:nvPr/>
        </p:nvSpPr>
        <p:spPr>
          <a:xfrm>
            <a:off x="7311770" y="1996058"/>
            <a:ext cx="3826510" cy="3500120"/>
          </a:xfrm>
          <a:custGeom>
            <a:avLst/>
            <a:gdLst/>
            <a:ahLst/>
            <a:cxnLst/>
            <a:rect l="l" t="t" r="r" b="b"/>
            <a:pathLst>
              <a:path w="3826509" h="3500120">
                <a:moveTo>
                  <a:pt x="3826002" y="3499866"/>
                </a:moveTo>
                <a:lnTo>
                  <a:pt x="0" y="3499866"/>
                </a:lnTo>
                <a:lnTo>
                  <a:pt x="0" y="0"/>
                </a:lnTo>
                <a:lnTo>
                  <a:pt x="3826002" y="0"/>
                </a:lnTo>
                <a:lnTo>
                  <a:pt x="3826002" y="4762"/>
                </a:lnTo>
                <a:lnTo>
                  <a:pt x="9525" y="4762"/>
                </a:lnTo>
                <a:lnTo>
                  <a:pt x="4762" y="9525"/>
                </a:lnTo>
                <a:lnTo>
                  <a:pt x="9525" y="9525"/>
                </a:lnTo>
                <a:lnTo>
                  <a:pt x="9525" y="3490341"/>
                </a:lnTo>
                <a:lnTo>
                  <a:pt x="4762" y="3490341"/>
                </a:lnTo>
                <a:lnTo>
                  <a:pt x="9525" y="3495103"/>
                </a:lnTo>
                <a:lnTo>
                  <a:pt x="3826002" y="3495103"/>
                </a:lnTo>
                <a:lnTo>
                  <a:pt x="3826002" y="3499866"/>
                </a:lnTo>
                <a:close/>
              </a:path>
              <a:path w="3826509" h="3500120">
                <a:moveTo>
                  <a:pt x="9525" y="9525"/>
                </a:moveTo>
                <a:lnTo>
                  <a:pt x="4762" y="9525"/>
                </a:lnTo>
                <a:lnTo>
                  <a:pt x="9525" y="4762"/>
                </a:lnTo>
                <a:lnTo>
                  <a:pt x="9525" y="9525"/>
                </a:lnTo>
                <a:close/>
              </a:path>
              <a:path w="3826509" h="3500120">
                <a:moveTo>
                  <a:pt x="3816477" y="9525"/>
                </a:moveTo>
                <a:lnTo>
                  <a:pt x="9525" y="9525"/>
                </a:lnTo>
                <a:lnTo>
                  <a:pt x="9525" y="4762"/>
                </a:lnTo>
                <a:lnTo>
                  <a:pt x="3816477" y="4762"/>
                </a:lnTo>
                <a:lnTo>
                  <a:pt x="3816477" y="9525"/>
                </a:lnTo>
                <a:close/>
              </a:path>
              <a:path w="3826509" h="3500120">
                <a:moveTo>
                  <a:pt x="3816477" y="3495103"/>
                </a:moveTo>
                <a:lnTo>
                  <a:pt x="3816477" y="4762"/>
                </a:lnTo>
                <a:lnTo>
                  <a:pt x="3821239" y="9525"/>
                </a:lnTo>
                <a:lnTo>
                  <a:pt x="3826002" y="9525"/>
                </a:lnTo>
                <a:lnTo>
                  <a:pt x="3826002" y="3490341"/>
                </a:lnTo>
                <a:lnTo>
                  <a:pt x="3821239" y="3490341"/>
                </a:lnTo>
                <a:lnTo>
                  <a:pt x="3816477" y="3495103"/>
                </a:lnTo>
                <a:close/>
              </a:path>
              <a:path w="3826509" h="3500120">
                <a:moveTo>
                  <a:pt x="3826002" y="9525"/>
                </a:moveTo>
                <a:lnTo>
                  <a:pt x="3821239" y="9525"/>
                </a:lnTo>
                <a:lnTo>
                  <a:pt x="3816477" y="4762"/>
                </a:lnTo>
                <a:lnTo>
                  <a:pt x="3826002" y="4762"/>
                </a:lnTo>
                <a:lnTo>
                  <a:pt x="3826002" y="9525"/>
                </a:lnTo>
                <a:close/>
              </a:path>
              <a:path w="3826509" h="3500120">
                <a:moveTo>
                  <a:pt x="9525" y="3495103"/>
                </a:moveTo>
                <a:lnTo>
                  <a:pt x="4762" y="3490341"/>
                </a:lnTo>
                <a:lnTo>
                  <a:pt x="9525" y="3490341"/>
                </a:lnTo>
                <a:lnTo>
                  <a:pt x="9525" y="3495103"/>
                </a:lnTo>
                <a:close/>
              </a:path>
              <a:path w="3826509" h="3500120">
                <a:moveTo>
                  <a:pt x="3816477" y="3495103"/>
                </a:moveTo>
                <a:lnTo>
                  <a:pt x="9525" y="3495103"/>
                </a:lnTo>
                <a:lnTo>
                  <a:pt x="9525" y="3490341"/>
                </a:lnTo>
                <a:lnTo>
                  <a:pt x="3816477" y="3490341"/>
                </a:lnTo>
                <a:lnTo>
                  <a:pt x="3816477" y="3495103"/>
                </a:lnTo>
                <a:close/>
              </a:path>
              <a:path w="3826509" h="3500120">
                <a:moveTo>
                  <a:pt x="3826002" y="3495103"/>
                </a:moveTo>
                <a:lnTo>
                  <a:pt x="3816477" y="3495103"/>
                </a:lnTo>
                <a:lnTo>
                  <a:pt x="3821239" y="3490341"/>
                </a:lnTo>
                <a:lnTo>
                  <a:pt x="3826002" y="3490341"/>
                </a:lnTo>
                <a:lnTo>
                  <a:pt x="3826002" y="3495103"/>
                </a:lnTo>
                <a:close/>
              </a:path>
            </a:pathLst>
          </a:custGeom>
          <a:solidFill>
            <a:srgbClr val="000000"/>
          </a:solidFill>
        </p:spPr>
        <p:txBody>
          <a:bodyPr wrap="square" lIns="0" tIns="0" rIns="0" bIns="0" rtlCol="0"/>
          <a:lstStyle/>
          <a:p/>
        </p:txBody>
      </p:sp>
      <p:sp>
        <p:nvSpPr>
          <p:cNvPr id="5" name="object 5"/>
          <p:cNvSpPr/>
          <p:nvPr/>
        </p:nvSpPr>
        <p:spPr>
          <a:xfrm>
            <a:off x="8124443" y="2488692"/>
            <a:ext cx="1427988" cy="1161288"/>
          </a:xfrm>
          <a:prstGeom prst="rect">
            <a:avLst/>
          </a:prstGeom>
          <a:blipFill>
            <a:blip r:embed="rId2" cstate="print"/>
            <a:stretch>
              <a:fillRect/>
            </a:stretch>
          </a:blipFill>
        </p:spPr>
        <p:txBody>
          <a:bodyPr wrap="square" lIns="0" tIns="0" rIns="0" bIns="0" rtlCol="0"/>
          <a:lstStyle/>
          <a:p/>
        </p:txBody>
      </p:sp>
      <p:sp>
        <p:nvSpPr>
          <p:cNvPr id="6" name="object 6"/>
          <p:cNvSpPr txBox="1">
            <a:spLocks noGrp="1"/>
          </p:cNvSpPr>
          <p:nvPr>
            <p:ph type="title"/>
          </p:nvPr>
        </p:nvSpPr>
        <p:spPr>
          <a:xfrm>
            <a:off x="383540" y="505853"/>
            <a:ext cx="28708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动土作业的风</a:t>
            </a:r>
            <a:r>
              <a:rPr sz="3200" spc="5" dirty="0">
                <a:solidFill>
                  <a:srgbClr val="000000"/>
                </a:solidFill>
              </a:rPr>
              <a:t>险</a:t>
            </a:r>
            <a:endParaRPr sz="3200"/>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3540" y="1921637"/>
            <a:ext cx="2546985" cy="2592705"/>
          </a:xfrm>
          <a:prstGeom prst="rect">
            <a:avLst/>
          </a:prstGeom>
        </p:spPr>
        <p:txBody>
          <a:bodyPr vert="horz" wrap="square" lIns="0" tIns="12065" rIns="0" bIns="0" rtlCol="0">
            <a:spAutoFit/>
          </a:bodyPr>
          <a:lstStyle/>
          <a:p>
            <a:pPr marL="290830" indent="-278130">
              <a:lnSpc>
                <a:spcPct val="100000"/>
              </a:lnSpc>
              <a:spcBef>
                <a:spcPts val="95"/>
              </a:spcBef>
              <a:buClr>
                <a:srgbClr val="005292"/>
              </a:buClr>
              <a:buFont typeface="Arial" panose="020B0604020202020204"/>
              <a:buChar char="•"/>
              <a:tabLst>
                <a:tab pos="290195" algn="l"/>
                <a:tab pos="290830" algn="l"/>
              </a:tabLst>
            </a:pPr>
            <a:r>
              <a:rPr sz="2800" b="1" dirty="0">
                <a:latin typeface="黑体" panose="02010609060101010101" charset="-122"/>
                <a:cs typeface="黑体" panose="02010609060101010101" charset="-122"/>
              </a:rPr>
              <a:t>倾</a:t>
            </a:r>
            <a:r>
              <a:rPr sz="2800" b="1" spc="-20" dirty="0">
                <a:latin typeface="黑体" panose="02010609060101010101" charset="-122"/>
                <a:cs typeface="黑体" panose="02010609060101010101" charset="-122"/>
              </a:rPr>
              <a:t>翻</a:t>
            </a:r>
            <a:endParaRPr sz="2800">
              <a:latin typeface="黑体" panose="02010609060101010101" charset="-122"/>
              <a:cs typeface="黑体" panose="02010609060101010101" charset="-122"/>
            </a:endParaRPr>
          </a:p>
          <a:p>
            <a:pPr marL="290830" indent="-278130">
              <a:lnSpc>
                <a:spcPct val="100000"/>
              </a:lnSpc>
              <a:spcBef>
                <a:spcPts val="1940"/>
              </a:spcBef>
              <a:buClr>
                <a:srgbClr val="005292"/>
              </a:buClr>
              <a:buFont typeface="Arial" panose="020B0604020202020204"/>
              <a:buChar char="•"/>
              <a:tabLst>
                <a:tab pos="290195" algn="l"/>
                <a:tab pos="290830" algn="l"/>
              </a:tabLst>
            </a:pPr>
            <a:r>
              <a:rPr sz="2200" dirty="0">
                <a:latin typeface="黑体" panose="02010609060101010101" charset="-122"/>
                <a:cs typeface="黑体" panose="02010609060101010101" charset="-122"/>
              </a:rPr>
              <a:t>源于以下因素</a:t>
            </a:r>
            <a:r>
              <a:rPr sz="2200" spc="-5" dirty="0">
                <a:latin typeface="黑体" panose="02010609060101010101" charset="-122"/>
                <a:cs typeface="黑体" panose="02010609060101010101" charset="-122"/>
              </a:rPr>
              <a:t>：</a:t>
            </a:r>
            <a:endParaRPr sz="2200">
              <a:latin typeface="黑体" panose="02010609060101010101" charset="-122"/>
              <a:cs typeface="黑体" panose="02010609060101010101" charset="-122"/>
            </a:endParaRPr>
          </a:p>
          <a:p>
            <a:pPr marL="755650" lvl="1" indent="-285750">
              <a:lnSpc>
                <a:spcPct val="100000"/>
              </a:lnSpc>
              <a:spcBef>
                <a:spcPts val="1715"/>
              </a:spcBef>
              <a:buClr>
                <a:srgbClr val="A40020"/>
              </a:buClr>
              <a:buFont typeface="Arial" panose="020B0604020202020204"/>
              <a:buChar char="–"/>
              <a:tabLst>
                <a:tab pos="755015" algn="l"/>
                <a:tab pos="755650" algn="l"/>
              </a:tabLst>
            </a:pPr>
            <a:r>
              <a:rPr sz="2000" dirty="0">
                <a:latin typeface="黑体" panose="02010609060101010101" charset="-122"/>
                <a:cs typeface="黑体" panose="02010609060101010101" charset="-122"/>
              </a:rPr>
              <a:t>工作表面不平</a:t>
            </a:r>
            <a:r>
              <a:rPr sz="2000" spc="5" dirty="0">
                <a:latin typeface="黑体" panose="02010609060101010101" charset="-122"/>
                <a:cs typeface="黑体" panose="02010609060101010101" charset="-122"/>
              </a:rPr>
              <a:t>整</a:t>
            </a:r>
            <a:endParaRPr sz="2000">
              <a:latin typeface="黑体" panose="02010609060101010101" charset="-122"/>
              <a:cs typeface="黑体" panose="02010609060101010101" charset="-122"/>
            </a:endParaRPr>
          </a:p>
          <a:p>
            <a:pPr marL="755650" lvl="1" indent="-285750">
              <a:lnSpc>
                <a:spcPct val="100000"/>
              </a:lnSpc>
              <a:spcBef>
                <a:spcPts val="1680"/>
              </a:spcBef>
              <a:buClr>
                <a:srgbClr val="A40020"/>
              </a:buClr>
              <a:buFont typeface="Arial" panose="020B0604020202020204"/>
              <a:buChar char="–"/>
              <a:tabLst>
                <a:tab pos="755015" algn="l"/>
                <a:tab pos="755650" algn="l"/>
              </a:tabLst>
            </a:pPr>
            <a:r>
              <a:rPr sz="2000" dirty="0">
                <a:latin typeface="黑体" panose="02010609060101010101" charset="-122"/>
                <a:cs typeface="黑体" panose="02010609060101010101" charset="-122"/>
              </a:rPr>
              <a:t>地面障碍</a:t>
            </a:r>
            <a:r>
              <a:rPr sz="2000" spc="5" dirty="0">
                <a:latin typeface="黑体" panose="02010609060101010101" charset="-122"/>
                <a:cs typeface="黑体" panose="02010609060101010101" charset="-122"/>
              </a:rPr>
              <a:t>物</a:t>
            </a:r>
            <a:endParaRPr sz="2000">
              <a:latin typeface="黑体" panose="02010609060101010101" charset="-122"/>
              <a:cs typeface="黑体" panose="02010609060101010101" charset="-122"/>
            </a:endParaRPr>
          </a:p>
          <a:p>
            <a:pPr marL="755650" lvl="1" indent="-285750">
              <a:lnSpc>
                <a:spcPct val="100000"/>
              </a:lnSpc>
              <a:spcBef>
                <a:spcPts val="1680"/>
              </a:spcBef>
              <a:buClr>
                <a:srgbClr val="A40020"/>
              </a:buClr>
              <a:buFont typeface="Arial" panose="020B0604020202020204"/>
              <a:buChar char="–"/>
              <a:tabLst>
                <a:tab pos="755015" algn="l"/>
                <a:tab pos="755650" algn="l"/>
              </a:tabLst>
            </a:pPr>
            <a:r>
              <a:rPr sz="2000" dirty="0">
                <a:latin typeface="黑体" panose="02010609060101010101" charset="-122"/>
                <a:cs typeface="黑体" panose="02010609060101010101" charset="-122"/>
              </a:rPr>
              <a:t>在挖掘沟渠边</a:t>
            </a:r>
            <a:r>
              <a:rPr sz="2000" spc="5" dirty="0">
                <a:latin typeface="黑体" panose="02010609060101010101" charset="-122"/>
                <a:cs typeface="黑体" panose="02010609060101010101" charset="-122"/>
              </a:rPr>
              <a:t>缘</a:t>
            </a:r>
            <a:endParaRPr sz="2000">
              <a:latin typeface="黑体" panose="02010609060101010101" charset="-122"/>
              <a:cs typeface="黑体" panose="02010609060101010101" charset="-122"/>
            </a:endParaRPr>
          </a:p>
        </p:txBody>
      </p:sp>
      <p:sp>
        <p:nvSpPr>
          <p:cNvPr id="3" name="object 3"/>
          <p:cNvSpPr txBox="1">
            <a:spLocks noGrp="1"/>
          </p:cNvSpPr>
          <p:nvPr>
            <p:ph type="title"/>
          </p:nvPr>
        </p:nvSpPr>
        <p:spPr>
          <a:xfrm>
            <a:off x="383540" y="505853"/>
            <a:ext cx="28708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动土作业的风</a:t>
            </a:r>
            <a:r>
              <a:rPr sz="3200" spc="5" dirty="0">
                <a:solidFill>
                  <a:srgbClr val="000000"/>
                </a:solidFill>
              </a:rPr>
              <a:t>险</a:t>
            </a:r>
            <a:endParaRPr sz="3200"/>
          </a:p>
        </p:txBody>
      </p:sp>
      <p:sp>
        <p:nvSpPr>
          <p:cNvPr id="4" name="object 4"/>
          <p:cNvSpPr/>
          <p:nvPr/>
        </p:nvSpPr>
        <p:spPr>
          <a:xfrm>
            <a:off x="5855208" y="1813560"/>
            <a:ext cx="5565647" cy="4165091"/>
          </a:xfrm>
          <a:prstGeom prst="rect">
            <a:avLst/>
          </a:prstGeom>
          <a:blipFill>
            <a:blip r:embed="rId1" cstate="print"/>
            <a:stretch>
              <a:fillRect/>
            </a:stretch>
          </a:blipFill>
        </p:spPr>
        <p:txBody>
          <a:bodyPr wrap="square" lIns="0" tIns="0" rIns="0" bIns="0" rtlCol="0"/>
          <a:lstStyle/>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88340" y="1940522"/>
            <a:ext cx="4832985" cy="2541270"/>
          </a:xfrm>
          <a:prstGeom prst="rect">
            <a:avLst/>
          </a:prstGeom>
        </p:spPr>
        <p:txBody>
          <a:bodyPr vert="horz" wrap="square" lIns="0" tIns="12065" rIns="0" bIns="0" rtlCol="0">
            <a:spAutoFit/>
          </a:bodyPr>
          <a:lstStyle/>
          <a:p>
            <a:pPr marL="290830" indent="-278130">
              <a:lnSpc>
                <a:spcPct val="100000"/>
              </a:lnSpc>
              <a:spcBef>
                <a:spcPts val="95"/>
              </a:spcBef>
              <a:buClr>
                <a:srgbClr val="005292"/>
              </a:buClr>
              <a:buFont typeface="Arial" panose="020B0604020202020204"/>
              <a:buChar char="•"/>
              <a:tabLst>
                <a:tab pos="290195" algn="l"/>
                <a:tab pos="290830" algn="l"/>
              </a:tabLst>
            </a:pPr>
            <a:r>
              <a:rPr sz="2800" b="1" dirty="0">
                <a:latin typeface="黑体" panose="02010609060101010101" charset="-122"/>
                <a:cs typeface="黑体" panose="02010609060101010101" charset="-122"/>
              </a:rPr>
              <a:t>水</a:t>
            </a:r>
            <a:r>
              <a:rPr sz="2800" b="1" spc="-20" dirty="0">
                <a:latin typeface="黑体" panose="02010609060101010101" charset="-122"/>
                <a:cs typeface="黑体" panose="02010609060101010101" charset="-122"/>
              </a:rPr>
              <a:t>患</a:t>
            </a:r>
            <a:endParaRPr sz="2800">
              <a:latin typeface="黑体" panose="02010609060101010101" charset="-122"/>
              <a:cs typeface="黑体" panose="02010609060101010101" charset="-122"/>
            </a:endParaRPr>
          </a:p>
          <a:p>
            <a:pPr marL="755650" lvl="1" indent="-285750">
              <a:lnSpc>
                <a:spcPct val="100000"/>
              </a:lnSpc>
              <a:spcBef>
                <a:spcPts val="1810"/>
              </a:spcBef>
              <a:buClr>
                <a:srgbClr val="A40020"/>
              </a:buClr>
              <a:buFont typeface="Arial" panose="020B0604020202020204"/>
              <a:buChar char="–"/>
              <a:tabLst>
                <a:tab pos="755015" algn="l"/>
                <a:tab pos="755650" algn="l"/>
              </a:tabLst>
            </a:pPr>
            <a:r>
              <a:rPr sz="2000" dirty="0">
                <a:solidFill>
                  <a:srgbClr val="070707"/>
                </a:solidFill>
                <a:latin typeface="黑体" panose="02010609060101010101" charset="-122"/>
                <a:cs typeface="黑体" panose="02010609060101010101" charset="-122"/>
              </a:rPr>
              <a:t>挖掘墙面变重，垮</a:t>
            </a:r>
            <a:r>
              <a:rPr sz="2000" spc="5" dirty="0">
                <a:solidFill>
                  <a:srgbClr val="070707"/>
                </a:solidFill>
                <a:latin typeface="黑体" panose="02010609060101010101" charset="-122"/>
                <a:cs typeface="黑体" panose="02010609060101010101" charset="-122"/>
              </a:rPr>
              <a:t>塌</a:t>
            </a:r>
            <a:endParaRPr sz="2000">
              <a:latin typeface="黑体" panose="02010609060101010101" charset="-122"/>
              <a:cs typeface="黑体" panose="02010609060101010101" charset="-122"/>
            </a:endParaRPr>
          </a:p>
          <a:p>
            <a:pPr marL="755650" lvl="1" indent="-285750">
              <a:lnSpc>
                <a:spcPct val="100000"/>
              </a:lnSpc>
              <a:spcBef>
                <a:spcPts val="1680"/>
              </a:spcBef>
              <a:buClr>
                <a:srgbClr val="A40020"/>
              </a:buClr>
              <a:buFont typeface="Arial" panose="020B0604020202020204"/>
              <a:buChar char="–"/>
              <a:tabLst>
                <a:tab pos="755015" algn="l"/>
                <a:tab pos="755650" algn="l"/>
              </a:tabLst>
            </a:pPr>
            <a:r>
              <a:rPr sz="2000" dirty="0">
                <a:solidFill>
                  <a:srgbClr val="070707"/>
                </a:solidFill>
                <a:latin typeface="黑体" panose="02010609060101010101" charset="-122"/>
                <a:cs typeface="黑体" panose="02010609060101010101" charset="-122"/>
              </a:rPr>
              <a:t>会破坏沟渠底</a:t>
            </a:r>
            <a:r>
              <a:rPr sz="2000" spc="5" dirty="0">
                <a:solidFill>
                  <a:srgbClr val="070707"/>
                </a:solidFill>
                <a:latin typeface="黑体" panose="02010609060101010101" charset="-122"/>
                <a:cs typeface="黑体" panose="02010609060101010101" charset="-122"/>
              </a:rPr>
              <a:t>部</a:t>
            </a:r>
            <a:endParaRPr sz="2000">
              <a:latin typeface="黑体" panose="02010609060101010101" charset="-122"/>
              <a:cs typeface="黑体" panose="02010609060101010101" charset="-122"/>
            </a:endParaRPr>
          </a:p>
          <a:p>
            <a:pPr marL="755650" lvl="1" indent="-285750">
              <a:lnSpc>
                <a:spcPct val="100000"/>
              </a:lnSpc>
              <a:spcBef>
                <a:spcPts val="1680"/>
              </a:spcBef>
              <a:buClr>
                <a:srgbClr val="A40020"/>
              </a:buClr>
              <a:buFont typeface="Arial" panose="020B0604020202020204"/>
              <a:buChar char="–"/>
              <a:tabLst>
                <a:tab pos="755015" algn="l"/>
                <a:tab pos="755650" algn="l"/>
              </a:tabLst>
            </a:pPr>
            <a:r>
              <a:rPr sz="2000" dirty="0">
                <a:solidFill>
                  <a:srgbClr val="070707"/>
                </a:solidFill>
                <a:latin typeface="黑体" panose="02010609060101010101" charset="-122"/>
                <a:cs typeface="黑体" panose="02010609060101010101" charset="-122"/>
              </a:rPr>
              <a:t>冰冻和解冻现象使沟渠墙面不稳</a:t>
            </a:r>
            <a:r>
              <a:rPr sz="2000" spc="5" dirty="0">
                <a:solidFill>
                  <a:srgbClr val="070707"/>
                </a:solidFill>
                <a:latin typeface="黑体" panose="02010609060101010101" charset="-122"/>
                <a:cs typeface="黑体" panose="02010609060101010101" charset="-122"/>
              </a:rPr>
              <a:t>定</a:t>
            </a:r>
            <a:endParaRPr sz="2000">
              <a:latin typeface="黑体" panose="02010609060101010101" charset="-122"/>
              <a:cs typeface="黑体" panose="02010609060101010101" charset="-122"/>
            </a:endParaRPr>
          </a:p>
          <a:p>
            <a:pPr marL="755650" lvl="1" indent="-285750">
              <a:lnSpc>
                <a:spcPct val="100000"/>
              </a:lnSpc>
              <a:spcBef>
                <a:spcPts val="1680"/>
              </a:spcBef>
              <a:buClr>
                <a:srgbClr val="A40020"/>
              </a:buClr>
              <a:buFont typeface="Arial" panose="020B0604020202020204"/>
              <a:buChar char="–"/>
              <a:tabLst>
                <a:tab pos="755015" algn="l"/>
                <a:tab pos="755650" algn="l"/>
              </a:tabLst>
            </a:pPr>
            <a:r>
              <a:rPr sz="2000" dirty="0">
                <a:solidFill>
                  <a:srgbClr val="070707"/>
                </a:solidFill>
                <a:latin typeface="黑体" panose="02010609060101010101" charset="-122"/>
                <a:cs typeface="黑体" panose="02010609060101010101" charset="-122"/>
              </a:rPr>
              <a:t>雨水或地下水在深坑处聚集导致溺</a:t>
            </a:r>
            <a:r>
              <a:rPr sz="2000" spc="5" dirty="0">
                <a:solidFill>
                  <a:srgbClr val="070707"/>
                </a:solidFill>
                <a:latin typeface="黑体" panose="02010609060101010101" charset="-122"/>
                <a:cs typeface="黑体" panose="02010609060101010101" charset="-122"/>
              </a:rPr>
              <a:t>水</a:t>
            </a:r>
            <a:endParaRPr sz="2000">
              <a:latin typeface="黑体" panose="02010609060101010101" charset="-122"/>
              <a:cs typeface="黑体" panose="02010609060101010101" charset="-122"/>
            </a:endParaRPr>
          </a:p>
        </p:txBody>
      </p:sp>
      <p:sp>
        <p:nvSpPr>
          <p:cNvPr id="3" name="object 3"/>
          <p:cNvSpPr/>
          <p:nvPr/>
        </p:nvSpPr>
        <p:spPr>
          <a:xfrm>
            <a:off x="7277100" y="1405127"/>
            <a:ext cx="3985259" cy="4829556"/>
          </a:xfrm>
          <a:prstGeom prst="rect">
            <a:avLst/>
          </a:prstGeom>
          <a:blipFill>
            <a:blip r:embed="rId1" cstate="print"/>
            <a:stretch>
              <a:fillRect/>
            </a:stretch>
          </a:blipFill>
        </p:spPr>
        <p:txBody>
          <a:bodyPr wrap="square" lIns="0" tIns="0" rIns="0" bIns="0" rtlCol="0"/>
          <a:lstStyle/>
          <a:p/>
        </p:txBody>
      </p:sp>
      <p:sp>
        <p:nvSpPr>
          <p:cNvPr id="4" name="object 4"/>
          <p:cNvSpPr txBox="1">
            <a:spLocks noGrp="1"/>
          </p:cNvSpPr>
          <p:nvPr>
            <p:ph type="title"/>
          </p:nvPr>
        </p:nvSpPr>
        <p:spPr>
          <a:xfrm>
            <a:off x="383540" y="505853"/>
            <a:ext cx="28708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动土作业的风</a:t>
            </a:r>
            <a:r>
              <a:rPr sz="3200" spc="5" dirty="0">
                <a:solidFill>
                  <a:srgbClr val="000000"/>
                </a:solidFill>
              </a:rPr>
              <a:t>险</a:t>
            </a:r>
            <a:endParaRPr sz="3200"/>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2140" y="1746885"/>
            <a:ext cx="3562985" cy="3059430"/>
          </a:xfrm>
          <a:prstGeom prst="rect">
            <a:avLst/>
          </a:prstGeom>
        </p:spPr>
        <p:txBody>
          <a:bodyPr vert="horz" wrap="square" lIns="0" tIns="12065" rIns="0" bIns="0" rtlCol="0">
            <a:spAutoFit/>
          </a:bodyPr>
          <a:lstStyle/>
          <a:p>
            <a:pPr marL="290830" indent="-278130">
              <a:lnSpc>
                <a:spcPct val="100000"/>
              </a:lnSpc>
              <a:spcBef>
                <a:spcPts val="95"/>
              </a:spcBef>
              <a:buClr>
                <a:srgbClr val="005292"/>
              </a:buClr>
              <a:buFont typeface="Arial" panose="020B0604020202020204"/>
              <a:buChar char="•"/>
              <a:tabLst>
                <a:tab pos="290195" algn="l"/>
                <a:tab pos="290830" algn="l"/>
              </a:tabLst>
            </a:pPr>
            <a:r>
              <a:rPr sz="2800" b="1" dirty="0">
                <a:latin typeface="黑体" panose="02010609060101010101" charset="-122"/>
                <a:cs typeface="黑体" panose="02010609060101010101" charset="-122"/>
              </a:rPr>
              <a:t>高空危</a:t>
            </a:r>
            <a:r>
              <a:rPr sz="2800" b="1" spc="-20" dirty="0">
                <a:latin typeface="黑体" panose="02010609060101010101" charset="-122"/>
                <a:cs typeface="黑体" panose="02010609060101010101" charset="-122"/>
              </a:rPr>
              <a:t>险</a:t>
            </a:r>
            <a:endParaRPr sz="2800">
              <a:latin typeface="黑体" panose="02010609060101010101" charset="-122"/>
              <a:cs typeface="黑体" panose="02010609060101010101" charset="-122"/>
            </a:endParaRPr>
          </a:p>
          <a:p>
            <a:pPr marL="755650" lvl="1" indent="-285750">
              <a:lnSpc>
                <a:spcPct val="100000"/>
              </a:lnSpc>
              <a:spcBef>
                <a:spcPts val="1810"/>
              </a:spcBef>
              <a:buClr>
                <a:srgbClr val="A40020"/>
              </a:buClr>
              <a:buFont typeface="Arial" panose="020B0604020202020204"/>
              <a:buChar char="–"/>
              <a:tabLst>
                <a:tab pos="755015" algn="l"/>
                <a:tab pos="755650" algn="l"/>
              </a:tabLst>
            </a:pPr>
            <a:r>
              <a:rPr sz="2000" dirty="0">
                <a:latin typeface="黑体" panose="02010609060101010101" charset="-122"/>
                <a:cs typeface="黑体" panose="02010609060101010101" charset="-122"/>
              </a:rPr>
              <a:t>在挖掘工人上方的物</a:t>
            </a:r>
            <a:r>
              <a:rPr sz="2000" spc="5" dirty="0">
                <a:latin typeface="黑体" panose="02010609060101010101" charset="-122"/>
                <a:cs typeface="黑体" panose="02010609060101010101" charset="-122"/>
              </a:rPr>
              <a:t>体</a:t>
            </a:r>
            <a:endParaRPr sz="2000">
              <a:latin typeface="黑体" panose="02010609060101010101" charset="-122"/>
              <a:cs typeface="黑体" panose="02010609060101010101" charset="-122"/>
            </a:endParaRPr>
          </a:p>
          <a:p>
            <a:pPr marL="755650" lvl="1" indent="-285750">
              <a:lnSpc>
                <a:spcPct val="100000"/>
              </a:lnSpc>
              <a:spcBef>
                <a:spcPts val="1680"/>
              </a:spcBef>
              <a:buClr>
                <a:srgbClr val="A40020"/>
              </a:buClr>
              <a:buFont typeface="Arial" panose="020B0604020202020204"/>
              <a:buChar char="–"/>
              <a:tabLst>
                <a:tab pos="755015" algn="l"/>
                <a:tab pos="755650" algn="l"/>
              </a:tabLst>
            </a:pPr>
            <a:r>
              <a:rPr sz="2000" dirty="0">
                <a:solidFill>
                  <a:srgbClr val="070707"/>
                </a:solidFill>
                <a:latin typeface="黑体" panose="02010609060101010101" charset="-122"/>
                <a:cs typeface="黑体" panose="02010609060101010101" charset="-122"/>
              </a:rPr>
              <a:t>地上设</a:t>
            </a:r>
            <a:r>
              <a:rPr sz="2000" spc="5" dirty="0">
                <a:solidFill>
                  <a:srgbClr val="070707"/>
                </a:solidFill>
                <a:latin typeface="黑体" panose="02010609060101010101" charset="-122"/>
                <a:cs typeface="黑体" panose="02010609060101010101" charset="-122"/>
              </a:rPr>
              <a:t>施</a:t>
            </a:r>
            <a:endParaRPr sz="2000">
              <a:latin typeface="黑体" panose="02010609060101010101" charset="-122"/>
              <a:cs typeface="黑体" panose="02010609060101010101" charset="-122"/>
            </a:endParaRPr>
          </a:p>
          <a:p>
            <a:pPr marL="755650" lvl="1" indent="-285750">
              <a:lnSpc>
                <a:spcPct val="100000"/>
              </a:lnSpc>
              <a:spcBef>
                <a:spcPts val="1680"/>
              </a:spcBef>
              <a:buClr>
                <a:srgbClr val="A40020"/>
              </a:buClr>
              <a:buFont typeface="Arial" panose="020B0604020202020204"/>
              <a:buChar char="–"/>
              <a:tabLst>
                <a:tab pos="755015" algn="l"/>
                <a:tab pos="755650" algn="l"/>
              </a:tabLst>
            </a:pPr>
            <a:r>
              <a:rPr sz="2000" dirty="0">
                <a:latin typeface="黑体" panose="02010609060101010101" charset="-122"/>
                <a:cs typeface="黑体" panose="02010609060101010101" charset="-122"/>
              </a:rPr>
              <a:t>开挖物（废石</a:t>
            </a:r>
            <a:r>
              <a:rPr sz="2000" spc="5" dirty="0">
                <a:latin typeface="黑体" panose="02010609060101010101" charset="-122"/>
                <a:cs typeface="黑体" panose="02010609060101010101" charset="-122"/>
              </a:rPr>
              <a:t>）</a:t>
            </a:r>
            <a:endParaRPr sz="2000">
              <a:latin typeface="黑体" panose="02010609060101010101" charset="-122"/>
              <a:cs typeface="黑体" panose="02010609060101010101" charset="-122"/>
            </a:endParaRPr>
          </a:p>
          <a:p>
            <a:pPr marL="755650" lvl="1" indent="-285750">
              <a:lnSpc>
                <a:spcPct val="100000"/>
              </a:lnSpc>
              <a:spcBef>
                <a:spcPts val="1680"/>
              </a:spcBef>
              <a:buClr>
                <a:srgbClr val="A40020"/>
              </a:buClr>
              <a:buFont typeface="Arial" panose="020B0604020202020204"/>
              <a:buChar char="–"/>
              <a:tabLst>
                <a:tab pos="755015" algn="l"/>
                <a:tab pos="755650" algn="l"/>
              </a:tabLst>
            </a:pPr>
            <a:r>
              <a:rPr sz="2000" dirty="0">
                <a:latin typeface="黑体" panose="02010609060101010101" charset="-122"/>
                <a:cs typeface="黑体" panose="02010609060101010101" charset="-122"/>
              </a:rPr>
              <a:t>重型机</a:t>
            </a:r>
            <a:r>
              <a:rPr sz="2000" spc="5" dirty="0">
                <a:latin typeface="黑体" panose="02010609060101010101" charset="-122"/>
                <a:cs typeface="黑体" panose="02010609060101010101" charset="-122"/>
              </a:rPr>
              <a:t>械</a:t>
            </a:r>
            <a:endParaRPr sz="2000">
              <a:latin typeface="黑体" panose="02010609060101010101" charset="-122"/>
              <a:cs typeface="黑体" panose="02010609060101010101" charset="-122"/>
            </a:endParaRPr>
          </a:p>
          <a:p>
            <a:pPr marL="755650" lvl="1" indent="-285750">
              <a:lnSpc>
                <a:spcPct val="100000"/>
              </a:lnSpc>
              <a:spcBef>
                <a:spcPts val="1680"/>
              </a:spcBef>
              <a:buClr>
                <a:srgbClr val="A40020"/>
              </a:buClr>
              <a:buFont typeface="Arial" panose="020B0604020202020204"/>
              <a:buChar char="–"/>
              <a:tabLst>
                <a:tab pos="755015" algn="l"/>
                <a:tab pos="755650" algn="l"/>
              </a:tabLst>
            </a:pPr>
            <a:r>
              <a:rPr sz="2000" dirty="0">
                <a:latin typeface="黑体" panose="02010609060101010101" charset="-122"/>
                <a:cs typeface="黑体" panose="02010609060101010101" charset="-122"/>
              </a:rPr>
              <a:t>起重设备正在吊运的重</a:t>
            </a:r>
            <a:r>
              <a:rPr sz="2000" spc="5" dirty="0">
                <a:latin typeface="黑体" panose="02010609060101010101" charset="-122"/>
                <a:cs typeface="黑体" panose="02010609060101010101" charset="-122"/>
              </a:rPr>
              <a:t>物</a:t>
            </a:r>
            <a:endParaRPr sz="2000">
              <a:latin typeface="黑体" panose="02010609060101010101" charset="-122"/>
              <a:cs typeface="黑体" panose="02010609060101010101" charset="-122"/>
            </a:endParaRPr>
          </a:p>
        </p:txBody>
      </p:sp>
      <p:sp>
        <p:nvSpPr>
          <p:cNvPr id="3" name="object 3"/>
          <p:cNvSpPr/>
          <p:nvPr/>
        </p:nvSpPr>
        <p:spPr>
          <a:xfrm>
            <a:off x="7802486" y="2101595"/>
            <a:ext cx="2780169" cy="3035807"/>
          </a:xfrm>
          <a:prstGeom prst="rect">
            <a:avLst/>
          </a:prstGeom>
          <a:blipFill>
            <a:blip r:embed="rId1" cstate="print"/>
            <a:stretch>
              <a:fillRect/>
            </a:stretch>
          </a:blipFill>
        </p:spPr>
        <p:txBody>
          <a:bodyPr wrap="square" lIns="0" tIns="0" rIns="0" bIns="0" rtlCol="0"/>
          <a:lstStyle/>
          <a:p/>
        </p:txBody>
      </p:sp>
      <p:sp>
        <p:nvSpPr>
          <p:cNvPr id="4" name="object 4"/>
          <p:cNvSpPr/>
          <p:nvPr/>
        </p:nvSpPr>
        <p:spPr>
          <a:xfrm>
            <a:off x="7687056" y="4117847"/>
            <a:ext cx="1219200" cy="1184148"/>
          </a:xfrm>
          <a:prstGeom prst="rect">
            <a:avLst/>
          </a:prstGeom>
          <a:blipFill>
            <a:blip r:embed="rId2" cstate="print"/>
            <a:stretch>
              <a:fillRect/>
            </a:stretch>
          </a:blipFill>
        </p:spPr>
        <p:txBody>
          <a:bodyPr wrap="square" lIns="0" tIns="0" rIns="0" bIns="0" rtlCol="0"/>
          <a:lstStyle/>
          <a:p/>
        </p:txBody>
      </p:sp>
      <p:sp>
        <p:nvSpPr>
          <p:cNvPr id="5" name="object 5"/>
          <p:cNvSpPr txBox="1">
            <a:spLocks noGrp="1"/>
          </p:cNvSpPr>
          <p:nvPr>
            <p:ph type="title"/>
          </p:nvPr>
        </p:nvSpPr>
        <p:spPr>
          <a:xfrm>
            <a:off x="383540" y="505853"/>
            <a:ext cx="28708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动土作业的风</a:t>
            </a:r>
            <a:r>
              <a:rPr sz="3200" spc="5" dirty="0">
                <a:solidFill>
                  <a:srgbClr val="000000"/>
                </a:solidFill>
              </a:rPr>
              <a:t>险</a:t>
            </a:r>
            <a:endParaRPr sz="3200"/>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1713" y="1609801"/>
            <a:ext cx="5283200" cy="3308985"/>
          </a:xfrm>
          <a:prstGeom prst="rect">
            <a:avLst/>
          </a:prstGeom>
        </p:spPr>
        <p:txBody>
          <a:bodyPr vert="horz" wrap="square" lIns="0" tIns="12065" rIns="0" bIns="0" rtlCol="0">
            <a:spAutoFit/>
          </a:bodyPr>
          <a:lstStyle/>
          <a:p>
            <a:pPr marL="290830" indent="-278130">
              <a:lnSpc>
                <a:spcPct val="100000"/>
              </a:lnSpc>
              <a:spcBef>
                <a:spcPts val="95"/>
              </a:spcBef>
              <a:buClr>
                <a:srgbClr val="005292"/>
              </a:buClr>
              <a:buFont typeface="Arial" panose="020B0604020202020204"/>
              <a:buChar char="•"/>
              <a:tabLst>
                <a:tab pos="290195" algn="l"/>
                <a:tab pos="290830" algn="l"/>
              </a:tabLst>
            </a:pPr>
            <a:r>
              <a:rPr sz="2800" b="1" dirty="0">
                <a:latin typeface="黑体" panose="02010609060101010101" charset="-122"/>
                <a:cs typeface="黑体" panose="02010609060101010101" charset="-122"/>
              </a:rPr>
              <a:t>电气危</a:t>
            </a:r>
            <a:r>
              <a:rPr sz="2800" b="1" spc="-20" dirty="0">
                <a:latin typeface="黑体" panose="02010609060101010101" charset="-122"/>
                <a:cs typeface="黑体" panose="02010609060101010101" charset="-122"/>
              </a:rPr>
              <a:t>险</a:t>
            </a:r>
            <a:endParaRPr sz="2800">
              <a:latin typeface="黑体" panose="02010609060101010101" charset="-122"/>
              <a:cs typeface="黑体" panose="02010609060101010101" charset="-122"/>
            </a:endParaRPr>
          </a:p>
          <a:p>
            <a:pPr marL="755650" lvl="1" indent="-285750">
              <a:lnSpc>
                <a:spcPct val="100000"/>
              </a:lnSpc>
              <a:spcBef>
                <a:spcPts val="1810"/>
              </a:spcBef>
              <a:buClr>
                <a:srgbClr val="005292"/>
              </a:buClr>
              <a:buFont typeface="Arial" panose="020B0604020202020204"/>
              <a:buChar char="–"/>
              <a:tabLst>
                <a:tab pos="755015" algn="l"/>
                <a:tab pos="755650" algn="l"/>
              </a:tabLst>
            </a:pPr>
            <a:r>
              <a:rPr sz="2000" dirty="0">
                <a:latin typeface="黑体" panose="02010609060101010101" charset="-122"/>
                <a:cs typeface="黑体" panose="02010609060101010101" charset="-122"/>
              </a:rPr>
              <a:t>地下和高空电</a:t>
            </a:r>
            <a:r>
              <a:rPr sz="2000" spc="5" dirty="0">
                <a:latin typeface="黑体" panose="02010609060101010101" charset="-122"/>
                <a:cs typeface="黑体" panose="02010609060101010101" charset="-122"/>
              </a:rPr>
              <a:t>缆</a:t>
            </a:r>
            <a:endParaRPr sz="2000">
              <a:latin typeface="黑体" panose="02010609060101010101" charset="-122"/>
              <a:cs typeface="黑体" panose="02010609060101010101" charset="-122"/>
            </a:endParaRPr>
          </a:p>
          <a:p>
            <a:pPr marL="755650" marR="201930" lvl="1" indent="-285750">
              <a:lnSpc>
                <a:spcPct val="150000"/>
              </a:lnSpc>
              <a:spcBef>
                <a:spcPts val="480"/>
              </a:spcBef>
              <a:buClr>
                <a:srgbClr val="005292"/>
              </a:buClr>
              <a:buFont typeface="Arial" panose="020B0604020202020204"/>
              <a:buChar char="–"/>
              <a:tabLst>
                <a:tab pos="755015" algn="l"/>
                <a:tab pos="755650" algn="l"/>
              </a:tabLst>
            </a:pPr>
            <a:r>
              <a:rPr sz="2000" dirty="0">
                <a:latin typeface="黑体" panose="02010609060101010101" charset="-122"/>
                <a:cs typeface="黑体" panose="02010609060101010101" charset="-122"/>
              </a:rPr>
              <a:t>电气设备（电灯、电动工具、鼓风机</a:t>
            </a:r>
            <a:r>
              <a:rPr sz="2000" dirty="0">
                <a:latin typeface="黑体" panose="02010609060101010101" charset="-122"/>
                <a:cs typeface="黑体" panose="02010609060101010101" charset="-122"/>
              </a:rPr>
              <a:t>， </a:t>
            </a:r>
            <a:r>
              <a:rPr sz="2000" dirty="0">
                <a:latin typeface="黑体" panose="02010609060101010101" charset="-122"/>
                <a:cs typeface="黑体" panose="02010609060101010101" charset="-122"/>
              </a:rPr>
              <a:t>等）必须…..</a:t>
            </a:r>
            <a:endParaRPr sz="2000">
              <a:latin typeface="黑体" panose="02010609060101010101" charset="-122"/>
              <a:cs typeface="黑体" panose="02010609060101010101" charset="-122"/>
            </a:endParaRPr>
          </a:p>
          <a:p>
            <a:pPr marL="1155700" marR="5080" lvl="2" indent="-228600">
              <a:lnSpc>
                <a:spcPct val="150000"/>
              </a:lnSpc>
              <a:spcBef>
                <a:spcPts val="460"/>
              </a:spcBef>
              <a:buClr>
                <a:srgbClr val="005292"/>
              </a:buClr>
              <a:buFont typeface="Arial" panose="020B0604020202020204"/>
              <a:buChar char="•"/>
              <a:tabLst>
                <a:tab pos="1155065" algn="l"/>
                <a:tab pos="1155700" algn="l"/>
              </a:tabLst>
            </a:pPr>
            <a:r>
              <a:rPr sz="1800" dirty="0">
                <a:latin typeface="黑体" panose="02010609060101010101" charset="-122"/>
                <a:cs typeface="黑体" panose="02010609060101010101" charset="-122"/>
              </a:rPr>
              <a:t>如果交流电压超过36伏，要接上漏电保护 器</a:t>
            </a:r>
            <a:endParaRPr sz="1800">
              <a:latin typeface="黑体" panose="02010609060101010101" charset="-122"/>
              <a:cs typeface="黑体" panose="02010609060101010101" charset="-122"/>
            </a:endParaRPr>
          </a:p>
          <a:p>
            <a:pPr marL="1155700" lvl="2" indent="-228600">
              <a:lnSpc>
                <a:spcPct val="100000"/>
              </a:lnSpc>
              <a:spcBef>
                <a:spcPts val="1510"/>
              </a:spcBef>
              <a:buClr>
                <a:srgbClr val="005292"/>
              </a:buClr>
              <a:buFont typeface="Arial" panose="020B0604020202020204"/>
              <a:buChar char="•"/>
              <a:tabLst>
                <a:tab pos="1155065" algn="l"/>
                <a:tab pos="1155700" algn="l"/>
              </a:tabLst>
            </a:pPr>
            <a:r>
              <a:rPr sz="1800" dirty="0">
                <a:latin typeface="黑体" panose="02010609060101010101" charset="-122"/>
                <a:cs typeface="黑体" panose="02010609060101010101" charset="-122"/>
              </a:rPr>
              <a:t>尽可能将漏电保护器接在靠近电气设备处</a:t>
            </a:r>
            <a:endParaRPr sz="1800">
              <a:latin typeface="黑体" panose="02010609060101010101" charset="-122"/>
              <a:cs typeface="黑体" panose="02010609060101010101" charset="-122"/>
            </a:endParaRPr>
          </a:p>
        </p:txBody>
      </p:sp>
      <p:sp>
        <p:nvSpPr>
          <p:cNvPr id="3" name="object 3"/>
          <p:cNvSpPr/>
          <p:nvPr/>
        </p:nvSpPr>
        <p:spPr>
          <a:xfrm>
            <a:off x="7543800" y="2057400"/>
            <a:ext cx="2971800" cy="3352800"/>
          </a:xfrm>
          <a:prstGeom prst="rect">
            <a:avLst/>
          </a:prstGeom>
          <a:blipFill>
            <a:blip r:embed="rId1" cstate="print"/>
            <a:stretch>
              <a:fillRect/>
            </a:stretch>
          </a:blipFill>
        </p:spPr>
        <p:txBody>
          <a:bodyPr wrap="square" lIns="0" tIns="0" rIns="0" bIns="0" rtlCol="0"/>
          <a:lstStyle/>
          <a:p/>
        </p:txBody>
      </p:sp>
      <p:sp>
        <p:nvSpPr>
          <p:cNvPr id="4" name="object 4"/>
          <p:cNvSpPr/>
          <p:nvPr/>
        </p:nvSpPr>
        <p:spPr>
          <a:xfrm>
            <a:off x="9164053" y="1659420"/>
            <a:ext cx="271145" cy="702945"/>
          </a:xfrm>
          <a:custGeom>
            <a:avLst/>
            <a:gdLst/>
            <a:ahLst/>
            <a:cxnLst/>
            <a:rect l="l" t="t" r="r" b="b"/>
            <a:pathLst>
              <a:path w="271145" h="702944">
                <a:moveTo>
                  <a:pt x="198741" y="600584"/>
                </a:moveTo>
                <a:lnTo>
                  <a:pt x="0" y="12191"/>
                </a:lnTo>
                <a:lnTo>
                  <a:pt x="36093" y="0"/>
                </a:lnTo>
                <a:lnTo>
                  <a:pt x="234835" y="588394"/>
                </a:lnTo>
                <a:lnTo>
                  <a:pt x="198741" y="600584"/>
                </a:lnTo>
                <a:close/>
              </a:path>
              <a:path w="271145" h="702944">
                <a:moveTo>
                  <a:pt x="263796" y="627659"/>
                </a:moveTo>
                <a:lnTo>
                  <a:pt x="207886" y="627659"/>
                </a:lnTo>
                <a:lnTo>
                  <a:pt x="243979" y="615467"/>
                </a:lnTo>
                <a:lnTo>
                  <a:pt x="234835" y="588394"/>
                </a:lnTo>
                <a:lnTo>
                  <a:pt x="270941" y="576198"/>
                </a:lnTo>
                <a:lnTo>
                  <a:pt x="263796" y="627659"/>
                </a:lnTo>
                <a:close/>
              </a:path>
              <a:path w="271145" h="702944">
                <a:moveTo>
                  <a:pt x="207886" y="627659"/>
                </a:moveTo>
                <a:lnTo>
                  <a:pt x="198741" y="600584"/>
                </a:lnTo>
                <a:lnTo>
                  <a:pt x="234835" y="588394"/>
                </a:lnTo>
                <a:lnTo>
                  <a:pt x="243979" y="615467"/>
                </a:lnTo>
                <a:lnTo>
                  <a:pt x="207886" y="627659"/>
                </a:lnTo>
                <a:close/>
              </a:path>
              <a:path w="271145" h="702944">
                <a:moveTo>
                  <a:pt x="253365" y="702779"/>
                </a:moveTo>
                <a:lnTo>
                  <a:pt x="162648" y="612775"/>
                </a:lnTo>
                <a:lnTo>
                  <a:pt x="198741" y="600584"/>
                </a:lnTo>
                <a:lnTo>
                  <a:pt x="207886" y="627659"/>
                </a:lnTo>
                <a:lnTo>
                  <a:pt x="263796" y="627659"/>
                </a:lnTo>
                <a:lnTo>
                  <a:pt x="253365" y="702779"/>
                </a:lnTo>
                <a:close/>
              </a:path>
            </a:pathLst>
          </a:custGeom>
          <a:solidFill>
            <a:srgbClr val="FF0000"/>
          </a:solidFill>
        </p:spPr>
        <p:txBody>
          <a:bodyPr wrap="square" lIns="0" tIns="0" rIns="0" bIns="0" rtlCol="0"/>
          <a:lstStyle/>
          <a:p/>
        </p:txBody>
      </p:sp>
      <p:sp>
        <p:nvSpPr>
          <p:cNvPr id="5" name="object 5"/>
          <p:cNvSpPr txBox="1"/>
          <p:nvPr/>
        </p:nvSpPr>
        <p:spPr>
          <a:xfrm>
            <a:off x="8658859" y="1161414"/>
            <a:ext cx="1045844"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黑体" panose="02010609060101010101" charset="-122"/>
                <a:cs typeface="黑体" panose="02010609060101010101" charset="-122"/>
              </a:rPr>
              <a:t>高空电</a:t>
            </a:r>
            <a:r>
              <a:rPr sz="2000" b="1" spc="-5" dirty="0">
                <a:latin typeface="黑体" panose="02010609060101010101" charset="-122"/>
                <a:cs typeface="黑体" panose="02010609060101010101" charset="-122"/>
              </a:rPr>
              <a:t>线</a:t>
            </a:r>
            <a:endParaRPr sz="2000">
              <a:latin typeface="黑体" panose="02010609060101010101" charset="-122"/>
              <a:cs typeface="黑体" panose="02010609060101010101" charset="-122"/>
            </a:endParaRP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
        <p:nvSpPr>
          <p:cNvPr id="6" name="object 6"/>
          <p:cNvSpPr txBox="1">
            <a:spLocks noGrp="1"/>
          </p:cNvSpPr>
          <p:nvPr>
            <p:ph type="title"/>
          </p:nvPr>
        </p:nvSpPr>
        <p:spPr>
          <a:xfrm>
            <a:off x="383540" y="505853"/>
            <a:ext cx="28708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动土作业的风</a:t>
            </a:r>
            <a:r>
              <a:rPr sz="3200" spc="5" dirty="0">
                <a:solidFill>
                  <a:srgbClr val="000000"/>
                </a:solidFill>
              </a:rPr>
              <a:t>险</a:t>
            </a:r>
            <a:endParaRPr sz="32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0900" y="1796148"/>
            <a:ext cx="6729095" cy="3629025"/>
          </a:xfrm>
          <a:prstGeom prst="rect">
            <a:avLst/>
          </a:prstGeom>
        </p:spPr>
        <p:txBody>
          <a:bodyPr vert="horz" wrap="square" lIns="0" tIns="12065" rIns="0" bIns="0" rtlCol="0">
            <a:spAutoFit/>
          </a:bodyPr>
          <a:lstStyle/>
          <a:p>
            <a:pPr marL="290830" indent="-278130">
              <a:lnSpc>
                <a:spcPct val="100000"/>
              </a:lnSpc>
              <a:spcBef>
                <a:spcPts val="95"/>
              </a:spcBef>
              <a:buClr>
                <a:srgbClr val="005292"/>
              </a:buClr>
              <a:buFont typeface="Arial" panose="020B0604020202020204"/>
              <a:buChar char="•"/>
              <a:tabLst>
                <a:tab pos="290195" algn="l"/>
                <a:tab pos="290830" algn="l"/>
              </a:tabLst>
            </a:pPr>
            <a:r>
              <a:rPr sz="2800" b="1" dirty="0">
                <a:latin typeface="黑体" panose="02010609060101010101" charset="-122"/>
                <a:cs typeface="黑体" panose="02010609060101010101" charset="-122"/>
              </a:rPr>
              <a:t>有害气体/危险蒸</a:t>
            </a:r>
            <a:r>
              <a:rPr sz="2800" b="1" spc="-20" dirty="0">
                <a:latin typeface="黑体" panose="02010609060101010101" charset="-122"/>
                <a:cs typeface="黑体" panose="02010609060101010101" charset="-122"/>
              </a:rPr>
              <a:t>汽</a:t>
            </a:r>
            <a:endParaRPr sz="2800">
              <a:latin typeface="黑体" panose="02010609060101010101" charset="-122"/>
              <a:cs typeface="黑体" panose="02010609060101010101" charset="-122"/>
            </a:endParaRPr>
          </a:p>
          <a:p>
            <a:pPr marL="290830" indent="-278130">
              <a:lnSpc>
                <a:spcPct val="100000"/>
              </a:lnSpc>
              <a:spcBef>
                <a:spcPts val="1940"/>
              </a:spcBef>
              <a:buClr>
                <a:srgbClr val="005292"/>
              </a:buClr>
              <a:buFont typeface="Arial" panose="020B0604020202020204"/>
              <a:buChar char="•"/>
              <a:tabLst>
                <a:tab pos="290195" algn="l"/>
                <a:tab pos="290830" algn="l"/>
              </a:tabLst>
            </a:pPr>
            <a:r>
              <a:rPr sz="2200" dirty="0">
                <a:latin typeface="黑体" panose="02010609060101010101" charset="-122"/>
                <a:cs typeface="黑体" panose="02010609060101010101" charset="-122"/>
              </a:rPr>
              <a:t>挖掘时比空气重的气体聚集在低处，此类气体包括</a:t>
            </a:r>
            <a:r>
              <a:rPr sz="2200" spc="-5" dirty="0">
                <a:latin typeface="黑体" panose="02010609060101010101" charset="-122"/>
                <a:cs typeface="黑体" panose="02010609060101010101" charset="-122"/>
              </a:rPr>
              <a:t>：</a:t>
            </a:r>
            <a:endParaRPr sz="2200">
              <a:latin typeface="黑体" panose="02010609060101010101" charset="-122"/>
              <a:cs typeface="黑体" panose="02010609060101010101" charset="-122"/>
            </a:endParaRPr>
          </a:p>
          <a:p>
            <a:pPr marL="755650" lvl="1" indent="-285750">
              <a:lnSpc>
                <a:spcPct val="100000"/>
              </a:lnSpc>
              <a:spcBef>
                <a:spcPts val="1715"/>
              </a:spcBef>
              <a:buClr>
                <a:srgbClr val="A40020"/>
              </a:buClr>
              <a:buFont typeface="Arial" panose="020B0604020202020204"/>
              <a:buChar char="–"/>
              <a:tabLst>
                <a:tab pos="755015" algn="l"/>
                <a:tab pos="755650" algn="l"/>
              </a:tabLst>
            </a:pPr>
            <a:r>
              <a:rPr sz="2000" dirty="0">
                <a:latin typeface="黑体" panose="02010609060101010101" charset="-122"/>
                <a:cs typeface="黑体" panose="02010609060101010101" charset="-122"/>
              </a:rPr>
              <a:t>硫化氢</a:t>
            </a:r>
            <a:r>
              <a:rPr sz="2000" spc="5" dirty="0">
                <a:latin typeface="黑体" panose="02010609060101010101" charset="-122"/>
                <a:cs typeface="黑体" panose="02010609060101010101" charset="-122"/>
              </a:rPr>
              <a:t>（</a:t>
            </a:r>
            <a:r>
              <a:rPr sz="2000" spc="-10" dirty="0">
                <a:latin typeface="黑体" panose="02010609060101010101" charset="-122"/>
                <a:cs typeface="黑体" panose="02010609060101010101" charset="-122"/>
              </a:rPr>
              <a:t> </a:t>
            </a:r>
            <a:r>
              <a:rPr sz="2000" spc="-5" dirty="0">
                <a:latin typeface="黑体" panose="02010609060101010101" charset="-122"/>
                <a:cs typeface="黑体" panose="02010609060101010101" charset="-122"/>
              </a:rPr>
              <a:t>H</a:t>
            </a:r>
            <a:r>
              <a:rPr sz="1950" spc="-7" baseline="-17000" dirty="0">
                <a:latin typeface="黑体" panose="02010609060101010101" charset="-122"/>
                <a:cs typeface="黑体" panose="02010609060101010101" charset="-122"/>
              </a:rPr>
              <a:t>2</a:t>
            </a:r>
            <a:r>
              <a:rPr sz="2000" spc="-5" dirty="0">
                <a:latin typeface="黑体" panose="02010609060101010101" charset="-122"/>
                <a:cs typeface="黑体" panose="02010609060101010101" charset="-122"/>
              </a:rPr>
              <a:t>S</a:t>
            </a:r>
            <a:r>
              <a:rPr sz="2000" spc="-10" dirty="0">
                <a:latin typeface="黑体" panose="02010609060101010101" charset="-122"/>
                <a:cs typeface="黑体" panose="02010609060101010101" charset="-122"/>
              </a:rPr>
              <a:t> </a:t>
            </a:r>
            <a:r>
              <a:rPr sz="2000" spc="5" dirty="0">
                <a:latin typeface="黑体" panose="02010609060101010101" charset="-122"/>
                <a:cs typeface="黑体" panose="02010609060101010101" charset="-122"/>
              </a:rPr>
              <a:t>）</a:t>
            </a:r>
            <a:endParaRPr sz="2000">
              <a:latin typeface="黑体" panose="02010609060101010101" charset="-122"/>
              <a:cs typeface="黑体" panose="02010609060101010101" charset="-122"/>
            </a:endParaRPr>
          </a:p>
          <a:p>
            <a:pPr marL="755650" lvl="1" indent="-285750">
              <a:lnSpc>
                <a:spcPct val="100000"/>
              </a:lnSpc>
              <a:spcBef>
                <a:spcPts val="1680"/>
              </a:spcBef>
              <a:buClr>
                <a:srgbClr val="A40020"/>
              </a:buClr>
              <a:buFont typeface="Arial" panose="020B0604020202020204"/>
              <a:buChar char="–"/>
              <a:tabLst>
                <a:tab pos="755015" algn="l"/>
                <a:tab pos="755650" algn="l"/>
                <a:tab pos="2615565" algn="l"/>
              </a:tabLst>
            </a:pPr>
            <a:r>
              <a:rPr sz="2000" dirty="0">
                <a:latin typeface="黑体" panose="02010609060101010101" charset="-122"/>
                <a:cs typeface="黑体" panose="02010609060101010101" charset="-122"/>
              </a:rPr>
              <a:t>二氧化碳</a:t>
            </a:r>
            <a:r>
              <a:rPr sz="2000" spc="5" dirty="0">
                <a:latin typeface="黑体" panose="02010609060101010101" charset="-122"/>
                <a:cs typeface="黑体" panose="02010609060101010101" charset="-122"/>
              </a:rPr>
              <a:t>（</a:t>
            </a:r>
            <a:r>
              <a:rPr sz="2000" spc="-5" dirty="0">
                <a:latin typeface="黑体" panose="02010609060101010101" charset="-122"/>
                <a:cs typeface="黑体" panose="02010609060101010101" charset="-122"/>
              </a:rPr>
              <a:t> CO</a:t>
            </a:r>
            <a:r>
              <a:rPr sz="1950" spc="-7" baseline="-17000" dirty="0">
                <a:latin typeface="黑体" panose="02010609060101010101" charset="-122"/>
                <a:cs typeface="黑体" panose="02010609060101010101" charset="-122"/>
              </a:rPr>
              <a:t>2	</a:t>
            </a:r>
            <a:r>
              <a:rPr sz="2000" spc="5" dirty="0">
                <a:latin typeface="黑体" panose="02010609060101010101" charset="-122"/>
                <a:cs typeface="黑体" panose="02010609060101010101" charset="-122"/>
              </a:rPr>
              <a:t>）</a:t>
            </a:r>
            <a:endParaRPr sz="2000">
              <a:latin typeface="黑体" panose="02010609060101010101" charset="-122"/>
              <a:cs typeface="黑体" panose="02010609060101010101" charset="-122"/>
            </a:endParaRPr>
          </a:p>
          <a:p>
            <a:pPr marL="755650" lvl="1" indent="-285750">
              <a:lnSpc>
                <a:spcPct val="100000"/>
              </a:lnSpc>
              <a:spcBef>
                <a:spcPts val="1680"/>
              </a:spcBef>
              <a:buClr>
                <a:srgbClr val="A40020"/>
              </a:buClr>
              <a:buFont typeface="Arial" panose="020B0604020202020204"/>
              <a:buChar char="–"/>
              <a:tabLst>
                <a:tab pos="755015" algn="l"/>
                <a:tab pos="755650" algn="l"/>
                <a:tab pos="2615565" algn="l"/>
              </a:tabLst>
            </a:pPr>
            <a:r>
              <a:rPr sz="2000" dirty="0">
                <a:latin typeface="黑体" panose="02010609060101010101" charset="-122"/>
                <a:cs typeface="黑体" panose="02010609060101010101" charset="-122"/>
              </a:rPr>
              <a:t>二氧化硫</a:t>
            </a:r>
            <a:r>
              <a:rPr sz="2000" spc="5" dirty="0">
                <a:latin typeface="黑体" panose="02010609060101010101" charset="-122"/>
                <a:cs typeface="黑体" panose="02010609060101010101" charset="-122"/>
              </a:rPr>
              <a:t>（</a:t>
            </a:r>
            <a:r>
              <a:rPr sz="2000" spc="-5" dirty="0">
                <a:latin typeface="黑体" panose="02010609060101010101" charset="-122"/>
                <a:cs typeface="黑体" panose="02010609060101010101" charset="-122"/>
              </a:rPr>
              <a:t> SO</a:t>
            </a:r>
            <a:r>
              <a:rPr sz="1950" spc="-7" baseline="-17000" dirty="0">
                <a:latin typeface="黑体" panose="02010609060101010101" charset="-122"/>
                <a:cs typeface="黑体" panose="02010609060101010101" charset="-122"/>
              </a:rPr>
              <a:t>2	</a:t>
            </a:r>
            <a:r>
              <a:rPr sz="2000" spc="5" dirty="0">
                <a:latin typeface="黑体" panose="02010609060101010101" charset="-122"/>
                <a:cs typeface="黑体" panose="02010609060101010101" charset="-122"/>
              </a:rPr>
              <a:t>）</a:t>
            </a:r>
            <a:endParaRPr sz="2000">
              <a:latin typeface="黑体" panose="02010609060101010101" charset="-122"/>
              <a:cs typeface="黑体" panose="02010609060101010101" charset="-122"/>
            </a:endParaRPr>
          </a:p>
          <a:p>
            <a:pPr marL="755650" lvl="1" indent="-285750">
              <a:lnSpc>
                <a:spcPct val="100000"/>
              </a:lnSpc>
              <a:spcBef>
                <a:spcPts val="1680"/>
              </a:spcBef>
              <a:buClr>
                <a:srgbClr val="A40020"/>
              </a:buClr>
              <a:buFont typeface="Arial" panose="020B0604020202020204"/>
              <a:buChar char="–"/>
              <a:tabLst>
                <a:tab pos="755015" algn="l"/>
                <a:tab pos="755650" algn="l"/>
              </a:tabLst>
            </a:pPr>
            <a:r>
              <a:rPr sz="2000" dirty="0">
                <a:latin typeface="黑体" panose="02010609060101010101" charset="-122"/>
                <a:cs typeface="黑体" panose="02010609060101010101" charset="-122"/>
              </a:rPr>
              <a:t>汽油蒸</a:t>
            </a:r>
            <a:r>
              <a:rPr sz="2000" spc="5" dirty="0">
                <a:latin typeface="黑体" panose="02010609060101010101" charset="-122"/>
                <a:cs typeface="黑体" panose="02010609060101010101" charset="-122"/>
              </a:rPr>
              <a:t>汽</a:t>
            </a:r>
            <a:endParaRPr sz="2000">
              <a:latin typeface="黑体" panose="02010609060101010101" charset="-122"/>
              <a:cs typeface="黑体" panose="02010609060101010101" charset="-122"/>
            </a:endParaRPr>
          </a:p>
          <a:p>
            <a:pPr marL="755650" lvl="1" indent="-285750">
              <a:lnSpc>
                <a:spcPct val="100000"/>
              </a:lnSpc>
              <a:spcBef>
                <a:spcPts val="1680"/>
              </a:spcBef>
              <a:buClr>
                <a:srgbClr val="A40020"/>
              </a:buClr>
              <a:buFont typeface="Arial" panose="020B0604020202020204"/>
              <a:buChar char="–"/>
              <a:tabLst>
                <a:tab pos="755015" algn="l"/>
                <a:tab pos="755650" algn="l"/>
              </a:tabLst>
            </a:pPr>
            <a:r>
              <a:rPr sz="2000" dirty="0">
                <a:latin typeface="黑体" panose="02010609060101010101" charset="-122"/>
                <a:cs typeface="黑体" panose="02010609060101010101" charset="-122"/>
              </a:rPr>
              <a:t>液化石油气</a:t>
            </a:r>
            <a:r>
              <a:rPr sz="2000" spc="-5" dirty="0">
                <a:latin typeface="黑体" panose="02010609060101010101" charset="-122"/>
                <a:cs typeface="黑体" panose="02010609060101010101" charset="-122"/>
              </a:rPr>
              <a:t>（LPG）</a:t>
            </a:r>
            <a:endParaRPr sz="2000">
              <a:latin typeface="黑体" panose="02010609060101010101" charset="-122"/>
              <a:cs typeface="黑体" panose="02010609060101010101" charset="-122"/>
            </a:endParaRPr>
          </a:p>
        </p:txBody>
      </p:sp>
      <p:sp>
        <p:nvSpPr>
          <p:cNvPr id="3" name="object 3"/>
          <p:cNvSpPr/>
          <p:nvPr/>
        </p:nvSpPr>
        <p:spPr>
          <a:xfrm>
            <a:off x="7915656" y="1714500"/>
            <a:ext cx="3182111" cy="3200400"/>
          </a:xfrm>
          <a:prstGeom prst="rect">
            <a:avLst/>
          </a:prstGeom>
          <a:blipFill>
            <a:blip r:embed="rId1" cstate="print"/>
            <a:stretch>
              <a:fillRect/>
            </a:stretch>
          </a:blipFill>
        </p:spPr>
        <p:txBody>
          <a:bodyPr wrap="square" lIns="0" tIns="0" rIns="0" bIns="0" rtlCol="0"/>
          <a:lstStyle/>
          <a:p/>
        </p:txBody>
      </p:sp>
      <p:sp>
        <p:nvSpPr>
          <p:cNvPr id="4" name="object 4"/>
          <p:cNvSpPr txBox="1">
            <a:spLocks noGrp="1"/>
          </p:cNvSpPr>
          <p:nvPr>
            <p:ph type="title"/>
          </p:nvPr>
        </p:nvSpPr>
        <p:spPr>
          <a:xfrm>
            <a:off x="383540" y="505853"/>
            <a:ext cx="28708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动土作业的风</a:t>
            </a:r>
            <a:r>
              <a:rPr sz="3200" spc="5" dirty="0">
                <a:solidFill>
                  <a:srgbClr val="000000"/>
                </a:solidFill>
              </a:rPr>
              <a:t>险</a:t>
            </a:r>
            <a:endParaRPr sz="3200"/>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5" y="0"/>
            <a:ext cx="12179808" cy="6858000"/>
          </a:xfrm>
          <a:prstGeom prst="rect">
            <a:avLst/>
          </a:prstGeom>
          <a:blipFill>
            <a:blip r:embed="rId1" cstate="print"/>
            <a:stretch>
              <a:fillRect/>
            </a:stretch>
          </a:blipFill>
        </p:spPr>
        <p:txBody>
          <a:bodyPr wrap="square" lIns="0" tIns="0" rIns="0" bIns="0" rtlCol="0"/>
          <a:lstStyle/>
          <a:p/>
        </p:txBody>
      </p:sp>
      <p:sp>
        <p:nvSpPr>
          <p:cNvPr id="3" name="object 3"/>
          <p:cNvSpPr/>
          <p:nvPr/>
        </p:nvSpPr>
        <p:spPr>
          <a:xfrm>
            <a:off x="0" y="0"/>
            <a:ext cx="12186285" cy="6858000"/>
          </a:xfrm>
          <a:custGeom>
            <a:avLst/>
            <a:gdLst/>
            <a:ahLst/>
            <a:cxnLst/>
            <a:rect l="l" t="t" r="r" b="b"/>
            <a:pathLst>
              <a:path w="12186285" h="6858000">
                <a:moveTo>
                  <a:pt x="0" y="6858000"/>
                </a:moveTo>
                <a:lnTo>
                  <a:pt x="0" y="0"/>
                </a:lnTo>
                <a:lnTo>
                  <a:pt x="12185904" y="0"/>
                </a:lnTo>
                <a:lnTo>
                  <a:pt x="12185904" y="6858000"/>
                </a:lnTo>
                <a:lnTo>
                  <a:pt x="0" y="6858000"/>
                </a:lnTo>
                <a:close/>
              </a:path>
            </a:pathLst>
          </a:custGeom>
          <a:solidFill>
            <a:srgbClr val="0D0D0D">
              <a:alpha val="65899"/>
            </a:srgbClr>
          </a:solidFill>
        </p:spPr>
        <p:txBody>
          <a:bodyPr wrap="square" lIns="0" tIns="0" rIns="0" bIns="0" rtlCol="0"/>
          <a:lstStyle/>
          <a:p/>
        </p:txBody>
      </p:sp>
      <p:sp>
        <p:nvSpPr>
          <p:cNvPr id="4" name="object 4"/>
          <p:cNvSpPr txBox="1">
            <a:spLocks noGrp="1"/>
          </p:cNvSpPr>
          <p:nvPr>
            <p:ph type="title"/>
          </p:nvPr>
        </p:nvSpPr>
        <p:spPr>
          <a:xfrm>
            <a:off x="383540" y="164223"/>
            <a:ext cx="838835" cy="514350"/>
          </a:xfrm>
          <a:prstGeom prst="rect">
            <a:avLst/>
          </a:prstGeom>
        </p:spPr>
        <p:txBody>
          <a:bodyPr vert="horz" wrap="square" lIns="0" tIns="13335" rIns="0" bIns="0" rtlCol="0">
            <a:spAutoFit/>
          </a:bodyPr>
          <a:lstStyle/>
          <a:p>
            <a:pPr marL="12700">
              <a:lnSpc>
                <a:spcPct val="100000"/>
              </a:lnSpc>
              <a:spcBef>
                <a:spcPts val="105"/>
              </a:spcBef>
            </a:pPr>
            <a:r>
              <a:rPr sz="3200" u="heavy" dirty="0">
                <a:solidFill>
                  <a:srgbClr val="FFFFFF"/>
                </a:solidFill>
                <a:uFill>
                  <a:solidFill>
                    <a:srgbClr val="FFFFFF"/>
                  </a:solidFill>
                </a:uFill>
              </a:rPr>
              <a:t>定</a:t>
            </a:r>
            <a:r>
              <a:rPr sz="3200" u="heavy" spc="5" dirty="0">
                <a:solidFill>
                  <a:srgbClr val="FFFFFF"/>
                </a:solidFill>
                <a:uFill>
                  <a:solidFill>
                    <a:srgbClr val="FFFFFF"/>
                  </a:solidFill>
                </a:uFill>
              </a:rPr>
              <a:t>义</a:t>
            </a:r>
            <a:endParaRPr sz="3200"/>
          </a:p>
        </p:txBody>
      </p:sp>
      <p:sp>
        <p:nvSpPr>
          <p:cNvPr id="5" name="object 5"/>
          <p:cNvSpPr/>
          <p:nvPr/>
        </p:nvSpPr>
        <p:spPr>
          <a:xfrm>
            <a:off x="479386" y="1600415"/>
            <a:ext cx="1739645" cy="1739645"/>
          </a:xfrm>
          <a:prstGeom prst="rect">
            <a:avLst/>
          </a:prstGeom>
          <a:blipFill>
            <a:blip r:embed="rId2" cstate="print"/>
            <a:stretch>
              <a:fillRect/>
            </a:stretch>
          </a:blipFill>
        </p:spPr>
        <p:txBody>
          <a:bodyPr wrap="square" lIns="0" tIns="0" rIns="0" bIns="0" rtlCol="0"/>
          <a:lstStyle/>
          <a:p/>
        </p:txBody>
      </p:sp>
      <p:sp>
        <p:nvSpPr>
          <p:cNvPr id="6" name="object 6"/>
          <p:cNvSpPr/>
          <p:nvPr/>
        </p:nvSpPr>
        <p:spPr>
          <a:xfrm>
            <a:off x="803986" y="2357475"/>
            <a:ext cx="1029119" cy="278129"/>
          </a:xfrm>
          <a:prstGeom prst="rect">
            <a:avLst/>
          </a:prstGeom>
          <a:blipFill>
            <a:blip r:embed="rId3" cstate="print"/>
            <a:stretch>
              <a:fillRect/>
            </a:stretch>
          </a:blipFill>
        </p:spPr>
        <p:txBody>
          <a:bodyPr wrap="square" lIns="0" tIns="0" rIns="0" bIns="0" rtlCol="0"/>
          <a:lstStyle/>
          <a:p/>
        </p:txBody>
      </p:sp>
      <p:sp>
        <p:nvSpPr>
          <p:cNvPr id="7" name="object 7"/>
          <p:cNvSpPr txBox="1"/>
          <p:nvPr/>
        </p:nvSpPr>
        <p:spPr>
          <a:xfrm>
            <a:off x="2380297" y="1743408"/>
            <a:ext cx="9426575" cy="2121535"/>
          </a:xfrm>
          <a:prstGeom prst="rect">
            <a:avLst/>
          </a:prstGeom>
        </p:spPr>
        <p:txBody>
          <a:bodyPr vert="horz" wrap="square" lIns="0" tIns="161290" rIns="0" bIns="0" rtlCol="0">
            <a:spAutoFit/>
          </a:bodyPr>
          <a:lstStyle/>
          <a:p>
            <a:pPr marL="12700">
              <a:lnSpc>
                <a:spcPct val="100000"/>
              </a:lnSpc>
              <a:spcBef>
                <a:spcPts val="1270"/>
              </a:spcBef>
            </a:pPr>
            <a:r>
              <a:rPr sz="2000" dirty="0">
                <a:solidFill>
                  <a:srgbClr val="FFFFFF"/>
                </a:solidFill>
                <a:latin typeface="微软雅黑" panose="020B0503020204020204" charset="-122"/>
                <a:cs typeface="微软雅黑" panose="020B0503020204020204" charset="-122"/>
              </a:rPr>
              <a:t>又名受限空间、密闭空间等，英文</a:t>
            </a:r>
            <a:r>
              <a:rPr sz="2000" spc="-5" dirty="0">
                <a:solidFill>
                  <a:srgbClr val="FFFFFF"/>
                </a:solidFill>
                <a:latin typeface="微软雅黑" panose="020B0503020204020204" charset="-122"/>
                <a:cs typeface="微软雅黑" panose="020B0503020204020204" charset="-122"/>
              </a:rPr>
              <a:t>Confined</a:t>
            </a:r>
            <a:r>
              <a:rPr sz="2000" spc="-10" dirty="0">
                <a:solidFill>
                  <a:srgbClr val="FFFFFF"/>
                </a:solidFill>
                <a:latin typeface="微软雅黑" panose="020B0503020204020204" charset="-122"/>
                <a:cs typeface="微软雅黑" panose="020B0503020204020204" charset="-122"/>
              </a:rPr>
              <a:t> Space.</a:t>
            </a:r>
            <a:endParaRPr sz="2000">
              <a:latin typeface="微软雅黑" panose="020B0503020204020204" charset="-122"/>
              <a:cs typeface="微软雅黑" panose="020B0503020204020204" charset="-122"/>
            </a:endParaRPr>
          </a:p>
          <a:p>
            <a:pPr marL="12700" marR="34290">
              <a:lnSpc>
                <a:spcPts val="3240"/>
              </a:lnSpc>
              <a:spcBef>
                <a:spcPts val="260"/>
              </a:spcBef>
            </a:pPr>
            <a:r>
              <a:rPr sz="1800" dirty="0">
                <a:solidFill>
                  <a:srgbClr val="FFFFFF"/>
                </a:solidFill>
                <a:latin typeface="宋体" panose="02010600030101010101" pitchFamily="2" charset="-122"/>
                <a:cs typeface="宋体" panose="02010600030101010101" pitchFamily="2" charset="-122"/>
              </a:rPr>
              <a:t>有限空间是指封闭或部分封闭、进出口受限但人员可以进入，未被设计为固定工作场所，通风 不良，易造成有毒有害、易燃易爆物质积聚或氧含量不足的空间。</a:t>
            </a:r>
            <a:endParaRPr sz="1800">
              <a:latin typeface="宋体" panose="02010600030101010101" pitchFamily="2" charset="-122"/>
              <a:cs typeface="宋体" panose="02010600030101010101" pitchFamily="2" charset="-122"/>
            </a:endParaRPr>
          </a:p>
          <a:p>
            <a:pPr>
              <a:lnSpc>
                <a:spcPct val="100000"/>
              </a:lnSpc>
            </a:pPr>
            <a:endParaRPr sz="1800">
              <a:latin typeface="Times New Roman" panose="02020603050405020304"/>
              <a:cs typeface="Times New Roman" panose="02020603050405020304"/>
            </a:endParaRPr>
          </a:p>
          <a:p>
            <a:pPr>
              <a:lnSpc>
                <a:spcPct val="100000"/>
              </a:lnSpc>
              <a:spcBef>
                <a:spcPts val="5"/>
              </a:spcBef>
            </a:pPr>
            <a:endParaRPr sz="1700">
              <a:latin typeface="Times New Roman" panose="02020603050405020304"/>
              <a:cs typeface="Times New Roman" panose="02020603050405020304"/>
            </a:endParaRPr>
          </a:p>
          <a:p>
            <a:pPr marL="4929505">
              <a:lnSpc>
                <a:spcPct val="100000"/>
              </a:lnSpc>
            </a:pPr>
            <a:r>
              <a:rPr sz="1800" b="1" dirty="0">
                <a:solidFill>
                  <a:srgbClr val="FFFFFF"/>
                </a:solidFill>
                <a:latin typeface="宋体" panose="02010600030101010101" pitchFamily="2" charset="-122"/>
                <a:cs typeface="宋体" panose="02010600030101010101" pitchFamily="2" charset="-122"/>
              </a:rPr>
              <a:t>&lt;&lt;应急管理部-有限空间作业安全指导手册</a:t>
            </a:r>
            <a:r>
              <a:rPr sz="1800" b="1" spc="-5" dirty="0">
                <a:solidFill>
                  <a:srgbClr val="FFFFFF"/>
                </a:solidFill>
                <a:latin typeface="宋体" panose="02010600030101010101" pitchFamily="2" charset="-122"/>
                <a:cs typeface="宋体" panose="02010600030101010101" pitchFamily="2" charset="-122"/>
              </a:rPr>
              <a:t>&gt;&gt;</a:t>
            </a:r>
            <a:endParaRPr sz="1800">
              <a:latin typeface="宋体" panose="02010600030101010101" pitchFamily="2" charset="-122"/>
              <a:cs typeface="宋体" panose="02010600030101010101" pitchFamily="2" charset="-122"/>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3540" y="1738998"/>
            <a:ext cx="3435985" cy="3629025"/>
          </a:xfrm>
          <a:prstGeom prst="rect">
            <a:avLst/>
          </a:prstGeom>
        </p:spPr>
        <p:txBody>
          <a:bodyPr vert="horz" wrap="square" lIns="0" tIns="12065" rIns="0" bIns="0" rtlCol="0">
            <a:spAutoFit/>
          </a:bodyPr>
          <a:lstStyle/>
          <a:p>
            <a:pPr marL="290830" indent="-278130">
              <a:lnSpc>
                <a:spcPct val="100000"/>
              </a:lnSpc>
              <a:spcBef>
                <a:spcPts val="95"/>
              </a:spcBef>
              <a:buClr>
                <a:srgbClr val="005292"/>
              </a:buClr>
              <a:buFont typeface="Arial" panose="020B0604020202020204"/>
              <a:buChar char="•"/>
              <a:tabLst>
                <a:tab pos="290195" algn="l"/>
                <a:tab pos="290830" algn="l"/>
              </a:tabLst>
            </a:pPr>
            <a:r>
              <a:rPr sz="2800" b="1" dirty="0">
                <a:latin typeface="黑体" panose="02010609060101010101" charset="-122"/>
                <a:cs typeface="黑体" panose="02010609060101010101" charset="-122"/>
              </a:rPr>
              <a:t>火灾和爆</a:t>
            </a:r>
            <a:r>
              <a:rPr sz="2800" b="1" spc="-20" dirty="0">
                <a:latin typeface="黑体" panose="02010609060101010101" charset="-122"/>
                <a:cs typeface="黑体" panose="02010609060101010101" charset="-122"/>
              </a:rPr>
              <a:t>炸</a:t>
            </a:r>
            <a:endParaRPr sz="2800">
              <a:latin typeface="黑体" panose="02010609060101010101" charset="-122"/>
              <a:cs typeface="黑体" panose="02010609060101010101" charset="-122"/>
            </a:endParaRPr>
          </a:p>
          <a:p>
            <a:pPr marL="290830" indent="-278130">
              <a:lnSpc>
                <a:spcPct val="100000"/>
              </a:lnSpc>
              <a:spcBef>
                <a:spcPts val="1940"/>
              </a:spcBef>
              <a:buClr>
                <a:srgbClr val="005292"/>
              </a:buClr>
              <a:buFont typeface="Arial" panose="020B0604020202020204"/>
              <a:buChar char="•"/>
              <a:tabLst>
                <a:tab pos="290195" algn="l"/>
                <a:tab pos="290830" algn="l"/>
              </a:tabLst>
            </a:pPr>
            <a:r>
              <a:rPr sz="2200" dirty="0">
                <a:latin typeface="黑体" panose="02010609060101010101" charset="-122"/>
                <a:cs typeface="黑体" panose="02010609060101010101" charset="-122"/>
              </a:rPr>
              <a:t>遇到地下设</a:t>
            </a:r>
            <a:r>
              <a:rPr sz="2200" spc="-5" dirty="0">
                <a:latin typeface="黑体" panose="02010609060101010101" charset="-122"/>
                <a:cs typeface="黑体" panose="02010609060101010101" charset="-122"/>
              </a:rPr>
              <a:t>施</a:t>
            </a:r>
            <a:endParaRPr sz="2200">
              <a:latin typeface="黑体" panose="02010609060101010101" charset="-122"/>
              <a:cs typeface="黑体" panose="02010609060101010101" charset="-122"/>
            </a:endParaRPr>
          </a:p>
          <a:p>
            <a:pPr marL="755650" lvl="1" indent="-285750">
              <a:lnSpc>
                <a:spcPct val="100000"/>
              </a:lnSpc>
              <a:spcBef>
                <a:spcPts val="1715"/>
              </a:spcBef>
              <a:buClr>
                <a:srgbClr val="005292"/>
              </a:buClr>
              <a:buFont typeface="Arial" panose="020B0604020202020204"/>
              <a:buChar char="–"/>
              <a:tabLst>
                <a:tab pos="755015" algn="l"/>
                <a:tab pos="755650" algn="l"/>
              </a:tabLst>
            </a:pPr>
            <a:r>
              <a:rPr sz="2000" dirty="0">
                <a:latin typeface="黑体" panose="02010609060101010101" charset="-122"/>
                <a:cs typeface="黑体" panose="02010609060101010101" charset="-122"/>
              </a:rPr>
              <a:t>天然气管</a:t>
            </a:r>
            <a:r>
              <a:rPr sz="2000" spc="5" dirty="0">
                <a:latin typeface="黑体" panose="02010609060101010101" charset="-122"/>
                <a:cs typeface="黑体" panose="02010609060101010101" charset="-122"/>
              </a:rPr>
              <a:t>道</a:t>
            </a:r>
            <a:endParaRPr sz="2000">
              <a:latin typeface="黑体" panose="02010609060101010101" charset="-122"/>
              <a:cs typeface="黑体" panose="02010609060101010101" charset="-122"/>
            </a:endParaRPr>
          </a:p>
          <a:p>
            <a:pPr marL="755650" lvl="1" indent="-285750">
              <a:lnSpc>
                <a:spcPct val="100000"/>
              </a:lnSpc>
              <a:spcBef>
                <a:spcPts val="1680"/>
              </a:spcBef>
              <a:buClr>
                <a:srgbClr val="005292"/>
              </a:buClr>
              <a:buFont typeface="Arial" panose="020B0604020202020204"/>
              <a:buChar char="–"/>
              <a:tabLst>
                <a:tab pos="755015" algn="l"/>
                <a:tab pos="755650" algn="l"/>
              </a:tabLst>
            </a:pPr>
            <a:r>
              <a:rPr sz="2000" spc="-5" dirty="0">
                <a:latin typeface="黑体" panose="02010609060101010101" charset="-122"/>
                <a:cs typeface="黑体" panose="02010609060101010101" charset="-122"/>
              </a:rPr>
              <a:t>液化石油气（LPG）管</a:t>
            </a:r>
            <a:r>
              <a:rPr sz="2000" spc="5" dirty="0">
                <a:latin typeface="黑体" panose="02010609060101010101" charset="-122"/>
                <a:cs typeface="黑体" panose="02010609060101010101" charset="-122"/>
              </a:rPr>
              <a:t>道</a:t>
            </a:r>
            <a:endParaRPr sz="2000">
              <a:latin typeface="黑体" panose="02010609060101010101" charset="-122"/>
              <a:cs typeface="黑体" panose="02010609060101010101" charset="-122"/>
            </a:endParaRPr>
          </a:p>
          <a:p>
            <a:pPr marL="882650" lvl="1" indent="-412750">
              <a:lnSpc>
                <a:spcPct val="100000"/>
              </a:lnSpc>
              <a:spcBef>
                <a:spcPts val="1680"/>
              </a:spcBef>
              <a:buClr>
                <a:srgbClr val="005292"/>
              </a:buClr>
              <a:buFont typeface="Arial" panose="020B0604020202020204"/>
              <a:buChar char="–"/>
              <a:tabLst>
                <a:tab pos="882015" algn="l"/>
                <a:tab pos="882650" algn="l"/>
              </a:tabLst>
            </a:pPr>
            <a:r>
              <a:rPr sz="2000" dirty="0">
                <a:latin typeface="黑体" panose="02010609060101010101" charset="-122"/>
                <a:cs typeface="黑体" panose="02010609060101010101" charset="-122"/>
              </a:rPr>
              <a:t>电</a:t>
            </a:r>
            <a:r>
              <a:rPr sz="2000" spc="5" dirty="0">
                <a:latin typeface="黑体" panose="02010609060101010101" charset="-122"/>
                <a:cs typeface="黑体" panose="02010609060101010101" charset="-122"/>
              </a:rPr>
              <a:t>线</a:t>
            </a:r>
            <a:endParaRPr sz="2000">
              <a:latin typeface="黑体" panose="02010609060101010101" charset="-122"/>
              <a:cs typeface="黑体" panose="02010609060101010101" charset="-122"/>
            </a:endParaRPr>
          </a:p>
          <a:p>
            <a:pPr marL="882650" lvl="1" indent="-412750">
              <a:lnSpc>
                <a:spcPct val="100000"/>
              </a:lnSpc>
              <a:spcBef>
                <a:spcPts val="1680"/>
              </a:spcBef>
              <a:buClr>
                <a:srgbClr val="005292"/>
              </a:buClr>
              <a:buFont typeface="Arial" panose="020B0604020202020204"/>
              <a:buChar char="–"/>
              <a:tabLst>
                <a:tab pos="882015" algn="l"/>
                <a:tab pos="882650" algn="l"/>
              </a:tabLst>
            </a:pPr>
            <a:r>
              <a:rPr sz="2000" dirty="0">
                <a:latin typeface="黑体" panose="02010609060101010101" charset="-122"/>
                <a:cs typeface="黑体" panose="02010609060101010101" charset="-122"/>
              </a:rPr>
              <a:t>汽油蒸</a:t>
            </a:r>
            <a:r>
              <a:rPr sz="2000" spc="5" dirty="0">
                <a:latin typeface="黑体" panose="02010609060101010101" charset="-122"/>
                <a:cs typeface="黑体" panose="02010609060101010101" charset="-122"/>
              </a:rPr>
              <a:t>汽</a:t>
            </a:r>
            <a:endParaRPr sz="2000">
              <a:latin typeface="黑体" panose="02010609060101010101" charset="-122"/>
              <a:cs typeface="黑体" panose="02010609060101010101" charset="-122"/>
            </a:endParaRPr>
          </a:p>
          <a:p>
            <a:pPr marL="882650" lvl="1" indent="-412750">
              <a:lnSpc>
                <a:spcPct val="100000"/>
              </a:lnSpc>
              <a:spcBef>
                <a:spcPts val="1680"/>
              </a:spcBef>
              <a:buClr>
                <a:srgbClr val="005292"/>
              </a:buClr>
              <a:buFont typeface="Arial" panose="020B0604020202020204"/>
              <a:buChar char="–"/>
              <a:tabLst>
                <a:tab pos="882015" algn="l"/>
                <a:tab pos="882650" algn="l"/>
              </a:tabLst>
            </a:pPr>
            <a:r>
              <a:rPr sz="2000" dirty="0">
                <a:latin typeface="黑体" panose="02010609060101010101" charset="-122"/>
                <a:cs typeface="黑体" panose="02010609060101010101" charset="-122"/>
              </a:rPr>
              <a:t>被污染的土</a:t>
            </a:r>
            <a:r>
              <a:rPr sz="2000" spc="5" dirty="0">
                <a:latin typeface="黑体" panose="02010609060101010101" charset="-122"/>
                <a:cs typeface="黑体" panose="02010609060101010101" charset="-122"/>
              </a:rPr>
              <a:t>壤</a:t>
            </a:r>
            <a:endParaRPr sz="2000">
              <a:latin typeface="黑体" panose="02010609060101010101" charset="-122"/>
              <a:cs typeface="黑体" panose="02010609060101010101" charset="-122"/>
            </a:endParaRPr>
          </a:p>
        </p:txBody>
      </p:sp>
      <p:sp>
        <p:nvSpPr>
          <p:cNvPr id="3" name="object 3"/>
          <p:cNvSpPr/>
          <p:nvPr/>
        </p:nvSpPr>
        <p:spPr>
          <a:xfrm>
            <a:off x="7889747" y="1548383"/>
            <a:ext cx="2955036" cy="3581400"/>
          </a:xfrm>
          <a:prstGeom prst="rect">
            <a:avLst/>
          </a:prstGeom>
          <a:blipFill>
            <a:blip r:embed="rId1" cstate="print"/>
            <a:stretch>
              <a:fillRect/>
            </a:stretch>
          </a:blipFill>
        </p:spPr>
        <p:txBody>
          <a:bodyPr wrap="square" lIns="0" tIns="0" rIns="0" bIns="0" rtlCol="0"/>
          <a:lstStyle/>
          <a:p/>
        </p:txBody>
      </p:sp>
      <p:sp>
        <p:nvSpPr>
          <p:cNvPr id="4" name="object 4"/>
          <p:cNvSpPr txBox="1">
            <a:spLocks noGrp="1"/>
          </p:cNvSpPr>
          <p:nvPr>
            <p:ph type="title"/>
          </p:nvPr>
        </p:nvSpPr>
        <p:spPr>
          <a:xfrm>
            <a:off x="383540" y="505853"/>
            <a:ext cx="28708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动土作业的风</a:t>
            </a:r>
            <a:r>
              <a:rPr sz="3200" spc="5" dirty="0">
                <a:solidFill>
                  <a:srgbClr val="000000"/>
                </a:solidFill>
              </a:rPr>
              <a:t>险</a:t>
            </a:r>
            <a:endParaRPr sz="3200"/>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58887"/>
            <a:ext cx="12188190" cy="0"/>
          </a:xfrm>
          <a:custGeom>
            <a:avLst/>
            <a:gdLst/>
            <a:ahLst/>
            <a:cxnLst/>
            <a:rect l="l" t="t" r="r" b="b"/>
            <a:pathLst>
              <a:path w="12188190">
                <a:moveTo>
                  <a:pt x="0" y="0"/>
                </a:moveTo>
                <a:lnTo>
                  <a:pt x="12187770" y="0"/>
                </a:lnTo>
              </a:path>
            </a:pathLst>
          </a:custGeom>
          <a:ln w="9525">
            <a:solidFill>
              <a:srgbClr val="C0C0C0"/>
            </a:solidFill>
          </a:ln>
        </p:spPr>
        <p:txBody>
          <a:bodyPr wrap="square" lIns="0" tIns="0" rIns="0" bIns="0" rtlCol="0"/>
          <a:lstStyle/>
          <a:p/>
        </p:txBody>
      </p:sp>
      <p:sp>
        <p:nvSpPr>
          <p:cNvPr id="3" name="object 3"/>
          <p:cNvSpPr/>
          <p:nvPr/>
        </p:nvSpPr>
        <p:spPr>
          <a:xfrm>
            <a:off x="0" y="6569075"/>
            <a:ext cx="12188190" cy="0"/>
          </a:xfrm>
          <a:custGeom>
            <a:avLst/>
            <a:gdLst/>
            <a:ahLst/>
            <a:cxnLst/>
            <a:rect l="l" t="t" r="r" b="b"/>
            <a:pathLst>
              <a:path w="12188190">
                <a:moveTo>
                  <a:pt x="0" y="0"/>
                </a:moveTo>
                <a:lnTo>
                  <a:pt x="12187770" y="0"/>
                </a:lnTo>
              </a:path>
            </a:pathLst>
          </a:custGeom>
          <a:ln w="9525">
            <a:solidFill>
              <a:srgbClr val="C0C0C0"/>
            </a:solidFill>
          </a:ln>
        </p:spPr>
        <p:txBody>
          <a:bodyPr wrap="square" lIns="0" tIns="0" rIns="0" bIns="0" rtlCol="0"/>
          <a:lstStyle/>
          <a:p/>
        </p:txBody>
      </p:sp>
      <p:sp>
        <p:nvSpPr>
          <p:cNvPr id="4" name="object 4"/>
          <p:cNvSpPr txBox="1">
            <a:spLocks noGrp="1"/>
          </p:cNvSpPr>
          <p:nvPr>
            <p:ph type="title"/>
          </p:nvPr>
        </p:nvSpPr>
        <p:spPr>
          <a:xfrm>
            <a:off x="285127" y="594715"/>
            <a:ext cx="32772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其他特殊作业概</a:t>
            </a:r>
            <a:r>
              <a:rPr sz="3200" spc="5" dirty="0">
                <a:solidFill>
                  <a:srgbClr val="000000"/>
                </a:solidFill>
              </a:rPr>
              <a:t>述</a:t>
            </a:r>
            <a:endParaRPr sz="3200"/>
          </a:p>
        </p:txBody>
      </p:sp>
      <p:sp>
        <p:nvSpPr>
          <p:cNvPr id="5" name="object 5"/>
          <p:cNvSpPr/>
          <p:nvPr/>
        </p:nvSpPr>
        <p:spPr>
          <a:xfrm>
            <a:off x="583691" y="1959864"/>
            <a:ext cx="398145" cy="2948940"/>
          </a:xfrm>
          <a:custGeom>
            <a:avLst/>
            <a:gdLst/>
            <a:ahLst/>
            <a:cxnLst/>
            <a:rect l="l" t="t" r="r" b="b"/>
            <a:pathLst>
              <a:path w="398144" h="2948940">
                <a:moveTo>
                  <a:pt x="0" y="0"/>
                </a:moveTo>
                <a:lnTo>
                  <a:pt x="397764" y="0"/>
                </a:lnTo>
                <a:lnTo>
                  <a:pt x="397764" y="2948940"/>
                </a:lnTo>
                <a:lnTo>
                  <a:pt x="0" y="2948940"/>
                </a:lnTo>
                <a:lnTo>
                  <a:pt x="0" y="0"/>
                </a:lnTo>
                <a:close/>
              </a:path>
            </a:pathLst>
          </a:custGeom>
          <a:solidFill>
            <a:srgbClr val="3A79CE"/>
          </a:solidFill>
        </p:spPr>
        <p:txBody>
          <a:bodyPr wrap="square" lIns="0" tIns="0" rIns="0" bIns="0" rtlCol="0"/>
          <a:lstStyle/>
          <a:p/>
        </p:txBody>
      </p:sp>
      <p:sp>
        <p:nvSpPr>
          <p:cNvPr id="6" name="object 6"/>
          <p:cNvSpPr/>
          <p:nvPr/>
        </p:nvSpPr>
        <p:spPr>
          <a:xfrm>
            <a:off x="1353311" y="4427220"/>
            <a:ext cx="10269220" cy="231775"/>
          </a:xfrm>
          <a:custGeom>
            <a:avLst/>
            <a:gdLst/>
            <a:ahLst/>
            <a:cxnLst/>
            <a:rect l="l" t="t" r="r" b="b"/>
            <a:pathLst>
              <a:path w="10269220" h="231775">
                <a:moveTo>
                  <a:pt x="10152888" y="231647"/>
                </a:moveTo>
                <a:lnTo>
                  <a:pt x="115824" y="231647"/>
                </a:lnTo>
                <a:lnTo>
                  <a:pt x="70310" y="222306"/>
                </a:lnTo>
                <a:lnTo>
                  <a:pt x="33361" y="197410"/>
                </a:lnTo>
                <a:lnTo>
                  <a:pt x="8676" y="160669"/>
                </a:lnTo>
                <a:lnTo>
                  <a:pt x="0" y="115824"/>
                </a:lnTo>
                <a:lnTo>
                  <a:pt x="8676" y="70449"/>
                </a:lnTo>
                <a:lnTo>
                  <a:pt x="33361" y="33532"/>
                </a:lnTo>
                <a:lnTo>
                  <a:pt x="70321" y="8805"/>
                </a:lnTo>
                <a:lnTo>
                  <a:pt x="115824" y="0"/>
                </a:lnTo>
                <a:lnTo>
                  <a:pt x="10152888" y="0"/>
                </a:lnTo>
                <a:lnTo>
                  <a:pt x="10198009" y="8805"/>
                </a:lnTo>
                <a:lnTo>
                  <a:pt x="10234834" y="33474"/>
                </a:lnTo>
                <a:lnTo>
                  <a:pt x="10259669" y="70251"/>
                </a:lnTo>
                <a:lnTo>
                  <a:pt x="10268775" y="115354"/>
                </a:lnTo>
                <a:lnTo>
                  <a:pt x="10259669" y="160471"/>
                </a:lnTo>
                <a:lnTo>
                  <a:pt x="10234834" y="197351"/>
                </a:lnTo>
                <a:lnTo>
                  <a:pt x="10197998" y="222306"/>
                </a:lnTo>
                <a:lnTo>
                  <a:pt x="10152888" y="231647"/>
                </a:lnTo>
                <a:close/>
              </a:path>
            </a:pathLst>
          </a:custGeom>
          <a:solidFill>
            <a:srgbClr val="A6A6A6"/>
          </a:solidFill>
        </p:spPr>
        <p:txBody>
          <a:bodyPr wrap="square" lIns="0" tIns="0" rIns="0" bIns="0" rtlCol="0"/>
          <a:lstStyle/>
          <a:p/>
        </p:txBody>
      </p:sp>
      <p:sp>
        <p:nvSpPr>
          <p:cNvPr id="7" name="object 7"/>
          <p:cNvSpPr/>
          <p:nvPr/>
        </p:nvSpPr>
        <p:spPr>
          <a:xfrm>
            <a:off x="2602992" y="4440974"/>
            <a:ext cx="198945" cy="198437"/>
          </a:xfrm>
          <a:prstGeom prst="rect">
            <a:avLst/>
          </a:prstGeom>
          <a:blipFill>
            <a:blip r:embed="rId1" cstate="print"/>
            <a:stretch>
              <a:fillRect/>
            </a:stretch>
          </a:blipFill>
        </p:spPr>
        <p:txBody>
          <a:bodyPr wrap="square" lIns="0" tIns="0" rIns="0" bIns="0" rtlCol="0"/>
          <a:lstStyle/>
          <a:p/>
        </p:txBody>
      </p:sp>
      <p:sp>
        <p:nvSpPr>
          <p:cNvPr id="8" name="object 8"/>
          <p:cNvSpPr/>
          <p:nvPr/>
        </p:nvSpPr>
        <p:spPr>
          <a:xfrm>
            <a:off x="5117591" y="4440974"/>
            <a:ext cx="197358" cy="198437"/>
          </a:xfrm>
          <a:prstGeom prst="rect">
            <a:avLst/>
          </a:prstGeom>
          <a:blipFill>
            <a:blip r:embed="rId1" cstate="print"/>
            <a:stretch>
              <a:fillRect/>
            </a:stretch>
          </a:blipFill>
        </p:spPr>
        <p:txBody>
          <a:bodyPr wrap="square" lIns="0" tIns="0" rIns="0" bIns="0" rtlCol="0"/>
          <a:lstStyle/>
          <a:p/>
        </p:txBody>
      </p:sp>
      <p:sp>
        <p:nvSpPr>
          <p:cNvPr id="9" name="object 9"/>
          <p:cNvSpPr/>
          <p:nvPr/>
        </p:nvSpPr>
        <p:spPr>
          <a:xfrm>
            <a:off x="7630668" y="4440974"/>
            <a:ext cx="198881" cy="198437"/>
          </a:xfrm>
          <a:prstGeom prst="rect">
            <a:avLst/>
          </a:prstGeom>
          <a:blipFill>
            <a:blip r:embed="rId2" cstate="print"/>
            <a:stretch>
              <a:fillRect/>
            </a:stretch>
          </a:blipFill>
        </p:spPr>
        <p:txBody>
          <a:bodyPr wrap="square" lIns="0" tIns="0" rIns="0" bIns="0" rtlCol="0"/>
          <a:lstStyle/>
          <a:p/>
        </p:txBody>
      </p:sp>
      <p:sp>
        <p:nvSpPr>
          <p:cNvPr id="10" name="object 10"/>
          <p:cNvSpPr/>
          <p:nvPr/>
        </p:nvSpPr>
        <p:spPr>
          <a:xfrm>
            <a:off x="1718310" y="2049246"/>
            <a:ext cx="1967230" cy="2543492"/>
          </a:xfrm>
          <a:prstGeom prst="rect">
            <a:avLst/>
          </a:prstGeom>
          <a:blipFill>
            <a:blip r:embed="rId3" cstate="print"/>
            <a:stretch>
              <a:fillRect/>
            </a:stretch>
          </a:blipFill>
        </p:spPr>
        <p:txBody>
          <a:bodyPr wrap="square" lIns="0" tIns="0" rIns="0" bIns="0" rtlCol="0"/>
          <a:lstStyle/>
          <a:p/>
        </p:txBody>
      </p:sp>
      <p:sp>
        <p:nvSpPr>
          <p:cNvPr id="11" name="object 11"/>
          <p:cNvSpPr txBox="1"/>
          <p:nvPr/>
        </p:nvSpPr>
        <p:spPr>
          <a:xfrm>
            <a:off x="1978025" y="2968409"/>
            <a:ext cx="1447165" cy="451484"/>
          </a:xfrm>
          <a:prstGeom prst="rect">
            <a:avLst/>
          </a:prstGeom>
        </p:spPr>
        <p:txBody>
          <a:bodyPr vert="horz" wrap="square" lIns="0" tIns="12065" rIns="0" bIns="0" rtlCol="0">
            <a:spAutoFit/>
          </a:bodyPr>
          <a:lstStyle/>
          <a:p>
            <a:pPr marL="12700">
              <a:lnSpc>
                <a:spcPct val="100000"/>
              </a:lnSpc>
              <a:spcBef>
                <a:spcPts val="95"/>
              </a:spcBef>
            </a:pPr>
            <a:r>
              <a:rPr sz="2800" b="1" dirty="0">
                <a:solidFill>
                  <a:srgbClr val="FFFFFF"/>
                </a:solidFill>
                <a:latin typeface="微软雅黑" panose="020B0503020204020204" charset="-122"/>
                <a:cs typeface="微软雅黑" panose="020B0503020204020204" charset="-122"/>
              </a:rPr>
              <a:t>临时用</a:t>
            </a:r>
            <a:r>
              <a:rPr sz="2800" b="1" spc="-5" dirty="0">
                <a:solidFill>
                  <a:srgbClr val="FFFFFF"/>
                </a:solidFill>
                <a:latin typeface="微软雅黑" panose="020B0503020204020204" charset="-122"/>
                <a:cs typeface="微软雅黑" panose="020B0503020204020204" charset="-122"/>
              </a:rPr>
              <a:t>电</a:t>
            </a:r>
            <a:endParaRPr sz="2800">
              <a:latin typeface="微软雅黑" panose="020B0503020204020204" charset="-122"/>
              <a:cs typeface="微软雅黑" panose="020B0503020204020204" charset="-122"/>
            </a:endParaRPr>
          </a:p>
        </p:txBody>
      </p:sp>
      <p:sp>
        <p:nvSpPr>
          <p:cNvPr id="12" name="object 12"/>
          <p:cNvSpPr/>
          <p:nvPr/>
        </p:nvSpPr>
        <p:spPr>
          <a:xfrm>
            <a:off x="4232909" y="2049246"/>
            <a:ext cx="1967230" cy="2543492"/>
          </a:xfrm>
          <a:prstGeom prst="rect">
            <a:avLst/>
          </a:prstGeom>
          <a:blipFill>
            <a:blip r:embed="rId3" cstate="print"/>
            <a:stretch>
              <a:fillRect/>
            </a:stretch>
          </a:blipFill>
        </p:spPr>
        <p:txBody>
          <a:bodyPr wrap="square" lIns="0" tIns="0" rIns="0" bIns="0" rtlCol="0"/>
          <a:lstStyle/>
          <a:p/>
        </p:txBody>
      </p:sp>
      <p:sp>
        <p:nvSpPr>
          <p:cNvPr id="13" name="object 13"/>
          <p:cNvSpPr/>
          <p:nvPr/>
        </p:nvSpPr>
        <p:spPr>
          <a:xfrm>
            <a:off x="6747509" y="2049246"/>
            <a:ext cx="1967229" cy="2543492"/>
          </a:xfrm>
          <a:prstGeom prst="rect">
            <a:avLst/>
          </a:prstGeom>
          <a:blipFill>
            <a:blip r:embed="rId3" cstate="print"/>
            <a:stretch>
              <a:fillRect/>
            </a:stretch>
          </a:blipFill>
        </p:spPr>
        <p:txBody>
          <a:bodyPr wrap="square" lIns="0" tIns="0" rIns="0" bIns="0" rtlCol="0"/>
          <a:lstStyle/>
          <a:p/>
        </p:txBody>
      </p:sp>
      <p:sp>
        <p:nvSpPr>
          <p:cNvPr id="14" name="object 14"/>
          <p:cNvSpPr txBox="1"/>
          <p:nvPr/>
        </p:nvSpPr>
        <p:spPr>
          <a:xfrm>
            <a:off x="7007225" y="2897289"/>
            <a:ext cx="1447165" cy="451484"/>
          </a:xfrm>
          <a:prstGeom prst="rect">
            <a:avLst/>
          </a:prstGeom>
        </p:spPr>
        <p:txBody>
          <a:bodyPr vert="horz" wrap="square" lIns="0" tIns="12065" rIns="0" bIns="0" rtlCol="0">
            <a:spAutoFit/>
          </a:bodyPr>
          <a:lstStyle/>
          <a:p>
            <a:pPr marL="12700">
              <a:lnSpc>
                <a:spcPct val="100000"/>
              </a:lnSpc>
              <a:spcBef>
                <a:spcPts val="95"/>
              </a:spcBef>
            </a:pPr>
            <a:r>
              <a:rPr sz="2800" b="1" dirty="0">
                <a:solidFill>
                  <a:srgbClr val="FFFFFF"/>
                </a:solidFill>
                <a:latin typeface="微软雅黑" panose="020B0503020204020204" charset="-122"/>
                <a:cs typeface="微软雅黑" panose="020B0503020204020204" charset="-122"/>
              </a:rPr>
              <a:t>盲板抽</a:t>
            </a:r>
            <a:r>
              <a:rPr sz="2800" b="1" spc="-5" dirty="0">
                <a:solidFill>
                  <a:srgbClr val="FFFFFF"/>
                </a:solidFill>
                <a:latin typeface="微软雅黑" panose="020B0503020204020204" charset="-122"/>
                <a:cs typeface="微软雅黑" panose="020B0503020204020204" charset="-122"/>
              </a:rPr>
              <a:t>堵</a:t>
            </a:r>
            <a:endParaRPr sz="2800">
              <a:latin typeface="微软雅黑" panose="020B0503020204020204" charset="-122"/>
              <a:cs typeface="微软雅黑" panose="020B0503020204020204" charset="-122"/>
            </a:endParaRPr>
          </a:p>
        </p:txBody>
      </p:sp>
      <p:sp>
        <p:nvSpPr>
          <p:cNvPr id="15" name="object 15"/>
          <p:cNvSpPr/>
          <p:nvPr/>
        </p:nvSpPr>
        <p:spPr>
          <a:xfrm>
            <a:off x="10145268" y="4440974"/>
            <a:ext cx="198881" cy="198437"/>
          </a:xfrm>
          <a:prstGeom prst="rect">
            <a:avLst/>
          </a:prstGeom>
          <a:blipFill>
            <a:blip r:embed="rId2" cstate="print"/>
            <a:stretch>
              <a:fillRect/>
            </a:stretch>
          </a:blipFill>
        </p:spPr>
        <p:txBody>
          <a:bodyPr wrap="square" lIns="0" tIns="0" rIns="0" bIns="0" rtlCol="0"/>
          <a:lstStyle/>
          <a:p/>
        </p:txBody>
      </p:sp>
      <p:sp>
        <p:nvSpPr>
          <p:cNvPr id="16" name="object 16"/>
          <p:cNvSpPr/>
          <p:nvPr/>
        </p:nvSpPr>
        <p:spPr>
          <a:xfrm>
            <a:off x="9262109" y="2049246"/>
            <a:ext cx="1967229" cy="2543492"/>
          </a:xfrm>
          <a:prstGeom prst="rect">
            <a:avLst/>
          </a:prstGeom>
          <a:blipFill>
            <a:blip r:embed="rId3" cstate="print"/>
            <a:stretch>
              <a:fillRect/>
            </a:stretch>
          </a:blipFill>
        </p:spPr>
        <p:txBody>
          <a:bodyPr wrap="square" lIns="0" tIns="0" rIns="0" bIns="0" rtlCol="0"/>
          <a:lstStyle/>
          <a:p/>
        </p:txBody>
      </p:sp>
      <p:sp>
        <p:nvSpPr>
          <p:cNvPr id="17" name="object 17"/>
          <p:cNvSpPr txBox="1"/>
          <p:nvPr/>
        </p:nvSpPr>
        <p:spPr>
          <a:xfrm>
            <a:off x="4496117" y="2970149"/>
            <a:ext cx="1447165" cy="451484"/>
          </a:xfrm>
          <a:prstGeom prst="rect">
            <a:avLst/>
          </a:prstGeom>
        </p:spPr>
        <p:txBody>
          <a:bodyPr vert="horz" wrap="square" lIns="0" tIns="12065" rIns="0" bIns="0" rtlCol="0">
            <a:spAutoFit/>
          </a:bodyPr>
          <a:lstStyle/>
          <a:p>
            <a:pPr marL="12700">
              <a:lnSpc>
                <a:spcPct val="100000"/>
              </a:lnSpc>
              <a:spcBef>
                <a:spcPts val="95"/>
              </a:spcBef>
            </a:pPr>
            <a:r>
              <a:rPr sz="2800" b="1" dirty="0">
                <a:solidFill>
                  <a:srgbClr val="FFFFFF"/>
                </a:solidFill>
                <a:latin typeface="微软雅黑" panose="020B0503020204020204" charset="-122"/>
                <a:cs typeface="微软雅黑" panose="020B0503020204020204" charset="-122"/>
              </a:rPr>
              <a:t>吊装作</a:t>
            </a:r>
            <a:r>
              <a:rPr sz="2800" b="1" spc="-5" dirty="0">
                <a:solidFill>
                  <a:srgbClr val="FFFFFF"/>
                </a:solidFill>
                <a:latin typeface="微软雅黑" panose="020B0503020204020204" charset="-122"/>
                <a:cs typeface="微软雅黑" panose="020B0503020204020204" charset="-122"/>
              </a:rPr>
              <a:t>业</a:t>
            </a:r>
            <a:endParaRPr sz="2800">
              <a:latin typeface="微软雅黑" panose="020B0503020204020204" charset="-122"/>
              <a:cs typeface="微软雅黑" panose="020B0503020204020204" charset="-122"/>
            </a:endParaRPr>
          </a:p>
        </p:txBody>
      </p:sp>
      <p:sp>
        <p:nvSpPr>
          <p:cNvPr id="19" name="object 19"/>
          <p:cNvSpPr txBox="1"/>
          <p:nvPr/>
        </p:nvSpPr>
        <p:spPr>
          <a:xfrm>
            <a:off x="11699303" y="6633131"/>
            <a:ext cx="118745" cy="142875"/>
          </a:xfrm>
          <a:prstGeom prst="rect">
            <a:avLst/>
          </a:prstGeom>
        </p:spPr>
        <p:txBody>
          <a:bodyPr vert="horz" wrap="square" lIns="0" tIns="6350" rIns="0" bIns="0" rtlCol="0">
            <a:spAutoFit/>
          </a:bodyPr>
          <a:lstStyle/>
          <a:p>
            <a:pPr marL="12700">
              <a:lnSpc>
                <a:spcPct val="100000"/>
              </a:lnSpc>
              <a:spcBef>
                <a:spcPts val="50"/>
              </a:spcBef>
            </a:pPr>
            <a:r>
              <a:rPr sz="800" spc="-5" dirty="0">
                <a:latin typeface="Liberation Sans Narrow"/>
                <a:cs typeface="Liberation Sans Narrow"/>
              </a:rPr>
              <a:t>6</a:t>
            </a:r>
            <a:r>
              <a:rPr sz="800" dirty="0">
                <a:latin typeface="Liberation Sans Narrow"/>
                <a:cs typeface="Liberation Sans Narrow"/>
              </a:rPr>
              <a:t>2</a:t>
            </a:r>
            <a:endParaRPr sz="800">
              <a:latin typeface="Liberation Sans Narrow"/>
              <a:cs typeface="Liberation Sans Narrow"/>
            </a:endParaRPr>
          </a:p>
        </p:txBody>
      </p:sp>
      <p:sp>
        <p:nvSpPr>
          <p:cNvPr id="18" name="object 18"/>
          <p:cNvSpPr txBox="1"/>
          <p:nvPr/>
        </p:nvSpPr>
        <p:spPr>
          <a:xfrm>
            <a:off x="9598990" y="2918561"/>
            <a:ext cx="1447165" cy="451484"/>
          </a:xfrm>
          <a:prstGeom prst="rect">
            <a:avLst/>
          </a:prstGeom>
        </p:spPr>
        <p:txBody>
          <a:bodyPr vert="horz" wrap="square" lIns="0" tIns="12065" rIns="0" bIns="0" rtlCol="0">
            <a:spAutoFit/>
          </a:bodyPr>
          <a:lstStyle/>
          <a:p>
            <a:pPr marL="12700">
              <a:lnSpc>
                <a:spcPct val="100000"/>
              </a:lnSpc>
              <a:spcBef>
                <a:spcPts val="95"/>
              </a:spcBef>
            </a:pPr>
            <a:r>
              <a:rPr sz="2800" b="1" dirty="0">
                <a:solidFill>
                  <a:srgbClr val="FFFFFF"/>
                </a:solidFill>
                <a:latin typeface="微软雅黑" panose="020B0503020204020204" charset="-122"/>
                <a:cs typeface="微软雅黑" panose="020B0503020204020204" charset="-122"/>
              </a:rPr>
              <a:t>断路作</a:t>
            </a:r>
            <a:r>
              <a:rPr sz="2800" b="1" spc="-5" dirty="0">
                <a:solidFill>
                  <a:srgbClr val="FFFFFF"/>
                </a:solidFill>
                <a:latin typeface="微软雅黑" panose="020B0503020204020204" charset="-122"/>
                <a:cs typeface="微软雅黑" panose="020B0503020204020204" charset="-122"/>
              </a:rPr>
              <a:t>业</a:t>
            </a:r>
            <a:endParaRPr sz="2800">
              <a:latin typeface="微软雅黑" panose="020B0503020204020204" charset="-122"/>
              <a:cs typeface="微软雅黑" panose="020B0503020204020204" charset="-122"/>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600200"/>
            <a:ext cx="196850" cy="3657600"/>
          </a:xfrm>
          <a:custGeom>
            <a:avLst/>
            <a:gdLst/>
            <a:ahLst/>
            <a:cxnLst/>
            <a:rect l="l" t="t" r="r" b="b"/>
            <a:pathLst>
              <a:path w="196850" h="3657600">
                <a:moveTo>
                  <a:pt x="0" y="0"/>
                </a:moveTo>
                <a:lnTo>
                  <a:pt x="196596" y="0"/>
                </a:lnTo>
                <a:lnTo>
                  <a:pt x="196596" y="3657600"/>
                </a:lnTo>
                <a:lnTo>
                  <a:pt x="0" y="3657600"/>
                </a:lnTo>
                <a:lnTo>
                  <a:pt x="0" y="0"/>
                </a:lnTo>
                <a:close/>
              </a:path>
            </a:pathLst>
          </a:custGeom>
          <a:solidFill>
            <a:srgbClr val="EB6100"/>
          </a:solidFill>
        </p:spPr>
        <p:txBody>
          <a:bodyPr wrap="square" lIns="0" tIns="0" rIns="0" bIns="0" rtlCol="0"/>
          <a:lstStyle/>
          <a:p/>
        </p:txBody>
      </p:sp>
      <p:sp>
        <p:nvSpPr>
          <p:cNvPr id="3" name="object 3"/>
          <p:cNvSpPr/>
          <p:nvPr/>
        </p:nvSpPr>
        <p:spPr>
          <a:xfrm>
            <a:off x="11995404" y="1600200"/>
            <a:ext cx="196850" cy="3657600"/>
          </a:xfrm>
          <a:custGeom>
            <a:avLst/>
            <a:gdLst/>
            <a:ahLst/>
            <a:cxnLst/>
            <a:rect l="l" t="t" r="r" b="b"/>
            <a:pathLst>
              <a:path w="196850" h="3657600">
                <a:moveTo>
                  <a:pt x="0" y="0"/>
                </a:moveTo>
                <a:lnTo>
                  <a:pt x="196596" y="0"/>
                </a:lnTo>
                <a:lnTo>
                  <a:pt x="196596" y="3657600"/>
                </a:lnTo>
                <a:lnTo>
                  <a:pt x="0" y="3657600"/>
                </a:lnTo>
                <a:lnTo>
                  <a:pt x="0" y="0"/>
                </a:lnTo>
                <a:close/>
              </a:path>
            </a:pathLst>
          </a:custGeom>
          <a:solidFill>
            <a:srgbClr val="EB6100"/>
          </a:solidFill>
        </p:spPr>
        <p:txBody>
          <a:bodyPr wrap="square" lIns="0" tIns="0" rIns="0" bIns="0" rtlCol="0"/>
          <a:lstStyle/>
          <a:p/>
        </p:txBody>
      </p:sp>
      <p:sp>
        <p:nvSpPr>
          <p:cNvPr id="4" name="object 4"/>
          <p:cNvSpPr/>
          <p:nvPr/>
        </p:nvSpPr>
        <p:spPr>
          <a:xfrm>
            <a:off x="5099303" y="1006932"/>
            <a:ext cx="1993264" cy="1992630"/>
          </a:xfrm>
          <a:custGeom>
            <a:avLst/>
            <a:gdLst/>
            <a:ahLst/>
            <a:cxnLst/>
            <a:rect l="l" t="t" r="r" b="b"/>
            <a:pathLst>
              <a:path w="1993265" h="1992630">
                <a:moveTo>
                  <a:pt x="996696" y="1992083"/>
                </a:moveTo>
                <a:lnTo>
                  <a:pt x="948436" y="1990935"/>
                </a:lnTo>
                <a:lnTo>
                  <a:pt x="900770" y="1987524"/>
                </a:lnTo>
                <a:lnTo>
                  <a:pt x="853748" y="1981902"/>
                </a:lnTo>
                <a:lnTo>
                  <a:pt x="807423" y="1974122"/>
                </a:lnTo>
                <a:lnTo>
                  <a:pt x="761846" y="1964236"/>
                </a:lnTo>
                <a:lnTo>
                  <a:pt x="717071" y="1952296"/>
                </a:lnTo>
                <a:lnTo>
                  <a:pt x="673149" y="1938355"/>
                </a:lnTo>
                <a:lnTo>
                  <a:pt x="630132" y="1922463"/>
                </a:lnTo>
                <a:lnTo>
                  <a:pt x="588072" y="1904673"/>
                </a:lnTo>
                <a:lnTo>
                  <a:pt x="547022" y="1885038"/>
                </a:lnTo>
                <a:lnTo>
                  <a:pt x="507033" y="1863610"/>
                </a:lnTo>
                <a:lnTo>
                  <a:pt x="468157" y="1840440"/>
                </a:lnTo>
                <a:lnTo>
                  <a:pt x="430447" y="1815580"/>
                </a:lnTo>
                <a:lnTo>
                  <a:pt x="393954" y="1789084"/>
                </a:lnTo>
                <a:lnTo>
                  <a:pt x="358731" y="1761003"/>
                </a:lnTo>
                <a:lnTo>
                  <a:pt x="324830" y="1731388"/>
                </a:lnTo>
                <a:lnTo>
                  <a:pt x="292303" y="1700293"/>
                </a:lnTo>
                <a:lnTo>
                  <a:pt x="261201" y="1667769"/>
                </a:lnTo>
                <a:lnTo>
                  <a:pt x="231578" y="1633868"/>
                </a:lnTo>
                <a:lnTo>
                  <a:pt x="203485" y="1598643"/>
                </a:lnTo>
                <a:lnTo>
                  <a:pt x="176973" y="1562146"/>
                </a:lnTo>
                <a:lnTo>
                  <a:pt x="152096" y="1524428"/>
                </a:lnTo>
                <a:lnTo>
                  <a:pt x="128906" y="1485542"/>
                </a:lnTo>
                <a:lnTo>
                  <a:pt x="107454" y="1445541"/>
                </a:lnTo>
                <a:lnTo>
                  <a:pt x="87792" y="1404475"/>
                </a:lnTo>
                <a:lnTo>
                  <a:pt x="69973" y="1362397"/>
                </a:lnTo>
                <a:lnTo>
                  <a:pt x="54048" y="1319360"/>
                </a:lnTo>
                <a:lnTo>
                  <a:pt x="40070" y="1275415"/>
                </a:lnTo>
                <a:lnTo>
                  <a:pt x="28091" y="1230614"/>
                </a:lnTo>
                <a:lnTo>
                  <a:pt x="18163" y="1185010"/>
                </a:lnTo>
                <a:lnTo>
                  <a:pt x="10337" y="1138655"/>
                </a:lnTo>
                <a:lnTo>
                  <a:pt x="4667" y="1091601"/>
                </a:lnTo>
                <a:lnTo>
                  <a:pt x="1204" y="1043900"/>
                </a:lnTo>
                <a:lnTo>
                  <a:pt x="0" y="995603"/>
                </a:lnTo>
                <a:lnTo>
                  <a:pt x="1204" y="947381"/>
                </a:lnTo>
                <a:lnTo>
                  <a:pt x="4667" y="899749"/>
                </a:lnTo>
                <a:lnTo>
                  <a:pt x="10337" y="852761"/>
                </a:lnTo>
                <a:lnTo>
                  <a:pt x="18163" y="806467"/>
                </a:lnTo>
                <a:lnTo>
                  <a:pt x="28091" y="760921"/>
                </a:lnTo>
                <a:lnTo>
                  <a:pt x="40070" y="716174"/>
                </a:lnTo>
                <a:lnTo>
                  <a:pt x="54048" y="672279"/>
                </a:lnTo>
                <a:lnTo>
                  <a:pt x="69973" y="629289"/>
                </a:lnTo>
                <a:lnTo>
                  <a:pt x="87792" y="587254"/>
                </a:lnTo>
                <a:lnTo>
                  <a:pt x="107454" y="546229"/>
                </a:lnTo>
                <a:lnTo>
                  <a:pt x="128906" y="506264"/>
                </a:lnTo>
                <a:lnTo>
                  <a:pt x="152096" y="467412"/>
                </a:lnTo>
                <a:lnTo>
                  <a:pt x="176973" y="429725"/>
                </a:lnTo>
                <a:lnTo>
                  <a:pt x="203485" y="393256"/>
                </a:lnTo>
                <a:lnTo>
                  <a:pt x="231578" y="358056"/>
                </a:lnTo>
                <a:lnTo>
                  <a:pt x="261201" y="324179"/>
                </a:lnTo>
                <a:lnTo>
                  <a:pt x="292303" y="291676"/>
                </a:lnTo>
                <a:lnTo>
                  <a:pt x="324830" y="260599"/>
                </a:lnTo>
                <a:lnTo>
                  <a:pt x="358731" y="231001"/>
                </a:lnTo>
                <a:lnTo>
                  <a:pt x="393954" y="202934"/>
                </a:lnTo>
                <a:lnTo>
                  <a:pt x="430447" y="176450"/>
                </a:lnTo>
                <a:lnTo>
                  <a:pt x="468157" y="151602"/>
                </a:lnTo>
                <a:lnTo>
                  <a:pt x="507033" y="128441"/>
                </a:lnTo>
                <a:lnTo>
                  <a:pt x="547022" y="107020"/>
                </a:lnTo>
                <a:lnTo>
                  <a:pt x="588072" y="87391"/>
                </a:lnTo>
                <a:lnTo>
                  <a:pt x="630132" y="69607"/>
                </a:lnTo>
                <a:lnTo>
                  <a:pt x="673149" y="53719"/>
                </a:lnTo>
                <a:lnTo>
                  <a:pt x="717071" y="39781"/>
                </a:lnTo>
                <a:lnTo>
                  <a:pt x="761846" y="27843"/>
                </a:lnTo>
                <a:lnTo>
                  <a:pt x="807423" y="17959"/>
                </a:lnTo>
                <a:lnTo>
                  <a:pt x="853748" y="10180"/>
                </a:lnTo>
                <a:lnTo>
                  <a:pt x="900770" y="4559"/>
                </a:lnTo>
                <a:lnTo>
                  <a:pt x="948436" y="1148"/>
                </a:lnTo>
                <a:lnTo>
                  <a:pt x="996696" y="0"/>
                </a:lnTo>
                <a:lnTo>
                  <a:pt x="1044955" y="1148"/>
                </a:lnTo>
                <a:lnTo>
                  <a:pt x="1092621" y="4559"/>
                </a:lnTo>
                <a:lnTo>
                  <a:pt x="1139643" y="10180"/>
                </a:lnTo>
                <a:lnTo>
                  <a:pt x="1185967" y="17959"/>
                </a:lnTo>
                <a:lnTo>
                  <a:pt x="1231542" y="27844"/>
                </a:lnTo>
                <a:lnTo>
                  <a:pt x="1276315" y="39783"/>
                </a:lnTo>
                <a:lnTo>
                  <a:pt x="1320235" y="53723"/>
                </a:lnTo>
                <a:lnTo>
                  <a:pt x="1363249" y="69613"/>
                </a:lnTo>
                <a:lnTo>
                  <a:pt x="1405305" y="87399"/>
                </a:lnTo>
                <a:lnTo>
                  <a:pt x="1446350" y="107031"/>
                </a:lnTo>
                <a:lnTo>
                  <a:pt x="1486333" y="128456"/>
                </a:lnTo>
                <a:lnTo>
                  <a:pt x="1525202" y="151621"/>
                </a:lnTo>
                <a:lnTo>
                  <a:pt x="1562904" y="176474"/>
                </a:lnTo>
                <a:lnTo>
                  <a:pt x="1599387" y="202964"/>
                </a:lnTo>
                <a:lnTo>
                  <a:pt x="1634599" y="231038"/>
                </a:lnTo>
                <a:lnTo>
                  <a:pt x="1668488" y="260644"/>
                </a:lnTo>
                <a:lnTo>
                  <a:pt x="1701001" y="291730"/>
                </a:lnTo>
                <a:lnTo>
                  <a:pt x="1732087" y="324243"/>
                </a:lnTo>
                <a:lnTo>
                  <a:pt x="1761693" y="358132"/>
                </a:lnTo>
                <a:lnTo>
                  <a:pt x="1789767" y="393344"/>
                </a:lnTo>
                <a:lnTo>
                  <a:pt x="1816256" y="429827"/>
                </a:lnTo>
                <a:lnTo>
                  <a:pt x="1841110" y="467529"/>
                </a:lnTo>
                <a:lnTo>
                  <a:pt x="1864275" y="506397"/>
                </a:lnTo>
                <a:lnTo>
                  <a:pt x="1885700" y="546380"/>
                </a:lnTo>
                <a:lnTo>
                  <a:pt x="1905331" y="587426"/>
                </a:lnTo>
                <a:lnTo>
                  <a:pt x="1923118" y="629482"/>
                </a:lnTo>
                <a:lnTo>
                  <a:pt x="1939007" y="672496"/>
                </a:lnTo>
                <a:lnTo>
                  <a:pt x="1952948" y="716415"/>
                </a:lnTo>
                <a:lnTo>
                  <a:pt x="1964886" y="761189"/>
                </a:lnTo>
                <a:lnTo>
                  <a:pt x="1974771" y="806764"/>
                </a:lnTo>
                <a:lnTo>
                  <a:pt x="1982550" y="853088"/>
                </a:lnTo>
                <a:lnTo>
                  <a:pt x="1988172" y="900109"/>
                </a:lnTo>
                <a:lnTo>
                  <a:pt x="1991583" y="947776"/>
                </a:lnTo>
                <a:lnTo>
                  <a:pt x="1992731" y="996035"/>
                </a:lnTo>
                <a:lnTo>
                  <a:pt x="1991583" y="1044294"/>
                </a:lnTo>
                <a:lnTo>
                  <a:pt x="1988172" y="1091961"/>
                </a:lnTo>
                <a:lnTo>
                  <a:pt x="1982550" y="1138983"/>
                </a:lnTo>
                <a:lnTo>
                  <a:pt x="1974771" y="1185307"/>
                </a:lnTo>
                <a:lnTo>
                  <a:pt x="1964886" y="1230882"/>
                </a:lnTo>
                <a:lnTo>
                  <a:pt x="1952948" y="1275656"/>
                </a:lnTo>
                <a:lnTo>
                  <a:pt x="1939007" y="1319576"/>
                </a:lnTo>
                <a:lnTo>
                  <a:pt x="1923118" y="1362590"/>
                </a:lnTo>
                <a:lnTo>
                  <a:pt x="1905331" y="1404646"/>
                </a:lnTo>
                <a:lnTo>
                  <a:pt x="1885700" y="1445692"/>
                </a:lnTo>
                <a:lnTo>
                  <a:pt x="1864275" y="1485676"/>
                </a:lnTo>
                <a:lnTo>
                  <a:pt x="1841110" y="1524545"/>
                </a:lnTo>
                <a:lnTo>
                  <a:pt x="1816256" y="1562248"/>
                </a:lnTo>
                <a:lnTo>
                  <a:pt x="1789767" y="1598731"/>
                </a:lnTo>
                <a:lnTo>
                  <a:pt x="1761693" y="1633944"/>
                </a:lnTo>
                <a:lnTo>
                  <a:pt x="1732087" y="1667833"/>
                </a:lnTo>
                <a:lnTo>
                  <a:pt x="1701001" y="1700347"/>
                </a:lnTo>
                <a:lnTo>
                  <a:pt x="1668488" y="1731433"/>
                </a:lnTo>
                <a:lnTo>
                  <a:pt x="1634599" y="1761040"/>
                </a:lnTo>
                <a:lnTo>
                  <a:pt x="1599387" y="1789114"/>
                </a:lnTo>
                <a:lnTo>
                  <a:pt x="1562904" y="1815605"/>
                </a:lnTo>
                <a:lnTo>
                  <a:pt x="1525202" y="1840459"/>
                </a:lnTo>
                <a:lnTo>
                  <a:pt x="1486333" y="1863624"/>
                </a:lnTo>
                <a:lnTo>
                  <a:pt x="1446350" y="1885049"/>
                </a:lnTo>
                <a:lnTo>
                  <a:pt x="1405305" y="1904681"/>
                </a:lnTo>
                <a:lnTo>
                  <a:pt x="1363249" y="1922468"/>
                </a:lnTo>
                <a:lnTo>
                  <a:pt x="1320235" y="1938358"/>
                </a:lnTo>
                <a:lnTo>
                  <a:pt x="1276315" y="1952299"/>
                </a:lnTo>
                <a:lnTo>
                  <a:pt x="1231542" y="1964238"/>
                </a:lnTo>
                <a:lnTo>
                  <a:pt x="1185967" y="1974123"/>
                </a:lnTo>
                <a:lnTo>
                  <a:pt x="1139643" y="1981902"/>
                </a:lnTo>
                <a:lnTo>
                  <a:pt x="1092621" y="1987524"/>
                </a:lnTo>
                <a:lnTo>
                  <a:pt x="1044955" y="1990935"/>
                </a:lnTo>
                <a:lnTo>
                  <a:pt x="996696" y="1992083"/>
                </a:lnTo>
                <a:close/>
              </a:path>
            </a:pathLst>
          </a:custGeom>
          <a:solidFill>
            <a:srgbClr val="EB6100"/>
          </a:solidFill>
        </p:spPr>
        <p:txBody>
          <a:bodyPr wrap="square" lIns="0" tIns="0" rIns="0" bIns="0" rtlCol="0"/>
          <a:lstStyle/>
          <a:p/>
        </p:txBody>
      </p:sp>
      <p:sp>
        <p:nvSpPr>
          <p:cNvPr id="5" name="object 5"/>
          <p:cNvSpPr txBox="1"/>
          <p:nvPr/>
        </p:nvSpPr>
        <p:spPr>
          <a:xfrm>
            <a:off x="5625553" y="1382483"/>
            <a:ext cx="939800" cy="1122680"/>
          </a:xfrm>
          <a:prstGeom prst="rect">
            <a:avLst/>
          </a:prstGeom>
        </p:spPr>
        <p:txBody>
          <a:bodyPr vert="horz" wrap="square" lIns="0" tIns="12700" rIns="0" bIns="0" rtlCol="0">
            <a:spAutoFit/>
          </a:bodyPr>
          <a:lstStyle/>
          <a:p>
            <a:pPr marL="12700">
              <a:lnSpc>
                <a:spcPct val="100000"/>
              </a:lnSpc>
              <a:spcBef>
                <a:spcPts val="100"/>
              </a:spcBef>
            </a:pPr>
            <a:r>
              <a:rPr sz="7200" dirty="0">
                <a:solidFill>
                  <a:srgbClr val="FFFFFF"/>
                </a:solidFill>
                <a:latin typeface="黑体" panose="02010609060101010101" charset="-122"/>
                <a:cs typeface="黑体" panose="02010609060101010101" charset="-122"/>
              </a:rPr>
              <a:t>03</a:t>
            </a:r>
            <a:endParaRPr sz="7200">
              <a:latin typeface="黑体" panose="02010609060101010101" charset="-122"/>
              <a:cs typeface="黑体" panose="02010609060101010101" charset="-122"/>
            </a:endParaRPr>
          </a:p>
        </p:txBody>
      </p:sp>
      <p:sp>
        <p:nvSpPr>
          <p:cNvPr id="6" name="object 6"/>
          <p:cNvSpPr txBox="1">
            <a:spLocks noGrp="1"/>
          </p:cNvSpPr>
          <p:nvPr>
            <p:ph type="title"/>
          </p:nvPr>
        </p:nvSpPr>
        <p:spPr>
          <a:xfrm>
            <a:off x="4558842" y="3415842"/>
            <a:ext cx="3072765" cy="1243965"/>
          </a:xfrm>
          <a:prstGeom prst="rect">
            <a:avLst/>
          </a:prstGeom>
        </p:spPr>
        <p:txBody>
          <a:bodyPr vert="horz" wrap="square" lIns="0" tIns="12065" rIns="0" bIns="0" rtlCol="0">
            <a:spAutoFit/>
          </a:bodyPr>
          <a:lstStyle/>
          <a:p>
            <a:pPr marL="1028700" marR="5080" indent="-1016000">
              <a:lnSpc>
                <a:spcPct val="100000"/>
              </a:lnSpc>
              <a:spcBef>
                <a:spcPts val="95"/>
              </a:spcBef>
            </a:pPr>
            <a:r>
              <a:rPr sz="4000" dirty="0">
                <a:solidFill>
                  <a:srgbClr val="000000"/>
                </a:solidFill>
              </a:rPr>
              <a:t>新安全生产</a:t>
            </a:r>
            <a:r>
              <a:rPr sz="4000" spc="-5" dirty="0">
                <a:solidFill>
                  <a:srgbClr val="000000"/>
                </a:solidFill>
              </a:rPr>
              <a:t>法 </a:t>
            </a:r>
            <a:r>
              <a:rPr sz="4000" dirty="0">
                <a:solidFill>
                  <a:srgbClr val="000000"/>
                </a:solidFill>
              </a:rPr>
              <a:t>概</a:t>
            </a:r>
            <a:r>
              <a:rPr sz="4000" spc="-5" dirty="0">
                <a:solidFill>
                  <a:srgbClr val="000000"/>
                </a:solidFill>
              </a:rPr>
              <a:t>述</a:t>
            </a:r>
            <a:endParaRPr sz="4000"/>
          </a:p>
        </p:txBody>
      </p:sp>
      <p:sp>
        <p:nvSpPr>
          <p:cNvPr id="7" name="object 7"/>
          <p:cNvSpPr/>
          <p:nvPr/>
        </p:nvSpPr>
        <p:spPr>
          <a:xfrm>
            <a:off x="5956204" y="5764825"/>
            <a:ext cx="280670" cy="257810"/>
          </a:xfrm>
          <a:custGeom>
            <a:avLst/>
            <a:gdLst/>
            <a:ahLst/>
            <a:cxnLst/>
            <a:rect l="l" t="t" r="r" b="b"/>
            <a:pathLst>
              <a:path w="280670" h="257810">
                <a:moveTo>
                  <a:pt x="188996" y="112785"/>
                </a:moveTo>
                <a:lnTo>
                  <a:pt x="140176" y="112785"/>
                </a:lnTo>
                <a:lnTo>
                  <a:pt x="250920" y="4924"/>
                </a:lnTo>
                <a:lnTo>
                  <a:pt x="256642" y="1225"/>
                </a:lnTo>
                <a:lnTo>
                  <a:pt x="263137" y="0"/>
                </a:lnTo>
                <a:lnTo>
                  <a:pt x="269609" y="1231"/>
                </a:lnTo>
                <a:lnTo>
                  <a:pt x="275304" y="4924"/>
                </a:lnTo>
                <a:lnTo>
                  <a:pt x="279090" y="10495"/>
                </a:lnTo>
                <a:lnTo>
                  <a:pt x="280352" y="16829"/>
                </a:lnTo>
                <a:lnTo>
                  <a:pt x="279090" y="23160"/>
                </a:lnTo>
                <a:lnTo>
                  <a:pt x="275304" y="28724"/>
                </a:lnTo>
                <a:lnTo>
                  <a:pt x="188996" y="112785"/>
                </a:lnTo>
                <a:close/>
              </a:path>
              <a:path w="280670" h="257810">
                <a:moveTo>
                  <a:pt x="140171" y="153393"/>
                </a:moveTo>
                <a:lnTo>
                  <a:pt x="5048" y="28724"/>
                </a:lnTo>
                <a:lnTo>
                  <a:pt x="0" y="16829"/>
                </a:lnTo>
                <a:lnTo>
                  <a:pt x="1262" y="10495"/>
                </a:lnTo>
                <a:lnTo>
                  <a:pt x="5048" y="4924"/>
                </a:lnTo>
                <a:lnTo>
                  <a:pt x="10777" y="1225"/>
                </a:lnTo>
                <a:lnTo>
                  <a:pt x="17235" y="0"/>
                </a:lnTo>
                <a:lnTo>
                  <a:pt x="23723" y="1231"/>
                </a:lnTo>
                <a:lnTo>
                  <a:pt x="29432" y="4924"/>
                </a:lnTo>
                <a:lnTo>
                  <a:pt x="140176" y="112785"/>
                </a:lnTo>
                <a:lnTo>
                  <a:pt x="188996" y="112785"/>
                </a:lnTo>
                <a:lnTo>
                  <a:pt x="152368" y="148459"/>
                </a:lnTo>
                <a:lnTo>
                  <a:pt x="146659" y="152160"/>
                </a:lnTo>
                <a:lnTo>
                  <a:pt x="140171" y="153393"/>
                </a:lnTo>
                <a:close/>
              </a:path>
              <a:path w="280670" h="257810">
                <a:moveTo>
                  <a:pt x="140171" y="257219"/>
                </a:moveTo>
                <a:lnTo>
                  <a:pt x="5048" y="132559"/>
                </a:lnTo>
                <a:lnTo>
                  <a:pt x="0" y="120653"/>
                </a:lnTo>
                <a:lnTo>
                  <a:pt x="1262" y="114317"/>
                </a:lnTo>
                <a:lnTo>
                  <a:pt x="5048" y="108746"/>
                </a:lnTo>
                <a:lnTo>
                  <a:pt x="10749" y="105053"/>
                </a:lnTo>
                <a:lnTo>
                  <a:pt x="17235" y="103822"/>
                </a:lnTo>
                <a:lnTo>
                  <a:pt x="23723" y="105053"/>
                </a:lnTo>
                <a:lnTo>
                  <a:pt x="29432" y="108746"/>
                </a:lnTo>
                <a:lnTo>
                  <a:pt x="140176" y="216620"/>
                </a:lnTo>
                <a:lnTo>
                  <a:pt x="188996" y="216620"/>
                </a:lnTo>
                <a:lnTo>
                  <a:pt x="152368" y="252295"/>
                </a:lnTo>
                <a:lnTo>
                  <a:pt x="146659" y="255988"/>
                </a:lnTo>
                <a:lnTo>
                  <a:pt x="140171" y="257219"/>
                </a:lnTo>
                <a:close/>
              </a:path>
              <a:path w="280670" h="257810">
                <a:moveTo>
                  <a:pt x="188996" y="216620"/>
                </a:moveTo>
                <a:lnTo>
                  <a:pt x="140176" y="216620"/>
                </a:lnTo>
                <a:lnTo>
                  <a:pt x="250920" y="108746"/>
                </a:lnTo>
                <a:lnTo>
                  <a:pt x="256623" y="105053"/>
                </a:lnTo>
                <a:lnTo>
                  <a:pt x="263112" y="103822"/>
                </a:lnTo>
                <a:lnTo>
                  <a:pt x="269601" y="105053"/>
                </a:lnTo>
                <a:lnTo>
                  <a:pt x="275304" y="108746"/>
                </a:lnTo>
                <a:lnTo>
                  <a:pt x="279090" y="114317"/>
                </a:lnTo>
                <a:lnTo>
                  <a:pt x="280352" y="120653"/>
                </a:lnTo>
                <a:lnTo>
                  <a:pt x="279090" y="126988"/>
                </a:lnTo>
                <a:lnTo>
                  <a:pt x="275304" y="132559"/>
                </a:lnTo>
                <a:lnTo>
                  <a:pt x="188996" y="216620"/>
                </a:lnTo>
                <a:close/>
              </a:path>
            </a:pathLst>
          </a:custGeom>
          <a:solidFill>
            <a:srgbClr val="9B0000"/>
          </a:solidFill>
        </p:spPr>
        <p:txBody>
          <a:bodyPr wrap="square" lIns="0" tIns="0" rIns="0" bIns="0" rtlCol="0"/>
          <a:lstStyle/>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003790" y="225424"/>
            <a:ext cx="960119" cy="514350"/>
          </a:xfrm>
          <a:prstGeom prst="rect">
            <a:avLst/>
          </a:prstGeom>
        </p:spPr>
        <p:txBody>
          <a:bodyPr vert="horz" wrap="square" lIns="0" tIns="13335" rIns="0" bIns="0" rtlCol="0">
            <a:spAutoFit/>
          </a:bodyPr>
          <a:lstStyle/>
          <a:p>
            <a:pPr marL="12700">
              <a:lnSpc>
                <a:spcPct val="100000"/>
              </a:lnSpc>
              <a:spcBef>
                <a:spcPts val="105"/>
              </a:spcBef>
            </a:pPr>
            <a:r>
              <a:rPr sz="3200" spc="5" dirty="0">
                <a:solidFill>
                  <a:srgbClr val="000000"/>
                </a:solidFill>
              </a:rPr>
              <a:t>历</a:t>
            </a:r>
            <a:r>
              <a:rPr sz="3200" spc="-100" dirty="0">
                <a:solidFill>
                  <a:srgbClr val="000000"/>
                </a:solidFill>
              </a:rPr>
              <a:t> </a:t>
            </a:r>
            <a:r>
              <a:rPr sz="3200" spc="5" dirty="0">
                <a:solidFill>
                  <a:srgbClr val="000000"/>
                </a:solidFill>
              </a:rPr>
              <a:t>程</a:t>
            </a:r>
            <a:endParaRPr sz="3200"/>
          </a:p>
        </p:txBody>
      </p:sp>
      <p:sp>
        <p:nvSpPr>
          <p:cNvPr id="3" name="object 3"/>
          <p:cNvSpPr/>
          <p:nvPr/>
        </p:nvSpPr>
        <p:spPr>
          <a:xfrm>
            <a:off x="3187700" y="5379491"/>
            <a:ext cx="1136650" cy="0"/>
          </a:xfrm>
          <a:custGeom>
            <a:avLst/>
            <a:gdLst/>
            <a:ahLst/>
            <a:cxnLst/>
            <a:rect l="l" t="t" r="r" b="b"/>
            <a:pathLst>
              <a:path w="1136650">
                <a:moveTo>
                  <a:pt x="0" y="0"/>
                </a:moveTo>
                <a:lnTo>
                  <a:pt x="1136650" y="0"/>
                </a:lnTo>
              </a:path>
            </a:pathLst>
          </a:custGeom>
          <a:ln w="31750">
            <a:solidFill>
              <a:srgbClr val="FFC000"/>
            </a:solidFill>
          </a:ln>
        </p:spPr>
        <p:txBody>
          <a:bodyPr wrap="square" lIns="0" tIns="0" rIns="0" bIns="0" rtlCol="0"/>
          <a:lstStyle/>
          <a:p/>
        </p:txBody>
      </p:sp>
      <p:sp>
        <p:nvSpPr>
          <p:cNvPr id="4" name="object 4"/>
          <p:cNvSpPr/>
          <p:nvPr/>
        </p:nvSpPr>
        <p:spPr>
          <a:xfrm>
            <a:off x="9462668" y="838200"/>
            <a:ext cx="2105660" cy="0"/>
          </a:xfrm>
          <a:custGeom>
            <a:avLst/>
            <a:gdLst/>
            <a:ahLst/>
            <a:cxnLst/>
            <a:rect l="l" t="t" r="r" b="b"/>
            <a:pathLst>
              <a:path w="2105659">
                <a:moveTo>
                  <a:pt x="0" y="0"/>
                </a:moveTo>
                <a:lnTo>
                  <a:pt x="2105545" y="0"/>
                </a:lnTo>
              </a:path>
            </a:pathLst>
          </a:custGeom>
          <a:ln w="31750">
            <a:solidFill>
              <a:srgbClr val="FFC000"/>
            </a:solidFill>
          </a:ln>
        </p:spPr>
        <p:txBody>
          <a:bodyPr wrap="square" lIns="0" tIns="0" rIns="0" bIns="0" rtlCol="0"/>
          <a:lstStyle/>
          <a:p/>
        </p:txBody>
      </p:sp>
      <p:sp>
        <p:nvSpPr>
          <p:cNvPr id="5" name="object 5"/>
          <p:cNvSpPr/>
          <p:nvPr/>
        </p:nvSpPr>
        <p:spPr>
          <a:xfrm>
            <a:off x="0" y="0"/>
            <a:ext cx="4572000" cy="6858000"/>
          </a:xfrm>
          <a:prstGeom prst="rect">
            <a:avLst/>
          </a:prstGeom>
          <a:blipFill>
            <a:blip r:embed="rId1" cstate="print"/>
            <a:stretch>
              <a:fillRect/>
            </a:stretch>
          </a:blipFill>
        </p:spPr>
        <p:txBody>
          <a:bodyPr wrap="square" lIns="0" tIns="0" rIns="0" bIns="0" rtlCol="0"/>
          <a:lstStyle/>
          <a:p/>
        </p:txBody>
      </p:sp>
      <p:sp>
        <p:nvSpPr>
          <p:cNvPr id="6" name="object 6"/>
          <p:cNvSpPr txBox="1"/>
          <p:nvPr/>
        </p:nvSpPr>
        <p:spPr>
          <a:xfrm>
            <a:off x="4959083" y="1460766"/>
            <a:ext cx="6812280" cy="284480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333333"/>
                </a:solidFill>
                <a:latin typeface="微软雅黑" panose="020B0503020204020204" charset="-122"/>
                <a:cs typeface="微软雅黑" panose="020B0503020204020204" charset="-122"/>
              </a:rPr>
              <a:t>安全生产法于</a:t>
            </a:r>
            <a:r>
              <a:rPr sz="1800" spc="-5" dirty="0">
                <a:solidFill>
                  <a:srgbClr val="333333"/>
                </a:solidFill>
                <a:latin typeface="微软雅黑" panose="020B0503020204020204" charset="-122"/>
                <a:cs typeface="微软雅黑" panose="020B0503020204020204" charset="-122"/>
              </a:rPr>
              <a:t>2002</a:t>
            </a:r>
            <a:r>
              <a:rPr sz="1800" dirty="0">
                <a:solidFill>
                  <a:srgbClr val="333333"/>
                </a:solidFill>
                <a:latin typeface="微软雅黑" panose="020B0503020204020204" charset="-122"/>
                <a:cs typeface="微软雅黑" panose="020B0503020204020204" charset="-122"/>
              </a:rPr>
              <a:t>年公布施行</a:t>
            </a:r>
            <a:endParaRPr sz="1800">
              <a:latin typeface="微软雅黑" panose="020B0503020204020204" charset="-122"/>
              <a:cs typeface="微软雅黑" panose="020B0503020204020204" charset="-122"/>
            </a:endParaRPr>
          </a:p>
          <a:p>
            <a:pPr marL="12700" marR="5080">
              <a:lnSpc>
                <a:spcPct val="200000"/>
              </a:lnSpc>
            </a:pPr>
            <a:r>
              <a:rPr sz="1800" spc="-5" dirty="0">
                <a:solidFill>
                  <a:srgbClr val="333333"/>
                </a:solidFill>
                <a:latin typeface="微软雅黑" panose="020B0503020204020204" charset="-122"/>
                <a:cs typeface="微软雅黑" panose="020B0503020204020204" charset="-122"/>
              </a:rPr>
              <a:t>2009</a:t>
            </a:r>
            <a:r>
              <a:rPr sz="1800" dirty="0">
                <a:solidFill>
                  <a:srgbClr val="333333"/>
                </a:solidFill>
                <a:latin typeface="微软雅黑" panose="020B0503020204020204" charset="-122"/>
                <a:cs typeface="微软雅黑" panose="020B0503020204020204" charset="-122"/>
              </a:rPr>
              <a:t>年和</a:t>
            </a:r>
            <a:r>
              <a:rPr sz="1800" spc="-5" dirty="0">
                <a:solidFill>
                  <a:srgbClr val="333333"/>
                </a:solidFill>
                <a:latin typeface="微软雅黑" panose="020B0503020204020204" charset="-122"/>
                <a:cs typeface="微软雅黑" panose="020B0503020204020204" charset="-122"/>
              </a:rPr>
              <a:t>2014</a:t>
            </a:r>
            <a:r>
              <a:rPr sz="1800" dirty="0">
                <a:solidFill>
                  <a:srgbClr val="333333"/>
                </a:solidFill>
                <a:latin typeface="微软雅黑" panose="020B0503020204020204" charset="-122"/>
                <a:cs typeface="微软雅黑" panose="020B0503020204020204" charset="-122"/>
              </a:rPr>
              <a:t>年进行了两次修正，对预防和减少生产安全事故，保 障人民群众生命财产安全发挥了重要作用。</a:t>
            </a:r>
            <a:endParaRPr sz="1800">
              <a:latin typeface="微软雅黑" panose="020B0503020204020204" charset="-122"/>
              <a:cs typeface="微软雅黑" panose="020B0503020204020204" charset="-122"/>
            </a:endParaRPr>
          </a:p>
          <a:p>
            <a:pPr>
              <a:lnSpc>
                <a:spcPct val="100000"/>
              </a:lnSpc>
              <a:spcBef>
                <a:spcPts val="30"/>
              </a:spcBef>
            </a:pPr>
            <a:endParaRPr sz="1850">
              <a:latin typeface="Times New Roman" panose="02020603050405020304"/>
              <a:cs typeface="Times New Roman" panose="02020603050405020304"/>
            </a:endParaRPr>
          </a:p>
          <a:p>
            <a:pPr marL="12700">
              <a:lnSpc>
                <a:spcPct val="100000"/>
              </a:lnSpc>
            </a:pPr>
            <a:r>
              <a:rPr sz="1800" spc="-5" dirty="0">
                <a:solidFill>
                  <a:srgbClr val="333333"/>
                </a:solidFill>
                <a:latin typeface="微软雅黑" panose="020B0503020204020204" charset="-122"/>
                <a:cs typeface="微软雅黑" panose="020B0503020204020204" charset="-122"/>
              </a:rPr>
              <a:t>2021</a:t>
            </a:r>
            <a:r>
              <a:rPr sz="1800" dirty="0">
                <a:solidFill>
                  <a:srgbClr val="333333"/>
                </a:solidFill>
                <a:latin typeface="微软雅黑" panose="020B0503020204020204" charset="-122"/>
                <a:cs typeface="微软雅黑" panose="020B0503020204020204" charset="-122"/>
              </a:rPr>
              <a:t>年</a:t>
            </a:r>
            <a:r>
              <a:rPr sz="1800" spc="-5" dirty="0">
                <a:solidFill>
                  <a:srgbClr val="333333"/>
                </a:solidFill>
                <a:latin typeface="微软雅黑" panose="020B0503020204020204" charset="-122"/>
                <a:cs typeface="微软雅黑" panose="020B0503020204020204" charset="-122"/>
              </a:rPr>
              <a:t>1</a:t>
            </a:r>
            <a:r>
              <a:rPr sz="1800" dirty="0">
                <a:solidFill>
                  <a:srgbClr val="333333"/>
                </a:solidFill>
                <a:latin typeface="微软雅黑" panose="020B0503020204020204" charset="-122"/>
                <a:cs typeface="微软雅黑" panose="020B0503020204020204" charset="-122"/>
              </a:rPr>
              <a:t>月</a:t>
            </a:r>
            <a:r>
              <a:rPr sz="1800" spc="-5" dirty="0">
                <a:solidFill>
                  <a:srgbClr val="333333"/>
                </a:solidFill>
                <a:latin typeface="微软雅黑" panose="020B0503020204020204" charset="-122"/>
                <a:cs typeface="微软雅黑" panose="020B0503020204020204" charset="-122"/>
              </a:rPr>
              <a:t>20</a:t>
            </a:r>
            <a:r>
              <a:rPr sz="1800" dirty="0">
                <a:solidFill>
                  <a:srgbClr val="333333"/>
                </a:solidFill>
                <a:latin typeface="微软雅黑" panose="020B0503020204020204" charset="-122"/>
                <a:cs typeface="微软雅黑" panose="020B0503020204020204" charset="-122"/>
              </a:rPr>
              <a:t>日，安全生产法修正草案提请审议。</a:t>
            </a:r>
            <a:endParaRPr sz="1800">
              <a:latin typeface="微软雅黑" panose="020B0503020204020204" charset="-122"/>
              <a:cs typeface="微软雅黑" panose="020B0503020204020204" charset="-122"/>
            </a:endParaRPr>
          </a:p>
          <a:p>
            <a:pPr>
              <a:lnSpc>
                <a:spcPct val="100000"/>
              </a:lnSpc>
            </a:pPr>
            <a:endParaRPr sz="2400">
              <a:latin typeface="Times New Roman" panose="02020603050405020304"/>
              <a:cs typeface="Times New Roman" panose="02020603050405020304"/>
            </a:endParaRPr>
          </a:p>
          <a:p>
            <a:pPr marL="12700" marR="177800">
              <a:lnSpc>
                <a:spcPct val="100000"/>
              </a:lnSpc>
            </a:pPr>
            <a:r>
              <a:rPr sz="1800" dirty="0">
                <a:solidFill>
                  <a:srgbClr val="333333"/>
                </a:solidFill>
                <a:latin typeface="微软雅黑" panose="020B0503020204020204" charset="-122"/>
                <a:cs typeface="微软雅黑" panose="020B0503020204020204" charset="-122"/>
              </a:rPr>
              <a:t>第十三届全国人民代表大会常务委员会第二十九次会议于</a:t>
            </a:r>
            <a:r>
              <a:rPr sz="1800" spc="-5" dirty="0">
                <a:solidFill>
                  <a:srgbClr val="333333"/>
                </a:solidFill>
                <a:latin typeface="微软雅黑" panose="020B0503020204020204" charset="-122"/>
                <a:cs typeface="微软雅黑" panose="020B0503020204020204" charset="-122"/>
              </a:rPr>
              <a:t>2021</a:t>
            </a:r>
            <a:r>
              <a:rPr sz="1800" dirty="0">
                <a:solidFill>
                  <a:srgbClr val="333333"/>
                </a:solidFill>
                <a:latin typeface="微软雅黑" panose="020B0503020204020204" charset="-122"/>
                <a:cs typeface="微软雅黑" panose="020B0503020204020204" charset="-122"/>
              </a:rPr>
              <a:t>年6 月</a:t>
            </a:r>
            <a:r>
              <a:rPr sz="1800" spc="-5" dirty="0">
                <a:solidFill>
                  <a:srgbClr val="333333"/>
                </a:solidFill>
                <a:latin typeface="微软雅黑" panose="020B0503020204020204" charset="-122"/>
                <a:cs typeface="微软雅黑" panose="020B0503020204020204" charset="-122"/>
              </a:rPr>
              <a:t>10</a:t>
            </a:r>
            <a:r>
              <a:rPr sz="1800" dirty="0">
                <a:solidFill>
                  <a:srgbClr val="333333"/>
                </a:solidFill>
                <a:latin typeface="微软雅黑" panose="020B0503020204020204" charset="-122"/>
                <a:cs typeface="微软雅黑" panose="020B0503020204020204" charset="-122"/>
              </a:rPr>
              <a:t>日通过，自</a:t>
            </a:r>
            <a:r>
              <a:rPr sz="1800" spc="-5" dirty="0">
                <a:solidFill>
                  <a:srgbClr val="333333"/>
                </a:solidFill>
                <a:latin typeface="微软雅黑" panose="020B0503020204020204" charset="-122"/>
                <a:cs typeface="微软雅黑" panose="020B0503020204020204" charset="-122"/>
              </a:rPr>
              <a:t>2021</a:t>
            </a:r>
            <a:r>
              <a:rPr sz="1800" dirty="0">
                <a:solidFill>
                  <a:srgbClr val="333333"/>
                </a:solidFill>
                <a:latin typeface="微软雅黑" panose="020B0503020204020204" charset="-122"/>
                <a:cs typeface="微软雅黑" panose="020B0503020204020204" charset="-122"/>
              </a:rPr>
              <a:t>年</a:t>
            </a:r>
            <a:r>
              <a:rPr sz="1800" spc="-5" dirty="0">
                <a:solidFill>
                  <a:srgbClr val="333333"/>
                </a:solidFill>
                <a:latin typeface="微软雅黑" panose="020B0503020204020204" charset="-122"/>
                <a:cs typeface="微软雅黑" panose="020B0503020204020204" charset="-122"/>
              </a:rPr>
              <a:t>9</a:t>
            </a:r>
            <a:r>
              <a:rPr sz="1800" dirty="0">
                <a:solidFill>
                  <a:srgbClr val="333333"/>
                </a:solidFill>
                <a:latin typeface="微软雅黑" panose="020B0503020204020204" charset="-122"/>
                <a:cs typeface="微软雅黑" panose="020B0503020204020204" charset="-122"/>
              </a:rPr>
              <a:t>月</a:t>
            </a:r>
            <a:r>
              <a:rPr sz="1800" spc="-5" dirty="0">
                <a:solidFill>
                  <a:srgbClr val="333333"/>
                </a:solidFill>
                <a:latin typeface="微软雅黑" panose="020B0503020204020204" charset="-122"/>
                <a:cs typeface="微软雅黑" panose="020B0503020204020204" charset="-122"/>
              </a:rPr>
              <a:t>1</a:t>
            </a:r>
            <a:r>
              <a:rPr sz="1800" dirty="0">
                <a:solidFill>
                  <a:srgbClr val="333333"/>
                </a:solidFill>
                <a:latin typeface="微软雅黑" panose="020B0503020204020204" charset="-122"/>
                <a:cs typeface="微软雅黑" panose="020B0503020204020204" charset="-122"/>
              </a:rPr>
              <a:t>日起施行。</a:t>
            </a:r>
            <a:endParaRPr sz="1800">
              <a:latin typeface="微软雅黑" panose="020B0503020204020204" charset="-122"/>
              <a:cs typeface="微软雅黑" panose="020B0503020204020204" charset="-122"/>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57785">
              <a:lnSpc>
                <a:spcPct val="100000"/>
              </a:lnSpc>
              <a:spcBef>
                <a:spcPts val="105"/>
              </a:spcBef>
            </a:pPr>
            <a:r>
              <a:rPr sz="3200" spc="5" dirty="0"/>
              <a:t>《</a:t>
            </a:r>
            <a:r>
              <a:rPr sz="3200" spc="-375" dirty="0"/>
              <a:t> </a:t>
            </a:r>
            <a:r>
              <a:rPr sz="3200" spc="600" dirty="0"/>
              <a:t>安全生产法</a:t>
            </a:r>
            <a:r>
              <a:rPr sz="3200" spc="5" dirty="0"/>
              <a:t>》</a:t>
            </a:r>
            <a:r>
              <a:rPr sz="3200" spc="-375" dirty="0"/>
              <a:t> </a:t>
            </a:r>
            <a:r>
              <a:rPr sz="3200" spc="600" dirty="0"/>
              <a:t>解析</a:t>
            </a:r>
            <a:r>
              <a:rPr dirty="0"/>
              <a:t>（</a:t>
            </a:r>
            <a:r>
              <a:rPr spc="-130" dirty="0"/>
              <a:t> </a:t>
            </a:r>
            <a:r>
              <a:rPr dirty="0"/>
              <a:t>2</a:t>
            </a:r>
            <a:r>
              <a:rPr spc="-130" dirty="0"/>
              <a:t> </a:t>
            </a:r>
            <a:r>
              <a:rPr dirty="0"/>
              <a:t>0</a:t>
            </a:r>
            <a:r>
              <a:rPr spc="-125" dirty="0"/>
              <a:t> </a:t>
            </a:r>
            <a:r>
              <a:rPr dirty="0"/>
              <a:t>2</a:t>
            </a:r>
            <a:r>
              <a:rPr spc="-130" dirty="0"/>
              <a:t> </a:t>
            </a:r>
            <a:r>
              <a:rPr dirty="0"/>
              <a:t>1</a:t>
            </a:r>
            <a:r>
              <a:rPr spc="-130" dirty="0"/>
              <a:t> </a:t>
            </a:r>
            <a:r>
              <a:rPr dirty="0"/>
              <a:t>版</a:t>
            </a:r>
            <a:endParaRPr sz="3200"/>
          </a:p>
        </p:txBody>
      </p:sp>
      <p:sp>
        <p:nvSpPr>
          <p:cNvPr id="3" name="object 3"/>
          <p:cNvSpPr txBox="1"/>
          <p:nvPr/>
        </p:nvSpPr>
        <p:spPr>
          <a:xfrm>
            <a:off x="9237878" y="299086"/>
            <a:ext cx="228600" cy="302260"/>
          </a:xfrm>
          <a:prstGeom prst="rect">
            <a:avLst/>
          </a:prstGeom>
        </p:spPr>
        <p:txBody>
          <a:bodyPr vert="horz" wrap="square" lIns="0" tIns="13335" rIns="0" bIns="0" rtlCol="0">
            <a:spAutoFit/>
          </a:bodyPr>
          <a:lstStyle/>
          <a:p>
            <a:pPr>
              <a:lnSpc>
                <a:spcPct val="100000"/>
              </a:lnSpc>
              <a:spcBef>
                <a:spcPts val="105"/>
              </a:spcBef>
            </a:pPr>
            <a:r>
              <a:rPr sz="1800" b="1" dirty="0">
                <a:solidFill>
                  <a:srgbClr val="E75A47"/>
                </a:solidFill>
                <a:latin typeface="微软雅黑" panose="020B0503020204020204" charset="-122"/>
                <a:cs typeface="微软雅黑" panose="020B0503020204020204" charset="-122"/>
              </a:rPr>
              <a:t>）</a:t>
            </a:r>
            <a:endParaRPr sz="1800">
              <a:latin typeface="微软雅黑" panose="020B0503020204020204" charset="-122"/>
              <a:cs typeface="微软雅黑" panose="020B0503020204020204" charset="-122"/>
            </a:endParaRPr>
          </a:p>
        </p:txBody>
      </p:sp>
      <p:sp>
        <p:nvSpPr>
          <p:cNvPr id="4" name="object 4"/>
          <p:cNvSpPr/>
          <p:nvPr/>
        </p:nvSpPr>
        <p:spPr>
          <a:xfrm>
            <a:off x="266382" y="363448"/>
            <a:ext cx="2734945" cy="0"/>
          </a:xfrm>
          <a:custGeom>
            <a:avLst/>
            <a:gdLst/>
            <a:ahLst/>
            <a:cxnLst/>
            <a:rect l="l" t="t" r="r" b="b"/>
            <a:pathLst>
              <a:path w="2734945">
                <a:moveTo>
                  <a:pt x="0" y="0"/>
                </a:moveTo>
                <a:lnTo>
                  <a:pt x="2734881" y="0"/>
                </a:lnTo>
              </a:path>
            </a:pathLst>
          </a:custGeom>
          <a:ln w="20954">
            <a:solidFill>
              <a:srgbClr val="E75A47"/>
            </a:solidFill>
          </a:ln>
        </p:spPr>
        <p:txBody>
          <a:bodyPr wrap="square" lIns="0" tIns="0" rIns="0" bIns="0" rtlCol="0"/>
          <a:lstStyle/>
          <a:p/>
        </p:txBody>
      </p:sp>
      <p:sp>
        <p:nvSpPr>
          <p:cNvPr id="5" name="object 5"/>
          <p:cNvSpPr/>
          <p:nvPr/>
        </p:nvSpPr>
        <p:spPr>
          <a:xfrm>
            <a:off x="266382" y="426313"/>
            <a:ext cx="2734945" cy="0"/>
          </a:xfrm>
          <a:custGeom>
            <a:avLst/>
            <a:gdLst/>
            <a:ahLst/>
            <a:cxnLst/>
            <a:rect l="l" t="t" r="r" b="b"/>
            <a:pathLst>
              <a:path w="2734945">
                <a:moveTo>
                  <a:pt x="0" y="0"/>
                </a:moveTo>
                <a:lnTo>
                  <a:pt x="2734881" y="0"/>
                </a:lnTo>
              </a:path>
            </a:pathLst>
          </a:custGeom>
          <a:ln w="62864">
            <a:solidFill>
              <a:srgbClr val="E75A47"/>
            </a:solidFill>
          </a:ln>
        </p:spPr>
        <p:txBody>
          <a:bodyPr wrap="square" lIns="0" tIns="0" rIns="0" bIns="0" rtlCol="0"/>
          <a:lstStyle/>
          <a:p/>
        </p:txBody>
      </p:sp>
      <p:sp>
        <p:nvSpPr>
          <p:cNvPr id="6" name="object 6"/>
          <p:cNvSpPr/>
          <p:nvPr/>
        </p:nvSpPr>
        <p:spPr>
          <a:xfrm>
            <a:off x="9389770" y="363461"/>
            <a:ext cx="2447290" cy="0"/>
          </a:xfrm>
          <a:custGeom>
            <a:avLst/>
            <a:gdLst/>
            <a:ahLst/>
            <a:cxnLst/>
            <a:rect l="l" t="t" r="r" b="b"/>
            <a:pathLst>
              <a:path w="2447290">
                <a:moveTo>
                  <a:pt x="0" y="0"/>
                </a:moveTo>
                <a:lnTo>
                  <a:pt x="2446997" y="0"/>
                </a:lnTo>
              </a:path>
            </a:pathLst>
          </a:custGeom>
          <a:ln w="20955">
            <a:solidFill>
              <a:srgbClr val="E75A47"/>
            </a:solidFill>
          </a:ln>
        </p:spPr>
        <p:txBody>
          <a:bodyPr wrap="square" lIns="0" tIns="0" rIns="0" bIns="0" rtlCol="0"/>
          <a:lstStyle/>
          <a:p/>
        </p:txBody>
      </p:sp>
      <p:sp>
        <p:nvSpPr>
          <p:cNvPr id="7" name="object 7"/>
          <p:cNvSpPr/>
          <p:nvPr/>
        </p:nvSpPr>
        <p:spPr>
          <a:xfrm>
            <a:off x="9389770" y="426326"/>
            <a:ext cx="2447290" cy="0"/>
          </a:xfrm>
          <a:custGeom>
            <a:avLst/>
            <a:gdLst/>
            <a:ahLst/>
            <a:cxnLst/>
            <a:rect l="l" t="t" r="r" b="b"/>
            <a:pathLst>
              <a:path w="2447290">
                <a:moveTo>
                  <a:pt x="0" y="0"/>
                </a:moveTo>
                <a:lnTo>
                  <a:pt x="2446997" y="0"/>
                </a:lnTo>
              </a:path>
            </a:pathLst>
          </a:custGeom>
          <a:ln w="62864">
            <a:solidFill>
              <a:srgbClr val="E75A47"/>
            </a:solidFill>
          </a:ln>
        </p:spPr>
        <p:txBody>
          <a:bodyPr wrap="square" lIns="0" tIns="0" rIns="0" bIns="0" rtlCol="0"/>
          <a:lstStyle/>
          <a:p/>
        </p:txBody>
      </p:sp>
      <p:sp>
        <p:nvSpPr>
          <p:cNvPr id="8" name="object 8"/>
          <p:cNvSpPr/>
          <p:nvPr/>
        </p:nvSpPr>
        <p:spPr>
          <a:xfrm>
            <a:off x="303275" y="960119"/>
            <a:ext cx="442949" cy="435993"/>
          </a:xfrm>
          <a:prstGeom prst="rect">
            <a:avLst/>
          </a:prstGeom>
          <a:blipFill>
            <a:blip r:embed="rId1" cstate="print"/>
            <a:stretch>
              <a:fillRect/>
            </a:stretch>
          </a:blipFill>
        </p:spPr>
        <p:txBody>
          <a:bodyPr wrap="square" lIns="0" tIns="0" rIns="0" bIns="0" rtlCol="0"/>
          <a:lstStyle/>
          <a:p/>
        </p:txBody>
      </p:sp>
      <p:sp>
        <p:nvSpPr>
          <p:cNvPr id="9" name="object 9"/>
          <p:cNvSpPr txBox="1"/>
          <p:nvPr/>
        </p:nvSpPr>
        <p:spPr>
          <a:xfrm>
            <a:off x="869010" y="914831"/>
            <a:ext cx="2058035" cy="514350"/>
          </a:xfrm>
          <a:prstGeom prst="rect">
            <a:avLst/>
          </a:prstGeom>
        </p:spPr>
        <p:txBody>
          <a:bodyPr vert="horz" wrap="square" lIns="0" tIns="13335" rIns="0" bIns="0" rtlCol="0">
            <a:spAutoFit/>
          </a:bodyPr>
          <a:lstStyle/>
          <a:p>
            <a:pPr marL="12700">
              <a:lnSpc>
                <a:spcPct val="100000"/>
              </a:lnSpc>
              <a:spcBef>
                <a:spcPts val="105"/>
              </a:spcBef>
            </a:pPr>
            <a:r>
              <a:rPr sz="3200" b="1" dirty="0">
                <a:solidFill>
                  <a:srgbClr val="FF0000"/>
                </a:solidFill>
                <a:latin typeface="微软雅黑" panose="020B0503020204020204" charset="-122"/>
                <a:cs typeface="微软雅黑" panose="020B0503020204020204" charset="-122"/>
              </a:rPr>
              <a:t>安全生产</a:t>
            </a:r>
            <a:r>
              <a:rPr sz="3200" b="1" spc="5" dirty="0">
                <a:solidFill>
                  <a:srgbClr val="FF0000"/>
                </a:solidFill>
                <a:latin typeface="微软雅黑" panose="020B0503020204020204" charset="-122"/>
                <a:cs typeface="微软雅黑" panose="020B0503020204020204" charset="-122"/>
              </a:rPr>
              <a:t>法</a:t>
            </a:r>
            <a:endParaRPr sz="3200">
              <a:latin typeface="微软雅黑" panose="020B0503020204020204" charset="-122"/>
              <a:cs typeface="微软雅黑" panose="020B0503020204020204" charset="-122"/>
            </a:endParaRPr>
          </a:p>
        </p:txBody>
      </p:sp>
      <p:sp>
        <p:nvSpPr>
          <p:cNvPr id="10" name="object 10"/>
          <p:cNvSpPr/>
          <p:nvPr/>
        </p:nvSpPr>
        <p:spPr>
          <a:xfrm>
            <a:off x="303275" y="1720595"/>
            <a:ext cx="3041904" cy="4211438"/>
          </a:xfrm>
          <a:prstGeom prst="rect">
            <a:avLst/>
          </a:prstGeom>
          <a:blipFill>
            <a:blip r:embed="rId2" cstate="print"/>
            <a:stretch>
              <a:fillRect/>
            </a:stretch>
          </a:blipFill>
        </p:spPr>
        <p:txBody>
          <a:bodyPr wrap="square" lIns="0" tIns="0" rIns="0" bIns="0" rtlCol="0"/>
          <a:lstStyle/>
          <a:p/>
        </p:txBody>
      </p:sp>
      <p:sp>
        <p:nvSpPr>
          <p:cNvPr id="11" name="object 11"/>
          <p:cNvSpPr txBox="1"/>
          <p:nvPr/>
        </p:nvSpPr>
        <p:spPr>
          <a:xfrm>
            <a:off x="3739896" y="1476755"/>
            <a:ext cx="7633970" cy="579120"/>
          </a:xfrm>
          <a:prstGeom prst="rect">
            <a:avLst/>
          </a:prstGeom>
          <a:solidFill>
            <a:srgbClr val="00AF50"/>
          </a:solidFill>
        </p:spPr>
        <p:txBody>
          <a:bodyPr vert="horz" wrap="square" lIns="0" tIns="51435" rIns="0" bIns="0" rtlCol="0">
            <a:spAutoFit/>
          </a:bodyPr>
          <a:lstStyle/>
          <a:p>
            <a:pPr algn="ctr">
              <a:lnSpc>
                <a:spcPct val="100000"/>
              </a:lnSpc>
              <a:spcBef>
                <a:spcPts val="405"/>
              </a:spcBef>
              <a:tabLst>
                <a:tab pos="991235" algn="l"/>
              </a:tabLst>
            </a:pPr>
            <a:r>
              <a:rPr sz="2800" b="1" spc="-5" dirty="0">
                <a:solidFill>
                  <a:srgbClr val="FFFFFF"/>
                </a:solidFill>
                <a:latin typeface="微软雅黑" panose="020B0503020204020204" charset="-122"/>
                <a:cs typeface="微软雅黑" panose="020B0503020204020204" charset="-122"/>
              </a:rPr>
              <a:t>总	则</a:t>
            </a:r>
            <a:endParaRPr sz="2800">
              <a:latin typeface="微软雅黑" panose="020B0503020204020204" charset="-122"/>
              <a:cs typeface="微软雅黑" panose="020B0503020204020204" charset="-122"/>
            </a:endParaRPr>
          </a:p>
        </p:txBody>
      </p:sp>
      <p:sp>
        <p:nvSpPr>
          <p:cNvPr id="12" name="object 12"/>
          <p:cNvSpPr txBox="1"/>
          <p:nvPr/>
        </p:nvSpPr>
        <p:spPr>
          <a:xfrm>
            <a:off x="3758184" y="2229611"/>
            <a:ext cx="7615555" cy="579120"/>
          </a:xfrm>
          <a:prstGeom prst="rect">
            <a:avLst/>
          </a:prstGeom>
          <a:solidFill>
            <a:srgbClr val="00AF50"/>
          </a:solidFill>
        </p:spPr>
        <p:txBody>
          <a:bodyPr vert="horz" wrap="square" lIns="0" tIns="19685" rIns="0" bIns="0" rtlCol="0">
            <a:spAutoFit/>
          </a:bodyPr>
          <a:lstStyle/>
          <a:p>
            <a:pPr marL="1495425">
              <a:lnSpc>
                <a:spcPct val="100000"/>
              </a:lnSpc>
              <a:spcBef>
                <a:spcPts val="155"/>
              </a:spcBef>
            </a:pPr>
            <a:r>
              <a:rPr sz="2800" b="1" dirty="0">
                <a:solidFill>
                  <a:srgbClr val="FFFFFF"/>
                </a:solidFill>
                <a:latin typeface="微软雅黑" panose="020B0503020204020204" charset="-122"/>
                <a:cs typeface="微软雅黑" panose="020B0503020204020204" charset="-122"/>
              </a:rPr>
              <a:t>生产经营单位的安全生产保</a:t>
            </a:r>
            <a:r>
              <a:rPr sz="2800" b="1" spc="-5" dirty="0">
                <a:solidFill>
                  <a:srgbClr val="FFFFFF"/>
                </a:solidFill>
                <a:latin typeface="微软雅黑" panose="020B0503020204020204" charset="-122"/>
                <a:cs typeface="微软雅黑" panose="020B0503020204020204" charset="-122"/>
              </a:rPr>
              <a:t>障</a:t>
            </a:r>
            <a:endParaRPr sz="2800">
              <a:latin typeface="微软雅黑" panose="020B0503020204020204" charset="-122"/>
              <a:cs typeface="微软雅黑" panose="020B0503020204020204" charset="-122"/>
            </a:endParaRPr>
          </a:p>
        </p:txBody>
      </p:sp>
      <p:sp>
        <p:nvSpPr>
          <p:cNvPr id="13" name="object 13"/>
          <p:cNvSpPr txBox="1"/>
          <p:nvPr/>
        </p:nvSpPr>
        <p:spPr>
          <a:xfrm>
            <a:off x="3739896" y="5817108"/>
            <a:ext cx="7617459" cy="481965"/>
          </a:xfrm>
          <a:prstGeom prst="rect">
            <a:avLst/>
          </a:prstGeom>
          <a:solidFill>
            <a:srgbClr val="00AF50"/>
          </a:solidFill>
        </p:spPr>
        <p:txBody>
          <a:bodyPr vert="horz" wrap="square" lIns="0" tIns="3175" rIns="0" bIns="0" rtlCol="0">
            <a:spAutoFit/>
          </a:bodyPr>
          <a:lstStyle/>
          <a:p>
            <a:pPr algn="ctr">
              <a:lnSpc>
                <a:spcPct val="100000"/>
              </a:lnSpc>
              <a:spcBef>
                <a:spcPts val="25"/>
              </a:spcBef>
              <a:tabLst>
                <a:tab pos="991235" algn="l"/>
              </a:tabLst>
            </a:pPr>
            <a:r>
              <a:rPr sz="2800" b="1" spc="-5" dirty="0">
                <a:solidFill>
                  <a:srgbClr val="FFFFFF"/>
                </a:solidFill>
                <a:latin typeface="微软雅黑" panose="020B0503020204020204" charset="-122"/>
                <a:cs typeface="微软雅黑" panose="020B0503020204020204" charset="-122"/>
              </a:rPr>
              <a:t>附	则</a:t>
            </a:r>
            <a:endParaRPr sz="2800">
              <a:latin typeface="微软雅黑" panose="020B0503020204020204" charset="-122"/>
              <a:cs typeface="微软雅黑" panose="020B0503020204020204" charset="-122"/>
            </a:endParaRPr>
          </a:p>
        </p:txBody>
      </p:sp>
      <p:sp>
        <p:nvSpPr>
          <p:cNvPr id="14" name="object 14"/>
          <p:cNvSpPr txBox="1"/>
          <p:nvPr/>
        </p:nvSpPr>
        <p:spPr>
          <a:xfrm>
            <a:off x="3739896" y="5140452"/>
            <a:ext cx="7633970" cy="481965"/>
          </a:xfrm>
          <a:prstGeom prst="rect">
            <a:avLst/>
          </a:prstGeom>
          <a:solidFill>
            <a:srgbClr val="00AF50"/>
          </a:solidFill>
        </p:spPr>
        <p:txBody>
          <a:bodyPr vert="horz" wrap="square" lIns="0" tIns="3175" rIns="0" bIns="0" rtlCol="0">
            <a:spAutoFit/>
          </a:bodyPr>
          <a:lstStyle/>
          <a:p>
            <a:pPr algn="ctr">
              <a:lnSpc>
                <a:spcPct val="100000"/>
              </a:lnSpc>
              <a:spcBef>
                <a:spcPts val="25"/>
              </a:spcBef>
            </a:pPr>
            <a:r>
              <a:rPr sz="2800" b="1" dirty="0">
                <a:solidFill>
                  <a:srgbClr val="FFFFFF"/>
                </a:solidFill>
                <a:latin typeface="微软雅黑" panose="020B0503020204020204" charset="-122"/>
                <a:cs typeface="微软雅黑" panose="020B0503020204020204" charset="-122"/>
              </a:rPr>
              <a:t>法律责</a:t>
            </a:r>
            <a:r>
              <a:rPr sz="2800" b="1" spc="-5" dirty="0">
                <a:solidFill>
                  <a:srgbClr val="FFFFFF"/>
                </a:solidFill>
                <a:latin typeface="微软雅黑" panose="020B0503020204020204" charset="-122"/>
                <a:cs typeface="微软雅黑" panose="020B0503020204020204" charset="-122"/>
              </a:rPr>
              <a:t>任</a:t>
            </a:r>
            <a:endParaRPr sz="2800">
              <a:latin typeface="微软雅黑" panose="020B0503020204020204" charset="-122"/>
              <a:cs typeface="微软雅黑" panose="020B0503020204020204" charset="-122"/>
            </a:endParaRPr>
          </a:p>
        </p:txBody>
      </p:sp>
      <p:sp>
        <p:nvSpPr>
          <p:cNvPr id="15" name="object 15"/>
          <p:cNvSpPr txBox="1"/>
          <p:nvPr/>
        </p:nvSpPr>
        <p:spPr>
          <a:xfrm>
            <a:off x="3739896" y="4463796"/>
            <a:ext cx="7617459" cy="481965"/>
          </a:xfrm>
          <a:prstGeom prst="rect">
            <a:avLst/>
          </a:prstGeom>
          <a:solidFill>
            <a:srgbClr val="00AF50"/>
          </a:solidFill>
        </p:spPr>
        <p:txBody>
          <a:bodyPr vert="horz" wrap="square" lIns="0" tIns="3175" rIns="0" bIns="0" rtlCol="0">
            <a:spAutoFit/>
          </a:bodyPr>
          <a:lstStyle/>
          <a:p>
            <a:pPr marL="963295">
              <a:lnSpc>
                <a:spcPct val="100000"/>
              </a:lnSpc>
              <a:spcBef>
                <a:spcPts val="25"/>
              </a:spcBef>
            </a:pPr>
            <a:r>
              <a:rPr sz="2800" b="1" dirty="0">
                <a:solidFill>
                  <a:srgbClr val="FFFFFF"/>
                </a:solidFill>
                <a:latin typeface="微软雅黑" panose="020B0503020204020204" charset="-122"/>
                <a:cs typeface="微软雅黑" panose="020B0503020204020204" charset="-122"/>
              </a:rPr>
              <a:t>生产安全事故的应急救援与调查处</a:t>
            </a:r>
            <a:r>
              <a:rPr sz="2800" b="1" spc="-5" dirty="0">
                <a:solidFill>
                  <a:srgbClr val="FFFFFF"/>
                </a:solidFill>
                <a:latin typeface="微软雅黑" panose="020B0503020204020204" charset="-122"/>
                <a:cs typeface="微软雅黑" panose="020B0503020204020204" charset="-122"/>
              </a:rPr>
              <a:t>理</a:t>
            </a:r>
            <a:endParaRPr sz="2800">
              <a:latin typeface="微软雅黑" panose="020B0503020204020204" charset="-122"/>
              <a:cs typeface="微软雅黑" panose="020B0503020204020204" charset="-122"/>
            </a:endParaRPr>
          </a:p>
        </p:txBody>
      </p:sp>
      <p:sp>
        <p:nvSpPr>
          <p:cNvPr id="16" name="object 16"/>
          <p:cNvSpPr txBox="1"/>
          <p:nvPr/>
        </p:nvSpPr>
        <p:spPr>
          <a:xfrm>
            <a:off x="3739896" y="3785615"/>
            <a:ext cx="7617459" cy="483234"/>
          </a:xfrm>
          <a:prstGeom prst="rect">
            <a:avLst/>
          </a:prstGeom>
          <a:solidFill>
            <a:srgbClr val="00AF50"/>
          </a:solidFill>
        </p:spPr>
        <p:txBody>
          <a:bodyPr vert="horz" wrap="square" lIns="0" tIns="4445" rIns="0" bIns="0" rtlCol="0">
            <a:spAutoFit/>
          </a:bodyPr>
          <a:lstStyle/>
          <a:p>
            <a:pPr marL="2385695">
              <a:lnSpc>
                <a:spcPct val="100000"/>
              </a:lnSpc>
              <a:spcBef>
                <a:spcPts val="35"/>
              </a:spcBef>
            </a:pPr>
            <a:r>
              <a:rPr sz="2800" b="1" dirty="0">
                <a:solidFill>
                  <a:srgbClr val="FFFFFF"/>
                </a:solidFill>
                <a:latin typeface="微软雅黑" panose="020B0503020204020204" charset="-122"/>
                <a:cs typeface="微软雅黑" panose="020B0503020204020204" charset="-122"/>
              </a:rPr>
              <a:t>安全生产监督管</a:t>
            </a:r>
            <a:r>
              <a:rPr sz="2800" b="1" spc="-5" dirty="0">
                <a:solidFill>
                  <a:srgbClr val="FFFFFF"/>
                </a:solidFill>
                <a:latin typeface="微软雅黑" panose="020B0503020204020204" charset="-122"/>
                <a:cs typeface="微软雅黑" panose="020B0503020204020204" charset="-122"/>
              </a:rPr>
              <a:t>理</a:t>
            </a:r>
            <a:endParaRPr sz="2800">
              <a:latin typeface="微软雅黑" panose="020B0503020204020204" charset="-122"/>
              <a:cs typeface="微软雅黑" panose="020B0503020204020204" charset="-122"/>
            </a:endParaRPr>
          </a:p>
        </p:txBody>
      </p:sp>
      <p:sp>
        <p:nvSpPr>
          <p:cNvPr id="17" name="object 17"/>
          <p:cNvSpPr txBox="1"/>
          <p:nvPr/>
        </p:nvSpPr>
        <p:spPr>
          <a:xfrm>
            <a:off x="3758184" y="3028188"/>
            <a:ext cx="7615555" cy="536575"/>
          </a:xfrm>
          <a:prstGeom prst="rect">
            <a:avLst/>
          </a:prstGeom>
          <a:solidFill>
            <a:srgbClr val="00AF50"/>
          </a:solidFill>
        </p:spPr>
        <p:txBody>
          <a:bodyPr vert="horz" wrap="square" lIns="0" tIns="31115" rIns="0" bIns="0" rtlCol="0">
            <a:spAutoFit/>
          </a:bodyPr>
          <a:lstStyle/>
          <a:p>
            <a:pPr marL="1495425">
              <a:lnSpc>
                <a:spcPct val="100000"/>
              </a:lnSpc>
              <a:spcBef>
                <a:spcPts val="245"/>
              </a:spcBef>
            </a:pPr>
            <a:r>
              <a:rPr sz="2800" b="1" dirty="0">
                <a:solidFill>
                  <a:srgbClr val="FFFFFF"/>
                </a:solidFill>
                <a:latin typeface="微软雅黑" panose="020B0503020204020204" charset="-122"/>
                <a:cs typeface="微软雅黑" panose="020B0503020204020204" charset="-122"/>
              </a:rPr>
              <a:t>从业人员的安全生产权利义</a:t>
            </a:r>
            <a:r>
              <a:rPr sz="2800" b="1" spc="-5" dirty="0">
                <a:solidFill>
                  <a:srgbClr val="FFFFFF"/>
                </a:solidFill>
                <a:latin typeface="微软雅黑" panose="020B0503020204020204" charset="-122"/>
                <a:cs typeface="微软雅黑" panose="020B0503020204020204" charset="-122"/>
              </a:rPr>
              <a:t>务</a:t>
            </a:r>
            <a:endParaRPr sz="2800">
              <a:latin typeface="微软雅黑" panose="020B0503020204020204" charset="-122"/>
              <a:cs typeface="微软雅黑" panose="020B0503020204020204" charset="-122"/>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0"/>
                </a:moveTo>
                <a:lnTo>
                  <a:pt x="12192000" y="0"/>
                </a:lnTo>
                <a:lnTo>
                  <a:pt x="12192000" y="6858000"/>
                </a:lnTo>
                <a:lnTo>
                  <a:pt x="0" y="6858000"/>
                </a:lnTo>
                <a:lnTo>
                  <a:pt x="0" y="0"/>
                </a:lnTo>
                <a:close/>
              </a:path>
            </a:pathLst>
          </a:custGeom>
          <a:solidFill>
            <a:srgbClr val="FBFBFB"/>
          </a:solidFill>
        </p:spPr>
        <p:txBody>
          <a:bodyPr wrap="square" lIns="0" tIns="0" rIns="0" bIns="0" rtlCol="0"/>
          <a:lstStyle/>
          <a:p/>
        </p:txBody>
      </p:sp>
      <p:sp>
        <p:nvSpPr>
          <p:cNvPr id="3" name="object 3"/>
          <p:cNvSpPr/>
          <p:nvPr/>
        </p:nvSpPr>
        <p:spPr>
          <a:xfrm>
            <a:off x="304800" y="1137361"/>
            <a:ext cx="11582400" cy="0"/>
          </a:xfrm>
          <a:custGeom>
            <a:avLst/>
            <a:gdLst/>
            <a:ahLst/>
            <a:cxnLst/>
            <a:rect l="l" t="t" r="r" b="b"/>
            <a:pathLst>
              <a:path w="11582400">
                <a:moveTo>
                  <a:pt x="0" y="0"/>
                </a:moveTo>
                <a:lnTo>
                  <a:pt x="11582400" y="0"/>
                </a:lnTo>
              </a:path>
            </a:pathLst>
          </a:custGeom>
          <a:ln w="9525">
            <a:solidFill>
              <a:srgbClr val="005292"/>
            </a:solidFill>
          </a:ln>
        </p:spPr>
        <p:txBody>
          <a:bodyPr wrap="square" lIns="0" tIns="0" rIns="0" bIns="0" rtlCol="0"/>
          <a:lstStyle/>
          <a:p/>
        </p:txBody>
      </p:sp>
      <p:sp>
        <p:nvSpPr>
          <p:cNvPr id="4" name="object 4"/>
          <p:cNvSpPr txBox="1"/>
          <p:nvPr/>
        </p:nvSpPr>
        <p:spPr>
          <a:xfrm>
            <a:off x="11719483" y="6555028"/>
            <a:ext cx="180975" cy="194310"/>
          </a:xfrm>
          <a:prstGeom prst="rect">
            <a:avLst/>
          </a:prstGeom>
        </p:spPr>
        <p:txBody>
          <a:bodyPr vert="horz" wrap="square" lIns="0" tIns="13335" rIns="0" bIns="0" rtlCol="0">
            <a:spAutoFit/>
          </a:bodyPr>
          <a:lstStyle/>
          <a:p>
            <a:pPr marL="12700">
              <a:lnSpc>
                <a:spcPct val="100000"/>
              </a:lnSpc>
              <a:spcBef>
                <a:spcPts val="105"/>
              </a:spcBef>
            </a:pPr>
            <a:r>
              <a:rPr sz="1100" spc="-5" dirty="0">
                <a:latin typeface="Arial" panose="020B0604020202020204"/>
                <a:cs typeface="Arial" panose="020B0604020202020204"/>
              </a:rPr>
              <a:t>6</a:t>
            </a:r>
            <a:r>
              <a:rPr sz="1100" dirty="0">
                <a:latin typeface="Arial" panose="020B0604020202020204"/>
                <a:cs typeface="Arial" panose="020B0604020202020204"/>
              </a:rPr>
              <a:t>6</a:t>
            </a:r>
            <a:endParaRPr sz="1100">
              <a:latin typeface="Arial" panose="020B0604020202020204"/>
              <a:cs typeface="Arial" panose="020B0604020202020204"/>
            </a:endParaRPr>
          </a:p>
        </p:txBody>
      </p:sp>
      <p:sp>
        <p:nvSpPr>
          <p:cNvPr id="5" name="object 5"/>
          <p:cNvSpPr/>
          <p:nvPr/>
        </p:nvSpPr>
        <p:spPr>
          <a:xfrm>
            <a:off x="105333" y="318554"/>
            <a:ext cx="11981338" cy="843280"/>
          </a:xfrm>
          <a:prstGeom prst="rect">
            <a:avLst/>
          </a:prstGeom>
          <a:blipFill>
            <a:blip r:embed="rId1" cstate="print"/>
            <a:stretch>
              <a:fillRect/>
            </a:stretch>
          </a:blipFill>
        </p:spPr>
        <p:txBody>
          <a:bodyPr wrap="square" lIns="0" tIns="0" rIns="0" bIns="0" rtlCol="0"/>
          <a:lstStyle/>
          <a:p/>
        </p:txBody>
      </p:sp>
      <p:sp>
        <p:nvSpPr>
          <p:cNvPr id="6" name="object 6"/>
          <p:cNvSpPr/>
          <p:nvPr/>
        </p:nvSpPr>
        <p:spPr>
          <a:xfrm>
            <a:off x="3231451" y="521550"/>
            <a:ext cx="2503385" cy="447573"/>
          </a:xfrm>
          <a:prstGeom prst="rect">
            <a:avLst/>
          </a:prstGeom>
          <a:blipFill>
            <a:blip r:embed="rId2" cstate="print"/>
            <a:stretch>
              <a:fillRect/>
            </a:stretch>
          </a:blipFill>
        </p:spPr>
        <p:txBody>
          <a:bodyPr wrap="square" lIns="0" tIns="0" rIns="0" bIns="0" rtlCol="0"/>
          <a:lstStyle/>
          <a:p/>
        </p:txBody>
      </p:sp>
      <p:sp>
        <p:nvSpPr>
          <p:cNvPr id="7" name="object 7"/>
          <p:cNvSpPr/>
          <p:nvPr/>
        </p:nvSpPr>
        <p:spPr>
          <a:xfrm>
            <a:off x="5922264" y="526313"/>
            <a:ext cx="3255860" cy="444398"/>
          </a:xfrm>
          <a:prstGeom prst="rect">
            <a:avLst/>
          </a:prstGeom>
          <a:blipFill>
            <a:blip r:embed="rId3" cstate="print"/>
            <a:stretch>
              <a:fillRect/>
            </a:stretch>
          </a:blipFill>
        </p:spPr>
        <p:txBody>
          <a:bodyPr wrap="square" lIns="0" tIns="0" rIns="0" bIns="0" rtlCol="0"/>
          <a:lstStyle/>
          <a:p/>
        </p:txBody>
      </p:sp>
      <p:sp>
        <p:nvSpPr>
          <p:cNvPr id="8" name="object 8"/>
          <p:cNvSpPr/>
          <p:nvPr/>
        </p:nvSpPr>
        <p:spPr>
          <a:xfrm>
            <a:off x="1482064" y="2656382"/>
            <a:ext cx="9567799" cy="2685580"/>
          </a:xfrm>
          <a:prstGeom prst="rect">
            <a:avLst/>
          </a:prstGeom>
          <a:blipFill>
            <a:blip r:embed="rId4" cstate="print"/>
            <a:stretch>
              <a:fillRect/>
            </a:stretch>
          </a:blipFill>
        </p:spPr>
        <p:txBody>
          <a:bodyPr wrap="square" lIns="0" tIns="0" rIns="0" bIns="0" rtlCol="0"/>
          <a:lstStyle/>
          <a:p/>
        </p:txBody>
      </p:sp>
      <p:sp>
        <p:nvSpPr>
          <p:cNvPr id="9" name="object 9"/>
          <p:cNvSpPr txBox="1">
            <a:spLocks noGrp="1"/>
          </p:cNvSpPr>
          <p:nvPr>
            <p:ph type="title"/>
          </p:nvPr>
        </p:nvSpPr>
        <p:spPr>
          <a:xfrm>
            <a:off x="2035771" y="2336126"/>
            <a:ext cx="1854200" cy="391160"/>
          </a:xfrm>
          <a:prstGeom prst="rect">
            <a:avLst/>
          </a:prstGeom>
        </p:spPr>
        <p:txBody>
          <a:bodyPr vert="horz" wrap="square" lIns="0" tIns="12700" rIns="0" bIns="0" rtlCol="0">
            <a:spAutoFit/>
          </a:bodyPr>
          <a:lstStyle/>
          <a:p>
            <a:pPr marL="12700">
              <a:lnSpc>
                <a:spcPct val="100000"/>
              </a:lnSpc>
              <a:spcBef>
                <a:spcPts val="100"/>
              </a:spcBef>
            </a:pPr>
            <a:r>
              <a:rPr b="0" dirty="0">
                <a:solidFill>
                  <a:srgbClr val="C00000"/>
                </a:solidFill>
                <a:latin typeface="黑体" panose="02010609060101010101" charset="-122"/>
                <a:cs typeface="黑体" panose="02010609060101010101" charset="-122"/>
              </a:rPr>
              <a:t>各级人民政府</a:t>
            </a:r>
            <a:endParaRPr b="0" dirty="0">
              <a:solidFill>
                <a:srgbClr val="C00000"/>
              </a:solidFill>
              <a:latin typeface="黑体" panose="02010609060101010101" charset="-122"/>
              <a:cs typeface="黑体" panose="02010609060101010101" charset="-122"/>
            </a:endParaRPr>
          </a:p>
        </p:txBody>
      </p:sp>
      <p:sp>
        <p:nvSpPr>
          <p:cNvPr id="10" name="object 10"/>
          <p:cNvSpPr txBox="1"/>
          <p:nvPr/>
        </p:nvSpPr>
        <p:spPr>
          <a:xfrm>
            <a:off x="3820324" y="5283301"/>
            <a:ext cx="3014345" cy="351155"/>
          </a:xfrm>
          <a:prstGeom prst="rect">
            <a:avLst/>
          </a:prstGeom>
        </p:spPr>
        <p:txBody>
          <a:bodyPr vert="horz" wrap="square" lIns="0" tIns="17145" rIns="0" bIns="0" rtlCol="0">
            <a:spAutoFit/>
          </a:bodyPr>
          <a:lstStyle/>
          <a:p>
            <a:pPr marL="12700">
              <a:lnSpc>
                <a:spcPct val="100000"/>
              </a:lnSpc>
              <a:spcBef>
                <a:spcPts val="135"/>
              </a:spcBef>
            </a:pPr>
            <a:r>
              <a:rPr sz="2100" spc="40" dirty="0">
                <a:solidFill>
                  <a:srgbClr val="C00000"/>
                </a:solidFill>
                <a:latin typeface="黑体" panose="02010609060101010101" charset="-122"/>
                <a:cs typeface="黑体" panose="02010609060101010101" charset="-122"/>
              </a:rPr>
              <a:t>安监和负有安监职责部</a:t>
            </a:r>
            <a:r>
              <a:rPr sz="2100" spc="35" dirty="0">
                <a:solidFill>
                  <a:srgbClr val="C00000"/>
                </a:solidFill>
                <a:latin typeface="黑体" panose="02010609060101010101" charset="-122"/>
                <a:cs typeface="黑体" panose="02010609060101010101" charset="-122"/>
              </a:rPr>
              <a:t>门</a:t>
            </a:r>
            <a:endParaRPr sz="2100">
              <a:latin typeface="黑体" panose="02010609060101010101" charset="-122"/>
              <a:cs typeface="黑体" panose="02010609060101010101" charset="-122"/>
            </a:endParaRPr>
          </a:p>
        </p:txBody>
      </p:sp>
      <p:sp>
        <p:nvSpPr>
          <p:cNvPr id="11" name="object 11"/>
          <p:cNvSpPr txBox="1"/>
          <p:nvPr/>
        </p:nvSpPr>
        <p:spPr>
          <a:xfrm>
            <a:off x="6675284" y="2376360"/>
            <a:ext cx="2060575" cy="433070"/>
          </a:xfrm>
          <a:prstGeom prst="rect">
            <a:avLst/>
          </a:prstGeom>
        </p:spPr>
        <p:txBody>
          <a:bodyPr vert="horz" wrap="square" lIns="0" tIns="15875" rIns="0" bIns="0" rtlCol="0">
            <a:spAutoFit/>
          </a:bodyPr>
          <a:lstStyle/>
          <a:p>
            <a:pPr marL="12700">
              <a:lnSpc>
                <a:spcPct val="100000"/>
              </a:lnSpc>
              <a:spcBef>
                <a:spcPts val="125"/>
              </a:spcBef>
            </a:pPr>
            <a:r>
              <a:rPr sz="2650" spc="20" dirty="0">
                <a:solidFill>
                  <a:srgbClr val="C00000"/>
                </a:solidFill>
                <a:latin typeface="黑体" panose="02010609060101010101" charset="-122"/>
                <a:cs typeface="黑体" panose="02010609060101010101" charset="-122"/>
              </a:rPr>
              <a:t>生产经营单</a:t>
            </a:r>
            <a:r>
              <a:rPr sz="2650" spc="25" dirty="0">
                <a:solidFill>
                  <a:srgbClr val="C00000"/>
                </a:solidFill>
                <a:latin typeface="黑体" panose="02010609060101010101" charset="-122"/>
                <a:cs typeface="黑体" panose="02010609060101010101" charset="-122"/>
              </a:rPr>
              <a:t>位</a:t>
            </a:r>
            <a:endParaRPr sz="2650">
              <a:latin typeface="黑体" panose="02010609060101010101" charset="-122"/>
              <a:cs typeface="黑体" panose="02010609060101010101" charset="-122"/>
            </a:endParaRPr>
          </a:p>
        </p:txBody>
      </p:sp>
      <p:sp>
        <p:nvSpPr>
          <p:cNvPr id="12" name="object 12"/>
          <p:cNvSpPr txBox="1"/>
          <p:nvPr/>
        </p:nvSpPr>
        <p:spPr>
          <a:xfrm>
            <a:off x="8942298" y="5115090"/>
            <a:ext cx="1854200"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C00000"/>
                </a:solidFill>
                <a:latin typeface="黑体" panose="02010609060101010101" charset="-122"/>
                <a:cs typeface="黑体" panose="02010609060101010101" charset="-122"/>
              </a:rPr>
              <a:t>技术服务机构</a:t>
            </a:r>
            <a:endParaRPr sz="2400">
              <a:latin typeface="黑体" panose="02010609060101010101" charset="-122"/>
              <a:cs typeface="黑体" panose="02010609060101010101" charset="-122"/>
            </a:endParaRPr>
          </a:p>
        </p:txBody>
      </p:sp>
      <p:sp>
        <p:nvSpPr>
          <p:cNvPr id="13" name="object 13"/>
          <p:cNvSpPr/>
          <p:nvPr/>
        </p:nvSpPr>
        <p:spPr>
          <a:xfrm>
            <a:off x="1709801" y="3064636"/>
            <a:ext cx="2051456" cy="2051215"/>
          </a:xfrm>
          <a:prstGeom prst="rect">
            <a:avLst/>
          </a:prstGeom>
          <a:blipFill>
            <a:blip r:embed="rId5" cstate="print"/>
            <a:stretch>
              <a:fillRect/>
            </a:stretch>
          </a:blipFill>
        </p:spPr>
        <p:txBody>
          <a:bodyPr wrap="square" lIns="0" tIns="0" rIns="0" bIns="0" rtlCol="0"/>
          <a:lstStyle/>
          <a:p/>
        </p:txBody>
      </p:sp>
      <p:sp>
        <p:nvSpPr>
          <p:cNvPr id="14" name="object 14"/>
          <p:cNvSpPr/>
          <p:nvPr/>
        </p:nvSpPr>
        <p:spPr>
          <a:xfrm>
            <a:off x="2217420" y="3358159"/>
            <a:ext cx="1218565" cy="1217930"/>
          </a:xfrm>
          <a:custGeom>
            <a:avLst/>
            <a:gdLst/>
            <a:ahLst/>
            <a:cxnLst/>
            <a:rect l="l" t="t" r="r" b="b"/>
            <a:pathLst>
              <a:path w="1218564" h="1217929">
                <a:moveTo>
                  <a:pt x="609346" y="1217612"/>
                </a:moveTo>
                <a:lnTo>
                  <a:pt x="561761" y="1215780"/>
                </a:lnTo>
                <a:lnTo>
                  <a:pt x="515177" y="1210376"/>
                </a:lnTo>
                <a:lnTo>
                  <a:pt x="469730" y="1201533"/>
                </a:lnTo>
                <a:lnTo>
                  <a:pt x="425554" y="1189388"/>
                </a:lnTo>
                <a:lnTo>
                  <a:pt x="382785" y="1174077"/>
                </a:lnTo>
                <a:lnTo>
                  <a:pt x="341557" y="1155733"/>
                </a:lnTo>
                <a:lnTo>
                  <a:pt x="302006" y="1134493"/>
                </a:lnTo>
                <a:lnTo>
                  <a:pt x="264267" y="1110492"/>
                </a:lnTo>
                <a:lnTo>
                  <a:pt x="228475" y="1083866"/>
                </a:lnTo>
                <a:lnTo>
                  <a:pt x="194765" y="1054749"/>
                </a:lnTo>
                <a:lnTo>
                  <a:pt x="163272" y="1023277"/>
                </a:lnTo>
                <a:lnTo>
                  <a:pt x="134131" y="989586"/>
                </a:lnTo>
                <a:lnTo>
                  <a:pt x="107477" y="953810"/>
                </a:lnTo>
                <a:lnTo>
                  <a:pt x="83446" y="916086"/>
                </a:lnTo>
                <a:lnTo>
                  <a:pt x="62172" y="876548"/>
                </a:lnTo>
                <a:lnTo>
                  <a:pt x="43791" y="835331"/>
                </a:lnTo>
                <a:lnTo>
                  <a:pt x="28437" y="792572"/>
                </a:lnTo>
                <a:lnTo>
                  <a:pt x="16246" y="748405"/>
                </a:lnTo>
                <a:lnTo>
                  <a:pt x="7352" y="702966"/>
                </a:lnTo>
                <a:lnTo>
                  <a:pt x="1892" y="656390"/>
                </a:lnTo>
                <a:lnTo>
                  <a:pt x="0" y="608812"/>
                </a:lnTo>
                <a:lnTo>
                  <a:pt x="1892" y="561233"/>
                </a:lnTo>
                <a:lnTo>
                  <a:pt x="7352" y="514655"/>
                </a:lnTo>
                <a:lnTo>
                  <a:pt x="16246" y="469215"/>
                </a:lnTo>
                <a:lnTo>
                  <a:pt x="28437" y="425046"/>
                </a:lnTo>
                <a:lnTo>
                  <a:pt x="43791" y="382286"/>
                </a:lnTo>
                <a:lnTo>
                  <a:pt x="62172" y="341069"/>
                </a:lnTo>
                <a:lnTo>
                  <a:pt x="83446" y="301529"/>
                </a:lnTo>
                <a:lnTo>
                  <a:pt x="107477" y="263804"/>
                </a:lnTo>
                <a:lnTo>
                  <a:pt x="134131" y="228028"/>
                </a:lnTo>
                <a:lnTo>
                  <a:pt x="163272" y="194336"/>
                </a:lnTo>
                <a:lnTo>
                  <a:pt x="194765" y="162864"/>
                </a:lnTo>
                <a:lnTo>
                  <a:pt x="228475" y="133746"/>
                </a:lnTo>
                <a:lnTo>
                  <a:pt x="264267" y="107120"/>
                </a:lnTo>
                <a:lnTo>
                  <a:pt x="302006" y="83119"/>
                </a:lnTo>
                <a:lnTo>
                  <a:pt x="341557" y="61879"/>
                </a:lnTo>
                <a:lnTo>
                  <a:pt x="382785" y="43535"/>
                </a:lnTo>
                <a:lnTo>
                  <a:pt x="425554" y="28223"/>
                </a:lnTo>
                <a:lnTo>
                  <a:pt x="469730" y="16078"/>
                </a:lnTo>
                <a:lnTo>
                  <a:pt x="515177" y="7236"/>
                </a:lnTo>
                <a:lnTo>
                  <a:pt x="561761" y="1831"/>
                </a:lnTo>
                <a:lnTo>
                  <a:pt x="609346" y="0"/>
                </a:lnTo>
                <a:lnTo>
                  <a:pt x="656932" y="1831"/>
                </a:lnTo>
                <a:lnTo>
                  <a:pt x="703517" y="7236"/>
                </a:lnTo>
                <a:lnTo>
                  <a:pt x="748964" y="16078"/>
                </a:lnTo>
                <a:lnTo>
                  <a:pt x="793139" y="28223"/>
                </a:lnTo>
                <a:lnTo>
                  <a:pt x="835905" y="43535"/>
                </a:lnTo>
                <a:lnTo>
                  <a:pt x="877129" y="61879"/>
                </a:lnTo>
                <a:lnTo>
                  <a:pt x="916674" y="83119"/>
                </a:lnTo>
                <a:lnTo>
                  <a:pt x="954405" y="107120"/>
                </a:lnTo>
                <a:lnTo>
                  <a:pt x="990186" y="133746"/>
                </a:lnTo>
                <a:lnTo>
                  <a:pt x="1023883" y="162864"/>
                </a:lnTo>
                <a:lnTo>
                  <a:pt x="1055360" y="194336"/>
                </a:lnTo>
                <a:lnTo>
                  <a:pt x="1084481" y="228028"/>
                </a:lnTo>
                <a:lnTo>
                  <a:pt x="1111112" y="263804"/>
                </a:lnTo>
                <a:lnTo>
                  <a:pt x="1135116" y="301529"/>
                </a:lnTo>
                <a:lnTo>
                  <a:pt x="1156359" y="341069"/>
                </a:lnTo>
                <a:lnTo>
                  <a:pt x="1174705" y="382286"/>
                </a:lnTo>
                <a:lnTo>
                  <a:pt x="1190019" y="425046"/>
                </a:lnTo>
                <a:lnTo>
                  <a:pt x="1202166" y="469215"/>
                </a:lnTo>
                <a:lnTo>
                  <a:pt x="1211010" y="514655"/>
                </a:lnTo>
                <a:lnTo>
                  <a:pt x="1216415" y="561233"/>
                </a:lnTo>
                <a:lnTo>
                  <a:pt x="1218247" y="608812"/>
                </a:lnTo>
                <a:lnTo>
                  <a:pt x="1216415" y="656390"/>
                </a:lnTo>
                <a:lnTo>
                  <a:pt x="1211010" y="702966"/>
                </a:lnTo>
                <a:lnTo>
                  <a:pt x="1202166" y="748405"/>
                </a:lnTo>
                <a:lnTo>
                  <a:pt x="1190019" y="792572"/>
                </a:lnTo>
                <a:lnTo>
                  <a:pt x="1174705" y="835331"/>
                </a:lnTo>
                <a:lnTo>
                  <a:pt x="1156359" y="876548"/>
                </a:lnTo>
                <a:lnTo>
                  <a:pt x="1135116" y="916086"/>
                </a:lnTo>
                <a:lnTo>
                  <a:pt x="1111112" y="953810"/>
                </a:lnTo>
                <a:lnTo>
                  <a:pt x="1084481" y="989586"/>
                </a:lnTo>
                <a:lnTo>
                  <a:pt x="1055360" y="1023277"/>
                </a:lnTo>
                <a:lnTo>
                  <a:pt x="1023883" y="1054749"/>
                </a:lnTo>
                <a:lnTo>
                  <a:pt x="990186" y="1083866"/>
                </a:lnTo>
                <a:lnTo>
                  <a:pt x="954405" y="1110492"/>
                </a:lnTo>
                <a:lnTo>
                  <a:pt x="916674" y="1134493"/>
                </a:lnTo>
                <a:lnTo>
                  <a:pt x="877129" y="1155733"/>
                </a:lnTo>
                <a:lnTo>
                  <a:pt x="835905" y="1174077"/>
                </a:lnTo>
                <a:lnTo>
                  <a:pt x="793139" y="1189388"/>
                </a:lnTo>
                <a:lnTo>
                  <a:pt x="748964" y="1201533"/>
                </a:lnTo>
                <a:lnTo>
                  <a:pt x="703517" y="1210376"/>
                </a:lnTo>
                <a:lnTo>
                  <a:pt x="656932" y="1215780"/>
                </a:lnTo>
                <a:lnTo>
                  <a:pt x="609346" y="1217612"/>
                </a:lnTo>
                <a:close/>
              </a:path>
            </a:pathLst>
          </a:custGeom>
          <a:solidFill>
            <a:srgbClr val="005292"/>
          </a:solidFill>
        </p:spPr>
        <p:txBody>
          <a:bodyPr wrap="square" lIns="0" tIns="0" rIns="0" bIns="0" rtlCol="0"/>
          <a:lstStyle/>
          <a:p/>
        </p:txBody>
      </p:sp>
      <p:sp>
        <p:nvSpPr>
          <p:cNvPr id="15" name="object 15"/>
          <p:cNvSpPr txBox="1"/>
          <p:nvPr/>
        </p:nvSpPr>
        <p:spPr>
          <a:xfrm>
            <a:off x="2490012" y="3562260"/>
            <a:ext cx="635000" cy="756920"/>
          </a:xfrm>
          <a:prstGeom prst="rect">
            <a:avLst/>
          </a:prstGeom>
        </p:spPr>
        <p:txBody>
          <a:bodyPr vert="horz" wrap="square" lIns="0" tIns="12700" rIns="0" bIns="0" rtlCol="0">
            <a:spAutoFit/>
          </a:bodyPr>
          <a:lstStyle/>
          <a:p>
            <a:pPr marL="12700" marR="5080">
              <a:lnSpc>
                <a:spcPct val="100000"/>
              </a:lnSpc>
              <a:spcBef>
                <a:spcPts val="100"/>
              </a:spcBef>
            </a:pPr>
            <a:r>
              <a:rPr sz="2400" dirty="0">
                <a:solidFill>
                  <a:srgbClr val="FFFFFF"/>
                </a:solidFill>
                <a:latin typeface="黑体" panose="02010609060101010101" charset="-122"/>
                <a:cs typeface="黑体" panose="02010609060101010101" charset="-122"/>
              </a:rPr>
              <a:t>领导 主体</a:t>
            </a:r>
            <a:endParaRPr sz="2400">
              <a:latin typeface="黑体" panose="02010609060101010101" charset="-122"/>
              <a:cs typeface="黑体" panose="02010609060101010101" charset="-122"/>
            </a:endParaRPr>
          </a:p>
        </p:txBody>
      </p:sp>
      <p:sp>
        <p:nvSpPr>
          <p:cNvPr id="16" name="object 16"/>
          <p:cNvSpPr/>
          <p:nvPr/>
        </p:nvSpPr>
        <p:spPr>
          <a:xfrm>
            <a:off x="6327851" y="3064636"/>
            <a:ext cx="2051456" cy="2051215"/>
          </a:xfrm>
          <a:prstGeom prst="rect">
            <a:avLst/>
          </a:prstGeom>
          <a:blipFill>
            <a:blip r:embed="rId6" cstate="print"/>
            <a:stretch>
              <a:fillRect/>
            </a:stretch>
          </a:blipFill>
        </p:spPr>
        <p:txBody>
          <a:bodyPr wrap="square" lIns="0" tIns="0" rIns="0" bIns="0" rtlCol="0"/>
          <a:lstStyle/>
          <a:p/>
        </p:txBody>
      </p:sp>
      <p:sp>
        <p:nvSpPr>
          <p:cNvPr id="17" name="object 17"/>
          <p:cNvSpPr/>
          <p:nvPr/>
        </p:nvSpPr>
        <p:spPr>
          <a:xfrm>
            <a:off x="6836664" y="3358159"/>
            <a:ext cx="1217295" cy="1217930"/>
          </a:xfrm>
          <a:custGeom>
            <a:avLst/>
            <a:gdLst/>
            <a:ahLst/>
            <a:cxnLst/>
            <a:rect l="l" t="t" r="r" b="b"/>
            <a:pathLst>
              <a:path w="1217295" h="1217929">
                <a:moveTo>
                  <a:pt x="608164" y="1217612"/>
                </a:moveTo>
                <a:lnTo>
                  <a:pt x="560578" y="1215780"/>
                </a:lnTo>
                <a:lnTo>
                  <a:pt x="513994" y="1210376"/>
                </a:lnTo>
                <a:lnTo>
                  <a:pt x="468548" y="1201533"/>
                </a:lnTo>
                <a:lnTo>
                  <a:pt x="424375" y="1189388"/>
                </a:lnTo>
                <a:lnTo>
                  <a:pt x="381613" y="1174077"/>
                </a:lnTo>
                <a:lnTo>
                  <a:pt x="340396" y="1155733"/>
                </a:lnTo>
                <a:lnTo>
                  <a:pt x="300861" y="1134493"/>
                </a:lnTo>
                <a:lnTo>
                  <a:pt x="263143" y="1110492"/>
                </a:lnTo>
                <a:lnTo>
                  <a:pt x="227378" y="1083866"/>
                </a:lnTo>
                <a:lnTo>
                  <a:pt x="193702" y="1054749"/>
                </a:lnTo>
                <a:lnTo>
                  <a:pt x="162251" y="1023277"/>
                </a:lnTo>
                <a:lnTo>
                  <a:pt x="133161" y="989586"/>
                </a:lnTo>
                <a:lnTo>
                  <a:pt x="106567" y="953810"/>
                </a:lnTo>
                <a:lnTo>
                  <a:pt x="82606" y="916086"/>
                </a:lnTo>
                <a:lnTo>
                  <a:pt x="61414" y="876548"/>
                </a:lnTo>
                <a:lnTo>
                  <a:pt x="43125" y="835331"/>
                </a:lnTo>
                <a:lnTo>
                  <a:pt x="27877" y="792572"/>
                </a:lnTo>
                <a:lnTo>
                  <a:pt x="15804" y="748405"/>
                </a:lnTo>
                <a:lnTo>
                  <a:pt x="7043" y="702966"/>
                </a:lnTo>
                <a:lnTo>
                  <a:pt x="1729" y="656390"/>
                </a:lnTo>
                <a:lnTo>
                  <a:pt x="0" y="608812"/>
                </a:lnTo>
                <a:lnTo>
                  <a:pt x="1729" y="561233"/>
                </a:lnTo>
                <a:lnTo>
                  <a:pt x="7043" y="514655"/>
                </a:lnTo>
                <a:lnTo>
                  <a:pt x="15804" y="469215"/>
                </a:lnTo>
                <a:lnTo>
                  <a:pt x="27877" y="425046"/>
                </a:lnTo>
                <a:lnTo>
                  <a:pt x="43125" y="382286"/>
                </a:lnTo>
                <a:lnTo>
                  <a:pt x="61414" y="341069"/>
                </a:lnTo>
                <a:lnTo>
                  <a:pt x="82606" y="301529"/>
                </a:lnTo>
                <a:lnTo>
                  <a:pt x="106567" y="263804"/>
                </a:lnTo>
                <a:lnTo>
                  <a:pt x="133161" y="228028"/>
                </a:lnTo>
                <a:lnTo>
                  <a:pt x="162251" y="194336"/>
                </a:lnTo>
                <a:lnTo>
                  <a:pt x="193702" y="162864"/>
                </a:lnTo>
                <a:lnTo>
                  <a:pt x="227378" y="133746"/>
                </a:lnTo>
                <a:lnTo>
                  <a:pt x="263143" y="107120"/>
                </a:lnTo>
                <a:lnTo>
                  <a:pt x="300861" y="83119"/>
                </a:lnTo>
                <a:lnTo>
                  <a:pt x="340396" y="61879"/>
                </a:lnTo>
                <a:lnTo>
                  <a:pt x="381613" y="43535"/>
                </a:lnTo>
                <a:lnTo>
                  <a:pt x="424375" y="28223"/>
                </a:lnTo>
                <a:lnTo>
                  <a:pt x="468548" y="16078"/>
                </a:lnTo>
                <a:lnTo>
                  <a:pt x="513994" y="7236"/>
                </a:lnTo>
                <a:lnTo>
                  <a:pt x="560578" y="1831"/>
                </a:lnTo>
                <a:lnTo>
                  <a:pt x="608164" y="0"/>
                </a:lnTo>
                <a:lnTo>
                  <a:pt x="655749" y="1831"/>
                </a:lnTo>
                <a:lnTo>
                  <a:pt x="702332" y="7236"/>
                </a:lnTo>
                <a:lnTo>
                  <a:pt x="747779" y="16078"/>
                </a:lnTo>
                <a:lnTo>
                  <a:pt x="791953" y="28223"/>
                </a:lnTo>
                <a:lnTo>
                  <a:pt x="834719" y="43535"/>
                </a:lnTo>
                <a:lnTo>
                  <a:pt x="875942" y="61879"/>
                </a:lnTo>
                <a:lnTo>
                  <a:pt x="915487" y="83119"/>
                </a:lnTo>
                <a:lnTo>
                  <a:pt x="953218" y="107120"/>
                </a:lnTo>
                <a:lnTo>
                  <a:pt x="989000" y="133746"/>
                </a:lnTo>
                <a:lnTo>
                  <a:pt x="1022697" y="162864"/>
                </a:lnTo>
                <a:lnTo>
                  <a:pt x="1054174" y="194336"/>
                </a:lnTo>
                <a:lnTo>
                  <a:pt x="1083296" y="228028"/>
                </a:lnTo>
                <a:lnTo>
                  <a:pt x="1109927" y="263804"/>
                </a:lnTo>
                <a:lnTo>
                  <a:pt x="1133932" y="301529"/>
                </a:lnTo>
                <a:lnTo>
                  <a:pt x="1155176" y="341069"/>
                </a:lnTo>
                <a:lnTo>
                  <a:pt x="1173523" y="382286"/>
                </a:lnTo>
                <a:lnTo>
                  <a:pt x="1188837" y="425046"/>
                </a:lnTo>
                <a:lnTo>
                  <a:pt x="1200984" y="469215"/>
                </a:lnTo>
                <a:lnTo>
                  <a:pt x="1209828" y="514655"/>
                </a:lnTo>
                <a:lnTo>
                  <a:pt x="1215234" y="561233"/>
                </a:lnTo>
                <a:lnTo>
                  <a:pt x="1217066" y="608812"/>
                </a:lnTo>
                <a:lnTo>
                  <a:pt x="1215234" y="656390"/>
                </a:lnTo>
                <a:lnTo>
                  <a:pt x="1209828" y="702966"/>
                </a:lnTo>
                <a:lnTo>
                  <a:pt x="1200984" y="748405"/>
                </a:lnTo>
                <a:lnTo>
                  <a:pt x="1188837" y="792572"/>
                </a:lnTo>
                <a:lnTo>
                  <a:pt x="1173523" y="835331"/>
                </a:lnTo>
                <a:lnTo>
                  <a:pt x="1155176" y="876548"/>
                </a:lnTo>
                <a:lnTo>
                  <a:pt x="1133932" y="916086"/>
                </a:lnTo>
                <a:lnTo>
                  <a:pt x="1109927" y="953810"/>
                </a:lnTo>
                <a:lnTo>
                  <a:pt x="1083296" y="989586"/>
                </a:lnTo>
                <a:lnTo>
                  <a:pt x="1054174" y="1023277"/>
                </a:lnTo>
                <a:lnTo>
                  <a:pt x="1022697" y="1054749"/>
                </a:lnTo>
                <a:lnTo>
                  <a:pt x="989000" y="1083866"/>
                </a:lnTo>
                <a:lnTo>
                  <a:pt x="953218" y="1110492"/>
                </a:lnTo>
                <a:lnTo>
                  <a:pt x="915487" y="1134493"/>
                </a:lnTo>
                <a:lnTo>
                  <a:pt x="875942" y="1155733"/>
                </a:lnTo>
                <a:lnTo>
                  <a:pt x="834719" y="1174077"/>
                </a:lnTo>
                <a:lnTo>
                  <a:pt x="791953" y="1189388"/>
                </a:lnTo>
                <a:lnTo>
                  <a:pt x="747779" y="1201533"/>
                </a:lnTo>
                <a:lnTo>
                  <a:pt x="702332" y="1210376"/>
                </a:lnTo>
                <a:lnTo>
                  <a:pt x="655749" y="1215780"/>
                </a:lnTo>
                <a:lnTo>
                  <a:pt x="608164" y="1217612"/>
                </a:lnTo>
                <a:close/>
              </a:path>
            </a:pathLst>
          </a:custGeom>
          <a:solidFill>
            <a:srgbClr val="606264"/>
          </a:solidFill>
        </p:spPr>
        <p:txBody>
          <a:bodyPr wrap="square" lIns="0" tIns="0" rIns="0" bIns="0" rtlCol="0"/>
          <a:lstStyle/>
          <a:p/>
        </p:txBody>
      </p:sp>
      <p:sp>
        <p:nvSpPr>
          <p:cNvPr id="18" name="object 18"/>
          <p:cNvSpPr txBox="1"/>
          <p:nvPr/>
        </p:nvSpPr>
        <p:spPr>
          <a:xfrm>
            <a:off x="7146276" y="3562260"/>
            <a:ext cx="635000" cy="756920"/>
          </a:xfrm>
          <a:prstGeom prst="rect">
            <a:avLst/>
          </a:prstGeom>
        </p:spPr>
        <p:txBody>
          <a:bodyPr vert="horz" wrap="square" lIns="0" tIns="12700" rIns="0" bIns="0" rtlCol="0">
            <a:spAutoFit/>
          </a:bodyPr>
          <a:lstStyle/>
          <a:p>
            <a:pPr marL="12700" marR="5080">
              <a:lnSpc>
                <a:spcPct val="100000"/>
              </a:lnSpc>
              <a:spcBef>
                <a:spcPts val="100"/>
              </a:spcBef>
            </a:pPr>
            <a:r>
              <a:rPr sz="2400" dirty="0">
                <a:solidFill>
                  <a:srgbClr val="FFFFFF"/>
                </a:solidFill>
                <a:latin typeface="黑体" panose="02010609060101010101" charset="-122"/>
                <a:cs typeface="黑体" panose="02010609060101010101" charset="-122"/>
              </a:rPr>
              <a:t>责任 主体</a:t>
            </a:r>
            <a:endParaRPr sz="2400">
              <a:latin typeface="黑体" panose="02010609060101010101" charset="-122"/>
              <a:cs typeface="黑体" panose="02010609060101010101" charset="-122"/>
            </a:endParaRPr>
          </a:p>
        </p:txBody>
      </p:sp>
      <p:sp>
        <p:nvSpPr>
          <p:cNvPr id="19" name="object 19"/>
          <p:cNvSpPr/>
          <p:nvPr/>
        </p:nvSpPr>
        <p:spPr>
          <a:xfrm>
            <a:off x="4036136" y="3064624"/>
            <a:ext cx="2051456" cy="2051227"/>
          </a:xfrm>
          <a:prstGeom prst="rect">
            <a:avLst/>
          </a:prstGeom>
          <a:blipFill>
            <a:blip r:embed="rId7" cstate="print"/>
            <a:stretch>
              <a:fillRect/>
            </a:stretch>
          </a:blipFill>
        </p:spPr>
        <p:txBody>
          <a:bodyPr wrap="square" lIns="0" tIns="0" rIns="0" bIns="0" rtlCol="0"/>
          <a:lstStyle/>
          <a:p/>
        </p:txBody>
      </p:sp>
      <p:sp>
        <p:nvSpPr>
          <p:cNvPr id="20" name="object 20"/>
          <p:cNvSpPr/>
          <p:nvPr/>
        </p:nvSpPr>
        <p:spPr>
          <a:xfrm>
            <a:off x="4544567" y="3358159"/>
            <a:ext cx="1217930" cy="1217930"/>
          </a:xfrm>
          <a:custGeom>
            <a:avLst/>
            <a:gdLst/>
            <a:ahLst/>
            <a:cxnLst/>
            <a:rect l="l" t="t" r="r" b="b"/>
            <a:pathLst>
              <a:path w="1217929" h="1217929">
                <a:moveTo>
                  <a:pt x="608545" y="1217612"/>
                </a:moveTo>
                <a:lnTo>
                  <a:pt x="560959" y="1215780"/>
                </a:lnTo>
                <a:lnTo>
                  <a:pt x="514374" y="1210376"/>
                </a:lnTo>
                <a:lnTo>
                  <a:pt x="468927" y="1201533"/>
                </a:lnTo>
                <a:lnTo>
                  <a:pt x="424754" y="1189388"/>
                </a:lnTo>
                <a:lnTo>
                  <a:pt x="381989" y="1174077"/>
                </a:lnTo>
                <a:lnTo>
                  <a:pt x="340768" y="1155733"/>
                </a:lnTo>
                <a:lnTo>
                  <a:pt x="301228" y="1134493"/>
                </a:lnTo>
                <a:lnTo>
                  <a:pt x="263503" y="1110492"/>
                </a:lnTo>
                <a:lnTo>
                  <a:pt x="227729" y="1083866"/>
                </a:lnTo>
                <a:lnTo>
                  <a:pt x="194042" y="1054749"/>
                </a:lnTo>
                <a:lnTo>
                  <a:pt x="162577" y="1023277"/>
                </a:lnTo>
                <a:lnTo>
                  <a:pt x="133471" y="989586"/>
                </a:lnTo>
                <a:lnTo>
                  <a:pt x="106858" y="953810"/>
                </a:lnTo>
                <a:lnTo>
                  <a:pt x="82875" y="916086"/>
                </a:lnTo>
                <a:lnTo>
                  <a:pt x="61656" y="876548"/>
                </a:lnTo>
                <a:lnTo>
                  <a:pt x="43338" y="835331"/>
                </a:lnTo>
                <a:lnTo>
                  <a:pt x="28055" y="792572"/>
                </a:lnTo>
                <a:lnTo>
                  <a:pt x="15945" y="748405"/>
                </a:lnTo>
                <a:lnTo>
                  <a:pt x="7142" y="702966"/>
                </a:lnTo>
                <a:lnTo>
                  <a:pt x="1781" y="656390"/>
                </a:lnTo>
                <a:lnTo>
                  <a:pt x="0" y="608812"/>
                </a:lnTo>
                <a:lnTo>
                  <a:pt x="1781" y="561233"/>
                </a:lnTo>
                <a:lnTo>
                  <a:pt x="7142" y="514655"/>
                </a:lnTo>
                <a:lnTo>
                  <a:pt x="15945" y="469215"/>
                </a:lnTo>
                <a:lnTo>
                  <a:pt x="28055" y="425046"/>
                </a:lnTo>
                <a:lnTo>
                  <a:pt x="43338" y="382286"/>
                </a:lnTo>
                <a:lnTo>
                  <a:pt x="61656" y="341069"/>
                </a:lnTo>
                <a:lnTo>
                  <a:pt x="82875" y="301529"/>
                </a:lnTo>
                <a:lnTo>
                  <a:pt x="106858" y="263804"/>
                </a:lnTo>
                <a:lnTo>
                  <a:pt x="133471" y="228028"/>
                </a:lnTo>
                <a:lnTo>
                  <a:pt x="162577" y="194336"/>
                </a:lnTo>
                <a:lnTo>
                  <a:pt x="194042" y="162864"/>
                </a:lnTo>
                <a:lnTo>
                  <a:pt x="227729" y="133746"/>
                </a:lnTo>
                <a:lnTo>
                  <a:pt x="263503" y="107120"/>
                </a:lnTo>
                <a:lnTo>
                  <a:pt x="301228" y="83119"/>
                </a:lnTo>
                <a:lnTo>
                  <a:pt x="340768" y="61879"/>
                </a:lnTo>
                <a:lnTo>
                  <a:pt x="381989" y="43535"/>
                </a:lnTo>
                <a:lnTo>
                  <a:pt x="424754" y="28223"/>
                </a:lnTo>
                <a:lnTo>
                  <a:pt x="468927" y="16078"/>
                </a:lnTo>
                <a:lnTo>
                  <a:pt x="514374" y="7236"/>
                </a:lnTo>
                <a:lnTo>
                  <a:pt x="560959" y="1831"/>
                </a:lnTo>
                <a:lnTo>
                  <a:pt x="608545" y="0"/>
                </a:lnTo>
                <a:lnTo>
                  <a:pt x="656130" y="1831"/>
                </a:lnTo>
                <a:lnTo>
                  <a:pt x="702713" y="7236"/>
                </a:lnTo>
                <a:lnTo>
                  <a:pt x="748160" y="16078"/>
                </a:lnTo>
                <a:lnTo>
                  <a:pt x="792334" y="28223"/>
                </a:lnTo>
                <a:lnTo>
                  <a:pt x="835100" y="43535"/>
                </a:lnTo>
                <a:lnTo>
                  <a:pt x="876323" y="61879"/>
                </a:lnTo>
                <a:lnTo>
                  <a:pt x="915868" y="83119"/>
                </a:lnTo>
                <a:lnTo>
                  <a:pt x="953599" y="107120"/>
                </a:lnTo>
                <a:lnTo>
                  <a:pt x="989381" y="133746"/>
                </a:lnTo>
                <a:lnTo>
                  <a:pt x="1023078" y="162864"/>
                </a:lnTo>
                <a:lnTo>
                  <a:pt x="1054555" y="194336"/>
                </a:lnTo>
                <a:lnTo>
                  <a:pt x="1083677" y="228028"/>
                </a:lnTo>
                <a:lnTo>
                  <a:pt x="1110308" y="263804"/>
                </a:lnTo>
                <a:lnTo>
                  <a:pt x="1134313" y="301529"/>
                </a:lnTo>
                <a:lnTo>
                  <a:pt x="1155557" y="341069"/>
                </a:lnTo>
                <a:lnTo>
                  <a:pt x="1173904" y="382286"/>
                </a:lnTo>
                <a:lnTo>
                  <a:pt x="1189218" y="425046"/>
                </a:lnTo>
                <a:lnTo>
                  <a:pt x="1201365" y="469215"/>
                </a:lnTo>
                <a:lnTo>
                  <a:pt x="1210209" y="514655"/>
                </a:lnTo>
                <a:lnTo>
                  <a:pt x="1215615" y="561233"/>
                </a:lnTo>
                <a:lnTo>
                  <a:pt x="1217447" y="608812"/>
                </a:lnTo>
                <a:lnTo>
                  <a:pt x="1215615" y="656390"/>
                </a:lnTo>
                <a:lnTo>
                  <a:pt x="1210209" y="702966"/>
                </a:lnTo>
                <a:lnTo>
                  <a:pt x="1201365" y="748405"/>
                </a:lnTo>
                <a:lnTo>
                  <a:pt x="1189218" y="792572"/>
                </a:lnTo>
                <a:lnTo>
                  <a:pt x="1173904" y="835331"/>
                </a:lnTo>
                <a:lnTo>
                  <a:pt x="1155557" y="876548"/>
                </a:lnTo>
                <a:lnTo>
                  <a:pt x="1134313" y="916086"/>
                </a:lnTo>
                <a:lnTo>
                  <a:pt x="1110308" y="953810"/>
                </a:lnTo>
                <a:lnTo>
                  <a:pt x="1083677" y="989586"/>
                </a:lnTo>
                <a:lnTo>
                  <a:pt x="1054555" y="1023277"/>
                </a:lnTo>
                <a:lnTo>
                  <a:pt x="1023078" y="1054749"/>
                </a:lnTo>
                <a:lnTo>
                  <a:pt x="989381" y="1083866"/>
                </a:lnTo>
                <a:lnTo>
                  <a:pt x="953599" y="1110492"/>
                </a:lnTo>
                <a:lnTo>
                  <a:pt x="915868" y="1134493"/>
                </a:lnTo>
                <a:lnTo>
                  <a:pt x="876323" y="1155733"/>
                </a:lnTo>
                <a:lnTo>
                  <a:pt x="835100" y="1174077"/>
                </a:lnTo>
                <a:lnTo>
                  <a:pt x="792334" y="1189388"/>
                </a:lnTo>
                <a:lnTo>
                  <a:pt x="748160" y="1201533"/>
                </a:lnTo>
                <a:lnTo>
                  <a:pt x="702713" y="1210376"/>
                </a:lnTo>
                <a:lnTo>
                  <a:pt x="656130" y="1215780"/>
                </a:lnTo>
                <a:lnTo>
                  <a:pt x="608545" y="1217612"/>
                </a:lnTo>
                <a:close/>
              </a:path>
            </a:pathLst>
          </a:custGeom>
          <a:solidFill>
            <a:srgbClr val="99CCFF"/>
          </a:solidFill>
        </p:spPr>
        <p:txBody>
          <a:bodyPr wrap="square" lIns="0" tIns="0" rIns="0" bIns="0" rtlCol="0"/>
          <a:lstStyle/>
          <a:p/>
        </p:txBody>
      </p:sp>
      <p:sp>
        <p:nvSpPr>
          <p:cNvPr id="21" name="object 21"/>
          <p:cNvSpPr txBox="1"/>
          <p:nvPr/>
        </p:nvSpPr>
        <p:spPr>
          <a:xfrm>
            <a:off x="4842014" y="3597643"/>
            <a:ext cx="635000" cy="756920"/>
          </a:xfrm>
          <a:prstGeom prst="rect">
            <a:avLst/>
          </a:prstGeom>
        </p:spPr>
        <p:txBody>
          <a:bodyPr vert="horz" wrap="square" lIns="0" tIns="12700" rIns="0" bIns="0" rtlCol="0">
            <a:spAutoFit/>
          </a:bodyPr>
          <a:lstStyle/>
          <a:p>
            <a:pPr marL="12700" marR="5080">
              <a:lnSpc>
                <a:spcPct val="100000"/>
              </a:lnSpc>
              <a:spcBef>
                <a:spcPts val="100"/>
              </a:spcBef>
            </a:pPr>
            <a:r>
              <a:rPr sz="2400" dirty="0">
                <a:solidFill>
                  <a:srgbClr val="FFFFFF"/>
                </a:solidFill>
                <a:latin typeface="黑体" panose="02010609060101010101" charset="-122"/>
                <a:cs typeface="黑体" panose="02010609060101010101" charset="-122"/>
              </a:rPr>
              <a:t>监管 主体</a:t>
            </a:r>
            <a:endParaRPr sz="2400">
              <a:latin typeface="黑体" panose="02010609060101010101" charset="-122"/>
              <a:cs typeface="黑体" panose="02010609060101010101" charset="-122"/>
            </a:endParaRPr>
          </a:p>
        </p:txBody>
      </p:sp>
      <p:sp>
        <p:nvSpPr>
          <p:cNvPr id="22" name="object 22"/>
          <p:cNvSpPr/>
          <p:nvPr/>
        </p:nvSpPr>
        <p:spPr>
          <a:xfrm>
            <a:off x="8629687" y="3064636"/>
            <a:ext cx="2051456" cy="2051215"/>
          </a:xfrm>
          <a:prstGeom prst="rect">
            <a:avLst/>
          </a:prstGeom>
          <a:blipFill>
            <a:blip r:embed="rId8" cstate="print"/>
            <a:stretch>
              <a:fillRect/>
            </a:stretch>
          </a:blipFill>
        </p:spPr>
        <p:txBody>
          <a:bodyPr wrap="square" lIns="0" tIns="0" rIns="0" bIns="0" rtlCol="0"/>
          <a:lstStyle/>
          <a:p/>
        </p:txBody>
      </p:sp>
      <p:sp>
        <p:nvSpPr>
          <p:cNvPr id="23" name="object 23"/>
          <p:cNvSpPr/>
          <p:nvPr/>
        </p:nvSpPr>
        <p:spPr>
          <a:xfrm>
            <a:off x="9137904" y="3358159"/>
            <a:ext cx="1217930" cy="1217930"/>
          </a:xfrm>
          <a:custGeom>
            <a:avLst/>
            <a:gdLst/>
            <a:ahLst/>
            <a:cxnLst/>
            <a:rect l="l" t="t" r="r" b="b"/>
            <a:pathLst>
              <a:path w="1217929" h="1217929">
                <a:moveTo>
                  <a:pt x="608749" y="1217612"/>
                </a:moveTo>
                <a:lnTo>
                  <a:pt x="561164" y="1215780"/>
                </a:lnTo>
                <a:lnTo>
                  <a:pt x="514581" y="1210376"/>
                </a:lnTo>
                <a:lnTo>
                  <a:pt x="469135" y="1201533"/>
                </a:lnTo>
                <a:lnTo>
                  <a:pt x="424961" y="1189388"/>
                </a:lnTo>
                <a:lnTo>
                  <a:pt x="382196" y="1174077"/>
                </a:lnTo>
                <a:lnTo>
                  <a:pt x="340974" y="1155733"/>
                </a:lnTo>
                <a:lnTo>
                  <a:pt x="301432" y="1134493"/>
                </a:lnTo>
                <a:lnTo>
                  <a:pt x="263703" y="1110492"/>
                </a:lnTo>
                <a:lnTo>
                  <a:pt x="227925" y="1083866"/>
                </a:lnTo>
                <a:lnTo>
                  <a:pt x="194233" y="1054749"/>
                </a:lnTo>
                <a:lnTo>
                  <a:pt x="162761" y="1023277"/>
                </a:lnTo>
                <a:lnTo>
                  <a:pt x="133646" y="989586"/>
                </a:lnTo>
                <a:lnTo>
                  <a:pt x="107022" y="953810"/>
                </a:lnTo>
                <a:lnTo>
                  <a:pt x="83026" y="916086"/>
                </a:lnTo>
                <a:lnTo>
                  <a:pt x="61793" y="876548"/>
                </a:lnTo>
                <a:lnTo>
                  <a:pt x="43458" y="835331"/>
                </a:lnTo>
                <a:lnTo>
                  <a:pt x="28157" y="792572"/>
                </a:lnTo>
                <a:lnTo>
                  <a:pt x="16025" y="748405"/>
                </a:lnTo>
                <a:lnTo>
                  <a:pt x="7198" y="702966"/>
                </a:lnTo>
                <a:lnTo>
                  <a:pt x="1811" y="656390"/>
                </a:lnTo>
                <a:lnTo>
                  <a:pt x="0" y="608812"/>
                </a:lnTo>
                <a:lnTo>
                  <a:pt x="1811" y="561233"/>
                </a:lnTo>
                <a:lnTo>
                  <a:pt x="7198" y="514655"/>
                </a:lnTo>
                <a:lnTo>
                  <a:pt x="16025" y="469215"/>
                </a:lnTo>
                <a:lnTo>
                  <a:pt x="28157" y="425046"/>
                </a:lnTo>
                <a:lnTo>
                  <a:pt x="43458" y="382286"/>
                </a:lnTo>
                <a:lnTo>
                  <a:pt x="61793" y="341069"/>
                </a:lnTo>
                <a:lnTo>
                  <a:pt x="83026" y="301529"/>
                </a:lnTo>
                <a:lnTo>
                  <a:pt x="107022" y="263804"/>
                </a:lnTo>
                <a:lnTo>
                  <a:pt x="133646" y="228028"/>
                </a:lnTo>
                <a:lnTo>
                  <a:pt x="162761" y="194336"/>
                </a:lnTo>
                <a:lnTo>
                  <a:pt x="194233" y="162864"/>
                </a:lnTo>
                <a:lnTo>
                  <a:pt x="227925" y="133746"/>
                </a:lnTo>
                <a:lnTo>
                  <a:pt x="263703" y="107120"/>
                </a:lnTo>
                <a:lnTo>
                  <a:pt x="301432" y="83119"/>
                </a:lnTo>
                <a:lnTo>
                  <a:pt x="340974" y="61879"/>
                </a:lnTo>
                <a:lnTo>
                  <a:pt x="382196" y="43535"/>
                </a:lnTo>
                <a:lnTo>
                  <a:pt x="424961" y="28223"/>
                </a:lnTo>
                <a:lnTo>
                  <a:pt x="469135" y="16078"/>
                </a:lnTo>
                <a:lnTo>
                  <a:pt x="514581" y="7236"/>
                </a:lnTo>
                <a:lnTo>
                  <a:pt x="561164" y="1831"/>
                </a:lnTo>
                <a:lnTo>
                  <a:pt x="608749" y="0"/>
                </a:lnTo>
                <a:lnTo>
                  <a:pt x="656335" y="1831"/>
                </a:lnTo>
                <a:lnTo>
                  <a:pt x="702920" y="7236"/>
                </a:lnTo>
                <a:lnTo>
                  <a:pt x="748368" y="16078"/>
                </a:lnTo>
                <a:lnTo>
                  <a:pt x="792543" y="28223"/>
                </a:lnTo>
                <a:lnTo>
                  <a:pt x="835310" y="43535"/>
                </a:lnTo>
                <a:lnTo>
                  <a:pt x="876535" y="61879"/>
                </a:lnTo>
                <a:lnTo>
                  <a:pt x="916080" y="83119"/>
                </a:lnTo>
                <a:lnTo>
                  <a:pt x="953812" y="107120"/>
                </a:lnTo>
                <a:lnTo>
                  <a:pt x="989594" y="133746"/>
                </a:lnTo>
                <a:lnTo>
                  <a:pt x="1023292" y="162864"/>
                </a:lnTo>
                <a:lnTo>
                  <a:pt x="1054770" y="194336"/>
                </a:lnTo>
                <a:lnTo>
                  <a:pt x="1083892" y="228028"/>
                </a:lnTo>
                <a:lnTo>
                  <a:pt x="1110523" y="263804"/>
                </a:lnTo>
                <a:lnTo>
                  <a:pt x="1134529" y="301529"/>
                </a:lnTo>
                <a:lnTo>
                  <a:pt x="1155772" y="341069"/>
                </a:lnTo>
                <a:lnTo>
                  <a:pt x="1174119" y="382286"/>
                </a:lnTo>
                <a:lnTo>
                  <a:pt x="1189434" y="425046"/>
                </a:lnTo>
                <a:lnTo>
                  <a:pt x="1201581" y="469215"/>
                </a:lnTo>
                <a:lnTo>
                  <a:pt x="1210425" y="514655"/>
                </a:lnTo>
                <a:lnTo>
                  <a:pt x="1215831" y="561233"/>
                </a:lnTo>
                <a:lnTo>
                  <a:pt x="1217663" y="608812"/>
                </a:lnTo>
                <a:lnTo>
                  <a:pt x="1215831" y="656390"/>
                </a:lnTo>
                <a:lnTo>
                  <a:pt x="1210425" y="702966"/>
                </a:lnTo>
                <a:lnTo>
                  <a:pt x="1201581" y="748405"/>
                </a:lnTo>
                <a:lnTo>
                  <a:pt x="1189434" y="792572"/>
                </a:lnTo>
                <a:lnTo>
                  <a:pt x="1174119" y="835331"/>
                </a:lnTo>
                <a:lnTo>
                  <a:pt x="1155772" y="876548"/>
                </a:lnTo>
                <a:lnTo>
                  <a:pt x="1134529" y="916086"/>
                </a:lnTo>
                <a:lnTo>
                  <a:pt x="1110523" y="953810"/>
                </a:lnTo>
                <a:lnTo>
                  <a:pt x="1083892" y="989586"/>
                </a:lnTo>
                <a:lnTo>
                  <a:pt x="1054770" y="1023277"/>
                </a:lnTo>
                <a:lnTo>
                  <a:pt x="1023292" y="1054749"/>
                </a:lnTo>
                <a:lnTo>
                  <a:pt x="989594" y="1083866"/>
                </a:lnTo>
                <a:lnTo>
                  <a:pt x="953812" y="1110492"/>
                </a:lnTo>
                <a:lnTo>
                  <a:pt x="916080" y="1134493"/>
                </a:lnTo>
                <a:lnTo>
                  <a:pt x="876535" y="1155733"/>
                </a:lnTo>
                <a:lnTo>
                  <a:pt x="835310" y="1174077"/>
                </a:lnTo>
                <a:lnTo>
                  <a:pt x="792543" y="1189388"/>
                </a:lnTo>
                <a:lnTo>
                  <a:pt x="748368" y="1201533"/>
                </a:lnTo>
                <a:lnTo>
                  <a:pt x="702920" y="1210376"/>
                </a:lnTo>
                <a:lnTo>
                  <a:pt x="656335" y="1215780"/>
                </a:lnTo>
                <a:lnTo>
                  <a:pt x="608749" y="1217612"/>
                </a:lnTo>
                <a:close/>
              </a:path>
            </a:pathLst>
          </a:custGeom>
          <a:solidFill>
            <a:srgbClr val="C50B2F"/>
          </a:solidFill>
        </p:spPr>
        <p:txBody>
          <a:bodyPr wrap="square" lIns="0" tIns="0" rIns="0" bIns="0" rtlCol="0"/>
          <a:lstStyle/>
          <a:p/>
        </p:txBody>
      </p:sp>
      <p:sp>
        <p:nvSpPr>
          <p:cNvPr id="24" name="object 24"/>
          <p:cNvSpPr txBox="1"/>
          <p:nvPr/>
        </p:nvSpPr>
        <p:spPr>
          <a:xfrm>
            <a:off x="9450527" y="3562260"/>
            <a:ext cx="635000" cy="756920"/>
          </a:xfrm>
          <a:prstGeom prst="rect">
            <a:avLst/>
          </a:prstGeom>
        </p:spPr>
        <p:txBody>
          <a:bodyPr vert="horz" wrap="square" lIns="0" tIns="12700" rIns="0" bIns="0" rtlCol="0">
            <a:spAutoFit/>
          </a:bodyPr>
          <a:lstStyle/>
          <a:p>
            <a:pPr marL="12700" marR="5080">
              <a:lnSpc>
                <a:spcPct val="100000"/>
              </a:lnSpc>
              <a:spcBef>
                <a:spcPts val="100"/>
              </a:spcBef>
            </a:pPr>
            <a:r>
              <a:rPr sz="2400" dirty="0">
                <a:solidFill>
                  <a:srgbClr val="FFFFFF"/>
                </a:solidFill>
                <a:latin typeface="黑体" panose="02010609060101010101" charset="-122"/>
                <a:cs typeface="黑体" panose="02010609060101010101" charset="-122"/>
              </a:rPr>
              <a:t>服务 主体</a:t>
            </a:r>
            <a:endParaRPr sz="2400">
              <a:latin typeface="黑体" panose="02010609060101010101" charset="-122"/>
              <a:cs typeface="黑体" panose="02010609060101010101" charset="-122"/>
            </a:endParaRPr>
          </a:p>
        </p:txBody>
      </p:sp>
      <p:sp>
        <p:nvSpPr>
          <p:cNvPr id="25" name="object 25"/>
          <p:cNvSpPr/>
          <p:nvPr/>
        </p:nvSpPr>
        <p:spPr>
          <a:xfrm>
            <a:off x="4943855" y="4581144"/>
            <a:ext cx="384175" cy="288290"/>
          </a:xfrm>
          <a:custGeom>
            <a:avLst/>
            <a:gdLst/>
            <a:ahLst/>
            <a:cxnLst/>
            <a:rect l="l" t="t" r="r" b="b"/>
            <a:pathLst>
              <a:path w="384175" h="288289">
                <a:moveTo>
                  <a:pt x="192024" y="288035"/>
                </a:moveTo>
                <a:lnTo>
                  <a:pt x="0" y="0"/>
                </a:lnTo>
                <a:lnTo>
                  <a:pt x="384048" y="0"/>
                </a:lnTo>
                <a:lnTo>
                  <a:pt x="192024" y="288035"/>
                </a:lnTo>
                <a:close/>
              </a:path>
            </a:pathLst>
          </a:custGeom>
          <a:solidFill>
            <a:srgbClr val="005292"/>
          </a:solidFill>
        </p:spPr>
        <p:txBody>
          <a:bodyPr wrap="square" lIns="0" tIns="0" rIns="0" bIns="0" rtlCol="0"/>
          <a:lstStyle/>
          <a:p/>
        </p:txBody>
      </p:sp>
      <p:sp>
        <p:nvSpPr>
          <p:cNvPr id="26" name="object 26"/>
          <p:cNvSpPr/>
          <p:nvPr/>
        </p:nvSpPr>
        <p:spPr>
          <a:xfrm>
            <a:off x="9552431" y="4581144"/>
            <a:ext cx="384175" cy="288290"/>
          </a:xfrm>
          <a:custGeom>
            <a:avLst/>
            <a:gdLst/>
            <a:ahLst/>
            <a:cxnLst/>
            <a:rect l="l" t="t" r="r" b="b"/>
            <a:pathLst>
              <a:path w="384175" h="288289">
                <a:moveTo>
                  <a:pt x="192024" y="288035"/>
                </a:moveTo>
                <a:lnTo>
                  <a:pt x="0" y="0"/>
                </a:lnTo>
                <a:lnTo>
                  <a:pt x="384048" y="0"/>
                </a:lnTo>
                <a:lnTo>
                  <a:pt x="192024" y="288035"/>
                </a:lnTo>
                <a:close/>
              </a:path>
            </a:pathLst>
          </a:custGeom>
          <a:solidFill>
            <a:srgbClr val="005292"/>
          </a:solidFill>
        </p:spPr>
        <p:txBody>
          <a:bodyPr wrap="square" lIns="0" tIns="0" rIns="0" bIns="0" rtlCol="0"/>
          <a:lstStyle/>
          <a:p/>
        </p:txBody>
      </p:sp>
      <p:sp>
        <p:nvSpPr>
          <p:cNvPr id="27" name="object 27"/>
          <p:cNvSpPr/>
          <p:nvPr/>
        </p:nvSpPr>
        <p:spPr>
          <a:xfrm>
            <a:off x="2639567" y="3044951"/>
            <a:ext cx="384175" cy="288290"/>
          </a:xfrm>
          <a:custGeom>
            <a:avLst/>
            <a:gdLst/>
            <a:ahLst/>
            <a:cxnLst/>
            <a:rect l="l" t="t" r="r" b="b"/>
            <a:pathLst>
              <a:path w="384175" h="288289">
                <a:moveTo>
                  <a:pt x="384048" y="288036"/>
                </a:moveTo>
                <a:lnTo>
                  <a:pt x="0" y="288036"/>
                </a:lnTo>
                <a:lnTo>
                  <a:pt x="192024" y="0"/>
                </a:lnTo>
                <a:lnTo>
                  <a:pt x="384048" y="288036"/>
                </a:lnTo>
                <a:close/>
              </a:path>
            </a:pathLst>
          </a:custGeom>
          <a:solidFill>
            <a:srgbClr val="005292"/>
          </a:solidFill>
        </p:spPr>
        <p:txBody>
          <a:bodyPr wrap="square" lIns="0" tIns="0" rIns="0" bIns="0" rtlCol="0"/>
          <a:lstStyle/>
          <a:p/>
        </p:txBody>
      </p:sp>
      <p:sp>
        <p:nvSpPr>
          <p:cNvPr id="28" name="object 28"/>
          <p:cNvSpPr/>
          <p:nvPr/>
        </p:nvSpPr>
        <p:spPr>
          <a:xfrm>
            <a:off x="7248143" y="3044951"/>
            <a:ext cx="384175" cy="288290"/>
          </a:xfrm>
          <a:custGeom>
            <a:avLst/>
            <a:gdLst/>
            <a:ahLst/>
            <a:cxnLst/>
            <a:rect l="l" t="t" r="r" b="b"/>
            <a:pathLst>
              <a:path w="384175" h="288289">
                <a:moveTo>
                  <a:pt x="384048" y="288036"/>
                </a:moveTo>
                <a:lnTo>
                  <a:pt x="0" y="288036"/>
                </a:lnTo>
                <a:lnTo>
                  <a:pt x="192024" y="0"/>
                </a:lnTo>
                <a:lnTo>
                  <a:pt x="384048" y="288036"/>
                </a:lnTo>
                <a:close/>
              </a:path>
            </a:pathLst>
          </a:custGeom>
          <a:solidFill>
            <a:srgbClr val="005292"/>
          </a:solidFill>
        </p:spPr>
        <p:txBody>
          <a:bodyPr wrap="square" lIns="0" tIns="0" rIns="0" bIns="0" rtlCol="0"/>
          <a:lstStyle/>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0"/>
                </a:moveTo>
                <a:lnTo>
                  <a:pt x="12192000" y="0"/>
                </a:lnTo>
                <a:lnTo>
                  <a:pt x="12192000" y="6858000"/>
                </a:lnTo>
                <a:lnTo>
                  <a:pt x="0" y="6858000"/>
                </a:lnTo>
                <a:lnTo>
                  <a:pt x="0" y="0"/>
                </a:lnTo>
                <a:close/>
              </a:path>
            </a:pathLst>
          </a:custGeom>
          <a:solidFill>
            <a:srgbClr val="FBFBFB"/>
          </a:solidFill>
        </p:spPr>
        <p:txBody>
          <a:bodyPr wrap="square" lIns="0" tIns="0" rIns="0" bIns="0" rtlCol="0"/>
          <a:lstStyle/>
          <a:p/>
        </p:txBody>
      </p:sp>
      <p:sp>
        <p:nvSpPr>
          <p:cNvPr id="3" name="object 3"/>
          <p:cNvSpPr/>
          <p:nvPr/>
        </p:nvSpPr>
        <p:spPr>
          <a:xfrm>
            <a:off x="304800" y="1137361"/>
            <a:ext cx="11582400" cy="0"/>
          </a:xfrm>
          <a:custGeom>
            <a:avLst/>
            <a:gdLst/>
            <a:ahLst/>
            <a:cxnLst/>
            <a:rect l="l" t="t" r="r" b="b"/>
            <a:pathLst>
              <a:path w="11582400">
                <a:moveTo>
                  <a:pt x="0" y="0"/>
                </a:moveTo>
                <a:lnTo>
                  <a:pt x="11582400" y="0"/>
                </a:lnTo>
              </a:path>
            </a:pathLst>
          </a:custGeom>
          <a:ln w="9525">
            <a:solidFill>
              <a:srgbClr val="005292"/>
            </a:solidFill>
          </a:ln>
        </p:spPr>
        <p:txBody>
          <a:bodyPr wrap="square" lIns="0" tIns="0" rIns="0" bIns="0" rtlCol="0"/>
          <a:lstStyle/>
          <a:p/>
        </p:txBody>
      </p:sp>
      <p:sp>
        <p:nvSpPr>
          <p:cNvPr id="4" name="object 4"/>
          <p:cNvSpPr/>
          <p:nvPr/>
        </p:nvSpPr>
        <p:spPr>
          <a:xfrm>
            <a:off x="105333" y="318554"/>
            <a:ext cx="11981338" cy="843280"/>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3841051" y="521550"/>
            <a:ext cx="2503385" cy="447573"/>
          </a:xfrm>
          <a:prstGeom prst="rect">
            <a:avLst/>
          </a:prstGeom>
          <a:blipFill>
            <a:blip r:embed="rId2" cstate="print"/>
            <a:stretch>
              <a:fillRect/>
            </a:stretch>
          </a:blipFill>
        </p:spPr>
        <p:txBody>
          <a:bodyPr wrap="square" lIns="0" tIns="0" rIns="0" bIns="0" rtlCol="0"/>
          <a:lstStyle/>
          <a:p/>
        </p:txBody>
      </p:sp>
      <p:sp>
        <p:nvSpPr>
          <p:cNvPr id="6" name="object 6"/>
          <p:cNvSpPr/>
          <p:nvPr/>
        </p:nvSpPr>
        <p:spPr>
          <a:xfrm>
            <a:off x="6500114" y="524725"/>
            <a:ext cx="2041423" cy="444398"/>
          </a:xfrm>
          <a:prstGeom prst="rect">
            <a:avLst/>
          </a:prstGeom>
          <a:blipFill>
            <a:blip r:embed="rId3" cstate="print"/>
            <a:stretch>
              <a:fillRect/>
            </a:stretch>
          </a:blipFill>
        </p:spPr>
        <p:txBody>
          <a:bodyPr wrap="square" lIns="0" tIns="0" rIns="0" bIns="0" rtlCol="0"/>
          <a:lstStyle/>
          <a:p/>
        </p:txBody>
      </p:sp>
      <p:sp>
        <p:nvSpPr>
          <p:cNvPr id="7" name="object 7"/>
          <p:cNvSpPr txBox="1"/>
          <p:nvPr/>
        </p:nvSpPr>
        <p:spPr>
          <a:xfrm>
            <a:off x="8871534" y="6450571"/>
            <a:ext cx="302895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微软雅黑" panose="020B0503020204020204" charset="-122"/>
                <a:cs typeface="微软雅黑" panose="020B0503020204020204" charset="-122"/>
              </a:rPr>
              <a:t>——《安全生产法》第三条</a:t>
            </a:r>
            <a:r>
              <a:rPr sz="1800" spc="-85" dirty="0">
                <a:latin typeface="微软雅黑" panose="020B0503020204020204" charset="-122"/>
                <a:cs typeface="微软雅黑" panose="020B0503020204020204" charset="-122"/>
              </a:rPr>
              <a:t> </a:t>
            </a:r>
            <a:r>
              <a:rPr sz="1650" baseline="-8000" dirty="0">
                <a:latin typeface="Arial" panose="020B0604020202020204"/>
                <a:cs typeface="Arial" panose="020B0604020202020204"/>
              </a:rPr>
              <a:t>67</a:t>
            </a:r>
            <a:endParaRPr sz="1650" baseline="-8000">
              <a:latin typeface="Arial" panose="020B0604020202020204"/>
              <a:cs typeface="Arial" panose="020B0604020202020204"/>
            </a:endParaRPr>
          </a:p>
        </p:txBody>
      </p:sp>
      <p:sp>
        <p:nvSpPr>
          <p:cNvPr id="8" name="object 8"/>
          <p:cNvSpPr/>
          <p:nvPr/>
        </p:nvSpPr>
        <p:spPr>
          <a:xfrm>
            <a:off x="1367027" y="1610867"/>
            <a:ext cx="9456420" cy="4024884"/>
          </a:xfrm>
          <a:prstGeom prst="rect">
            <a:avLst/>
          </a:prstGeom>
          <a:blipFill>
            <a:blip r:embed="rId4" cstate="print"/>
            <a:stretch>
              <a:fillRect/>
            </a:stretch>
          </a:blipFill>
        </p:spPr>
        <p:txBody>
          <a:bodyPr wrap="square" lIns="0" tIns="0" rIns="0" bIns="0" rtlCol="0"/>
          <a:lstStyle/>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0"/>
                </a:moveTo>
                <a:lnTo>
                  <a:pt x="12192000" y="0"/>
                </a:lnTo>
                <a:lnTo>
                  <a:pt x="12192000" y="6858000"/>
                </a:lnTo>
                <a:lnTo>
                  <a:pt x="0" y="6858000"/>
                </a:lnTo>
                <a:lnTo>
                  <a:pt x="0" y="0"/>
                </a:lnTo>
                <a:close/>
              </a:path>
            </a:pathLst>
          </a:custGeom>
          <a:solidFill>
            <a:srgbClr val="FBFBFB"/>
          </a:solidFill>
        </p:spPr>
        <p:txBody>
          <a:bodyPr wrap="square" lIns="0" tIns="0" rIns="0" bIns="0" rtlCol="0"/>
          <a:lstStyle/>
          <a:p/>
        </p:txBody>
      </p:sp>
      <p:sp>
        <p:nvSpPr>
          <p:cNvPr id="3" name="object 3"/>
          <p:cNvSpPr/>
          <p:nvPr/>
        </p:nvSpPr>
        <p:spPr>
          <a:xfrm>
            <a:off x="304800" y="1137361"/>
            <a:ext cx="11582400" cy="0"/>
          </a:xfrm>
          <a:custGeom>
            <a:avLst/>
            <a:gdLst/>
            <a:ahLst/>
            <a:cxnLst/>
            <a:rect l="l" t="t" r="r" b="b"/>
            <a:pathLst>
              <a:path w="11582400">
                <a:moveTo>
                  <a:pt x="0" y="0"/>
                </a:moveTo>
                <a:lnTo>
                  <a:pt x="11582400" y="0"/>
                </a:lnTo>
              </a:path>
            </a:pathLst>
          </a:custGeom>
          <a:ln w="9525">
            <a:solidFill>
              <a:srgbClr val="005292"/>
            </a:solidFill>
          </a:ln>
        </p:spPr>
        <p:txBody>
          <a:bodyPr wrap="square" lIns="0" tIns="0" rIns="0" bIns="0" rtlCol="0"/>
          <a:lstStyle/>
          <a:p/>
        </p:txBody>
      </p:sp>
      <p:sp>
        <p:nvSpPr>
          <p:cNvPr id="4" name="object 4"/>
          <p:cNvSpPr txBox="1"/>
          <p:nvPr/>
        </p:nvSpPr>
        <p:spPr>
          <a:xfrm>
            <a:off x="11732183" y="6581022"/>
            <a:ext cx="155575" cy="156845"/>
          </a:xfrm>
          <a:prstGeom prst="rect">
            <a:avLst/>
          </a:prstGeom>
        </p:spPr>
        <p:txBody>
          <a:bodyPr vert="horz" wrap="square" lIns="0" tIns="0" rIns="0" bIns="0" rtlCol="0">
            <a:spAutoFit/>
          </a:bodyPr>
          <a:lstStyle/>
          <a:p>
            <a:pPr>
              <a:lnSpc>
                <a:spcPts val="1220"/>
              </a:lnSpc>
            </a:pPr>
            <a:r>
              <a:rPr sz="1100" spc="-5" dirty="0">
                <a:latin typeface="Arial" panose="020B0604020202020204"/>
                <a:cs typeface="Arial" panose="020B0604020202020204"/>
              </a:rPr>
              <a:t>6</a:t>
            </a:r>
            <a:r>
              <a:rPr sz="1100" dirty="0">
                <a:latin typeface="Arial" panose="020B0604020202020204"/>
                <a:cs typeface="Arial" panose="020B0604020202020204"/>
              </a:rPr>
              <a:t>8</a:t>
            </a:r>
            <a:endParaRPr sz="1100">
              <a:latin typeface="Arial" panose="020B0604020202020204"/>
              <a:cs typeface="Arial" panose="020B0604020202020204"/>
            </a:endParaRPr>
          </a:p>
        </p:txBody>
      </p:sp>
      <p:sp>
        <p:nvSpPr>
          <p:cNvPr id="5" name="object 5"/>
          <p:cNvSpPr/>
          <p:nvPr/>
        </p:nvSpPr>
        <p:spPr>
          <a:xfrm>
            <a:off x="0" y="0"/>
            <a:ext cx="12192000" cy="6858000"/>
          </a:xfrm>
          <a:prstGeom prst="rect">
            <a:avLst/>
          </a:prstGeom>
          <a:blipFill>
            <a:blip r:embed="rId1" cstate="print"/>
            <a:stretch>
              <a:fillRect/>
            </a:stretch>
          </a:blipFill>
        </p:spPr>
        <p:txBody>
          <a:bodyPr wrap="square" lIns="0" tIns="0" rIns="0" bIns="0" rtlCol="0"/>
          <a:lstStyle/>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19483" y="6555028"/>
            <a:ext cx="180975" cy="194310"/>
          </a:xfrm>
          <a:prstGeom prst="rect">
            <a:avLst/>
          </a:prstGeom>
        </p:spPr>
        <p:txBody>
          <a:bodyPr vert="horz" wrap="square" lIns="0" tIns="13335" rIns="0" bIns="0" rtlCol="0">
            <a:spAutoFit/>
          </a:bodyPr>
          <a:lstStyle/>
          <a:p>
            <a:pPr marL="12700">
              <a:lnSpc>
                <a:spcPct val="100000"/>
              </a:lnSpc>
              <a:spcBef>
                <a:spcPts val="105"/>
              </a:spcBef>
            </a:pPr>
            <a:r>
              <a:rPr sz="1100" spc="-5" dirty="0">
                <a:latin typeface="Arial" panose="020B0604020202020204"/>
                <a:cs typeface="Arial" panose="020B0604020202020204"/>
              </a:rPr>
              <a:t>6</a:t>
            </a:r>
            <a:r>
              <a:rPr sz="1100" dirty="0">
                <a:latin typeface="Arial" panose="020B0604020202020204"/>
                <a:cs typeface="Arial" panose="020B0604020202020204"/>
              </a:rPr>
              <a:t>9</a:t>
            </a:r>
            <a:endParaRPr sz="1100">
              <a:latin typeface="Arial" panose="020B0604020202020204"/>
              <a:cs typeface="Arial" panose="020B0604020202020204"/>
            </a:endParaRPr>
          </a:p>
        </p:txBody>
      </p:sp>
      <p:sp>
        <p:nvSpPr>
          <p:cNvPr id="3" name="object 3"/>
          <p:cNvSpPr/>
          <p:nvPr/>
        </p:nvSpPr>
        <p:spPr>
          <a:xfrm>
            <a:off x="3976992" y="2440736"/>
            <a:ext cx="1863725" cy="1001394"/>
          </a:xfrm>
          <a:custGeom>
            <a:avLst/>
            <a:gdLst/>
            <a:ahLst/>
            <a:cxnLst/>
            <a:rect l="l" t="t" r="r" b="b"/>
            <a:pathLst>
              <a:path w="1863725" h="1001395">
                <a:moveTo>
                  <a:pt x="4495" y="1001229"/>
                </a:moveTo>
                <a:lnTo>
                  <a:pt x="0" y="992835"/>
                </a:lnTo>
                <a:lnTo>
                  <a:pt x="1858810" y="0"/>
                </a:lnTo>
                <a:lnTo>
                  <a:pt x="1863305" y="8394"/>
                </a:lnTo>
                <a:lnTo>
                  <a:pt x="4495" y="1001229"/>
                </a:lnTo>
                <a:close/>
              </a:path>
            </a:pathLst>
          </a:custGeom>
          <a:solidFill>
            <a:srgbClr val="808080"/>
          </a:solidFill>
        </p:spPr>
        <p:txBody>
          <a:bodyPr wrap="square" lIns="0" tIns="0" rIns="0" bIns="0" rtlCol="0"/>
          <a:lstStyle/>
          <a:p/>
        </p:txBody>
      </p:sp>
      <p:sp>
        <p:nvSpPr>
          <p:cNvPr id="4" name="object 4"/>
          <p:cNvSpPr/>
          <p:nvPr/>
        </p:nvSpPr>
        <p:spPr>
          <a:xfrm>
            <a:off x="2663634" y="2251811"/>
            <a:ext cx="2993390" cy="1280160"/>
          </a:xfrm>
          <a:custGeom>
            <a:avLst/>
            <a:gdLst/>
            <a:ahLst/>
            <a:cxnLst/>
            <a:rect l="l" t="t" r="r" b="b"/>
            <a:pathLst>
              <a:path w="2993390" h="1280160">
                <a:moveTo>
                  <a:pt x="3733" y="1279778"/>
                </a:moveTo>
                <a:lnTo>
                  <a:pt x="0" y="1271015"/>
                </a:lnTo>
                <a:lnTo>
                  <a:pt x="2989592" y="0"/>
                </a:lnTo>
                <a:lnTo>
                  <a:pt x="2993313" y="8762"/>
                </a:lnTo>
                <a:lnTo>
                  <a:pt x="3733" y="1279778"/>
                </a:lnTo>
                <a:close/>
              </a:path>
            </a:pathLst>
          </a:custGeom>
          <a:solidFill>
            <a:srgbClr val="808080"/>
          </a:solidFill>
        </p:spPr>
        <p:txBody>
          <a:bodyPr wrap="square" lIns="0" tIns="0" rIns="0" bIns="0" rtlCol="0"/>
          <a:lstStyle/>
          <a:p/>
        </p:txBody>
      </p:sp>
      <p:sp>
        <p:nvSpPr>
          <p:cNvPr id="5" name="object 5"/>
          <p:cNvSpPr/>
          <p:nvPr/>
        </p:nvSpPr>
        <p:spPr>
          <a:xfrm>
            <a:off x="6784937" y="2130958"/>
            <a:ext cx="3279775" cy="1266825"/>
          </a:xfrm>
          <a:custGeom>
            <a:avLst/>
            <a:gdLst/>
            <a:ahLst/>
            <a:cxnLst/>
            <a:rect l="l" t="t" r="r" b="b"/>
            <a:pathLst>
              <a:path w="3279775" h="1266825">
                <a:moveTo>
                  <a:pt x="3275965" y="1266697"/>
                </a:moveTo>
                <a:lnTo>
                  <a:pt x="0" y="8889"/>
                </a:lnTo>
                <a:lnTo>
                  <a:pt x="3416" y="0"/>
                </a:lnTo>
                <a:lnTo>
                  <a:pt x="3279381" y="1257807"/>
                </a:lnTo>
                <a:lnTo>
                  <a:pt x="3275965" y="1266697"/>
                </a:lnTo>
                <a:close/>
              </a:path>
            </a:pathLst>
          </a:custGeom>
          <a:solidFill>
            <a:srgbClr val="808080"/>
          </a:solidFill>
        </p:spPr>
        <p:txBody>
          <a:bodyPr wrap="square" lIns="0" tIns="0" rIns="0" bIns="0" rtlCol="0"/>
          <a:lstStyle/>
          <a:p/>
        </p:txBody>
      </p:sp>
      <p:sp>
        <p:nvSpPr>
          <p:cNvPr id="6" name="object 6"/>
          <p:cNvSpPr/>
          <p:nvPr/>
        </p:nvSpPr>
        <p:spPr>
          <a:xfrm>
            <a:off x="5527789" y="1280909"/>
            <a:ext cx="1504340" cy="1504340"/>
          </a:xfrm>
          <a:prstGeom prst="rect">
            <a:avLst/>
          </a:prstGeom>
          <a:blipFill>
            <a:blip r:embed="rId1" cstate="print"/>
            <a:stretch>
              <a:fillRect/>
            </a:stretch>
          </a:blipFill>
        </p:spPr>
        <p:txBody>
          <a:bodyPr wrap="square" lIns="0" tIns="0" rIns="0" bIns="0" rtlCol="0"/>
          <a:lstStyle/>
          <a:p/>
        </p:txBody>
      </p:sp>
      <p:sp>
        <p:nvSpPr>
          <p:cNvPr id="7" name="object 7"/>
          <p:cNvSpPr/>
          <p:nvPr/>
        </p:nvSpPr>
        <p:spPr>
          <a:xfrm>
            <a:off x="1715135" y="3340747"/>
            <a:ext cx="1469859" cy="1469859"/>
          </a:xfrm>
          <a:prstGeom prst="rect">
            <a:avLst/>
          </a:prstGeom>
          <a:blipFill>
            <a:blip r:embed="rId2" cstate="print"/>
            <a:stretch>
              <a:fillRect/>
            </a:stretch>
          </a:blipFill>
        </p:spPr>
        <p:txBody>
          <a:bodyPr wrap="square" lIns="0" tIns="0" rIns="0" bIns="0" rtlCol="0"/>
          <a:lstStyle/>
          <a:p/>
        </p:txBody>
      </p:sp>
      <p:sp>
        <p:nvSpPr>
          <p:cNvPr id="8" name="object 8"/>
          <p:cNvSpPr/>
          <p:nvPr/>
        </p:nvSpPr>
        <p:spPr>
          <a:xfrm>
            <a:off x="3329901" y="3340747"/>
            <a:ext cx="1469859" cy="1469859"/>
          </a:xfrm>
          <a:prstGeom prst="rect">
            <a:avLst/>
          </a:prstGeom>
          <a:blipFill>
            <a:blip r:embed="rId3" cstate="print"/>
            <a:stretch>
              <a:fillRect/>
            </a:stretch>
          </a:blipFill>
        </p:spPr>
        <p:txBody>
          <a:bodyPr wrap="square" lIns="0" tIns="0" rIns="0" bIns="0" rtlCol="0"/>
          <a:lstStyle/>
          <a:p/>
        </p:txBody>
      </p:sp>
      <p:sp>
        <p:nvSpPr>
          <p:cNvPr id="9" name="object 9"/>
          <p:cNvSpPr/>
          <p:nvPr/>
        </p:nvSpPr>
        <p:spPr>
          <a:xfrm>
            <a:off x="4944681" y="3340747"/>
            <a:ext cx="1469859" cy="1469859"/>
          </a:xfrm>
          <a:prstGeom prst="rect">
            <a:avLst/>
          </a:prstGeom>
          <a:blipFill>
            <a:blip r:embed="rId4" cstate="print"/>
            <a:stretch>
              <a:fillRect/>
            </a:stretch>
          </a:blipFill>
        </p:spPr>
        <p:txBody>
          <a:bodyPr wrap="square" lIns="0" tIns="0" rIns="0" bIns="0" rtlCol="0"/>
          <a:lstStyle/>
          <a:p/>
        </p:txBody>
      </p:sp>
      <p:sp>
        <p:nvSpPr>
          <p:cNvPr id="10" name="object 10"/>
          <p:cNvSpPr/>
          <p:nvPr/>
        </p:nvSpPr>
        <p:spPr>
          <a:xfrm>
            <a:off x="241871" y="4928247"/>
            <a:ext cx="1469859" cy="1469859"/>
          </a:xfrm>
          <a:prstGeom prst="rect">
            <a:avLst/>
          </a:prstGeom>
          <a:blipFill>
            <a:blip r:embed="rId5" cstate="print"/>
            <a:stretch>
              <a:fillRect/>
            </a:stretch>
          </a:blipFill>
        </p:spPr>
        <p:txBody>
          <a:bodyPr wrap="square" lIns="0" tIns="0" rIns="0" bIns="0" rtlCol="0"/>
          <a:lstStyle/>
          <a:p/>
        </p:txBody>
      </p:sp>
      <p:sp>
        <p:nvSpPr>
          <p:cNvPr id="11" name="object 11"/>
          <p:cNvSpPr/>
          <p:nvPr/>
        </p:nvSpPr>
        <p:spPr>
          <a:xfrm>
            <a:off x="1781035" y="4923764"/>
            <a:ext cx="1469859" cy="1469859"/>
          </a:xfrm>
          <a:prstGeom prst="rect">
            <a:avLst/>
          </a:prstGeom>
          <a:blipFill>
            <a:blip r:embed="rId6" cstate="print"/>
            <a:stretch>
              <a:fillRect/>
            </a:stretch>
          </a:blipFill>
        </p:spPr>
        <p:txBody>
          <a:bodyPr wrap="square" lIns="0" tIns="0" rIns="0" bIns="0" rtlCol="0"/>
          <a:lstStyle/>
          <a:p/>
        </p:txBody>
      </p:sp>
      <p:sp>
        <p:nvSpPr>
          <p:cNvPr id="12" name="object 12"/>
          <p:cNvSpPr/>
          <p:nvPr/>
        </p:nvSpPr>
        <p:spPr>
          <a:xfrm>
            <a:off x="3294379" y="4928247"/>
            <a:ext cx="1469859" cy="1469859"/>
          </a:xfrm>
          <a:prstGeom prst="rect">
            <a:avLst/>
          </a:prstGeom>
          <a:blipFill>
            <a:blip r:embed="rId7" cstate="print"/>
            <a:stretch>
              <a:fillRect/>
            </a:stretch>
          </a:blipFill>
        </p:spPr>
        <p:txBody>
          <a:bodyPr wrap="square" lIns="0" tIns="0" rIns="0" bIns="0" rtlCol="0"/>
          <a:lstStyle/>
          <a:p/>
        </p:txBody>
      </p:sp>
      <p:sp>
        <p:nvSpPr>
          <p:cNvPr id="13" name="object 13"/>
          <p:cNvSpPr/>
          <p:nvPr/>
        </p:nvSpPr>
        <p:spPr>
          <a:xfrm>
            <a:off x="2366340" y="4601806"/>
            <a:ext cx="0" cy="327660"/>
          </a:xfrm>
          <a:custGeom>
            <a:avLst/>
            <a:gdLst/>
            <a:ahLst/>
            <a:cxnLst/>
            <a:rect l="l" t="t" r="r" b="b"/>
            <a:pathLst>
              <a:path h="327660">
                <a:moveTo>
                  <a:pt x="0" y="0"/>
                </a:moveTo>
                <a:lnTo>
                  <a:pt x="0" y="327660"/>
                </a:lnTo>
              </a:path>
            </a:pathLst>
          </a:custGeom>
          <a:ln w="9525">
            <a:solidFill>
              <a:srgbClr val="808080"/>
            </a:solidFill>
          </a:ln>
        </p:spPr>
        <p:txBody>
          <a:bodyPr wrap="square" lIns="0" tIns="0" rIns="0" bIns="0" rtlCol="0"/>
          <a:lstStyle/>
          <a:p/>
        </p:txBody>
      </p:sp>
      <p:sp>
        <p:nvSpPr>
          <p:cNvPr id="14" name="object 14"/>
          <p:cNvSpPr/>
          <p:nvPr/>
        </p:nvSpPr>
        <p:spPr>
          <a:xfrm>
            <a:off x="1050937" y="4580077"/>
            <a:ext cx="1169035" cy="443865"/>
          </a:xfrm>
          <a:custGeom>
            <a:avLst/>
            <a:gdLst/>
            <a:ahLst/>
            <a:cxnLst/>
            <a:rect l="l" t="t" r="r" b="b"/>
            <a:pathLst>
              <a:path w="1169035" h="443864">
                <a:moveTo>
                  <a:pt x="3327" y="443293"/>
                </a:moveTo>
                <a:lnTo>
                  <a:pt x="0" y="434365"/>
                </a:lnTo>
                <a:lnTo>
                  <a:pt x="1165491" y="0"/>
                </a:lnTo>
                <a:lnTo>
                  <a:pt x="1168806" y="8915"/>
                </a:lnTo>
                <a:lnTo>
                  <a:pt x="3327" y="443293"/>
                </a:lnTo>
                <a:close/>
              </a:path>
            </a:pathLst>
          </a:custGeom>
          <a:solidFill>
            <a:srgbClr val="808080"/>
          </a:solidFill>
        </p:spPr>
        <p:txBody>
          <a:bodyPr wrap="square" lIns="0" tIns="0" rIns="0" bIns="0" rtlCol="0"/>
          <a:lstStyle/>
          <a:p/>
        </p:txBody>
      </p:sp>
      <p:sp>
        <p:nvSpPr>
          <p:cNvPr id="15" name="object 15"/>
          <p:cNvSpPr/>
          <p:nvPr/>
        </p:nvSpPr>
        <p:spPr>
          <a:xfrm>
            <a:off x="2510599" y="4597349"/>
            <a:ext cx="1169035" cy="443865"/>
          </a:xfrm>
          <a:custGeom>
            <a:avLst/>
            <a:gdLst/>
            <a:ahLst/>
            <a:cxnLst/>
            <a:rect l="l" t="t" r="r" b="b"/>
            <a:pathLst>
              <a:path w="1169035" h="443864">
                <a:moveTo>
                  <a:pt x="1165478" y="443293"/>
                </a:moveTo>
                <a:lnTo>
                  <a:pt x="0" y="8915"/>
                </a:lnTo>
                <a:lnTo>
                  <a:pt x="3327" y="0"/>
                </a:lnTo>
                <a:lnTo>
                  <a:pt x="1168806" y="434365"/>
                </a:lnTo>
                <a:lnTo>
                  <a:pt x="1165478" y="443293"/>
                </a:lnTo>
                <a:close/>
              </a:path>
            </a:pathLst>
          </a:custGeom>
          <a:solidFill>
            <a:srgbClr val="808080"/>
          </a:solidFill>
        </p:spPr>
        <p:txBody>
          <a:bodyPr wrap="square" lIns="0" tIns="0" rIns="0" bIns="0" rtlCol="0"/>
          <a:lstStyle/>
          <a:p/>
        </p:txBody>
      </p:sp>
      <p:sp>
        <p:nvSpPr>
          <p:cNvPr id="16" name="object 16"/>
          <p:cNvSpPr txBox="1"/>
          <p:nvPr/>
        </p:nvSpPr>
        <p:spPr>
          <a:xfrm>
            <a:off x="5788152" y="1775447"/>
            <a:ext cx="788035" cy="331470"/>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252525"/>
                </a:solidFill>
                <a:latin typeface="微软雅黑" panose="020B0503020204020204" charset="-122"/>
                <a:cs typeface="微软雅黑" panose="020B0503020204020204" charset="-122"/>
              </a:rPr>
              <a:t>总经</a:t>
            </a:r>
            <a:r>
              <a:rPr sz="2000" b="1" spc="5" dirty="0">
                <a:solidFill>
                  <a:srgbClr val="252525"/>
                </a:solidFill>
                <a:latin typeface="微软雅黑" panose="020B0503020204020204" charset="-122"/>
                <a:cs typeface="微软雅黑" panose="020B0503020204020204" charset="-122"/>
              </a:rPr>
              <a:t>理</a:t>
            </a:r>
            <a:endParaRPr sz="2000">
              <a:latin typeface="微软雅黑" panose="020B0503020204020204" charset="-122"/>
              <a:cs typeface="微软雅黑" panose="020B0503020204020204" charset="-122"/>
            </a:endParaRPr>
          </a:p>
        </p:txBody>
      </p:sp>
      <p:sp>
        <p:nvSpPr>
          <p:cNvPr id="17" name="object 17"/>
          <p:cNvSpPr txBox="1"/>
          <p:nvPr/>
        </p:nvSpPr>
        <p:spPr>
          <a:xfrm>
            <a:off x="1989708" y="3798189"/>
            <a:ext cx="711200" cy="574040"/>
          </a:xfrm>
          <a:prstGeom prst="rect">
            <a:avLst/>
          </a:prstGeom>
        </p:spPr>
        <p:txBody>
          <a:bodyPr vert="horz" wrap="square" lIns="0" tIns="12700" rIns="0" bIns="0" rtlCol="0">
            <a:spAutoFit/>
          </a:bodyPr>
          <a:lstStyle/>
          <a:p>
            <a:pPr marL="138430" marR="5080" indent="-125730">
              <a:lnSpc>
                <a:spcPct val="100000"/>
              </a:lnSpc>
              <a:spcBef>
                <a:spcPts val="100"/>
              </a:spcBef>
            </a:pPr>
            <a:r>
              <a:rPr sz="1800" dirty="0">
                <a:solidFill>
                  <a:srgbClr val="252525"/>
                </a:solidFill>
                <a:latin typeface="微软雅黑" panose="020B0503020204020204" charset="-122"/>
                <a:cs typeface="微软雅黑" panose="020B0503020204020204" charset="-122"/>
              </a:rPr>
              <a:t>安环部  </a:t>
            </a:r>
            <a:r>
              <a:rPr sz="1800" spc="-5" dirty="0">
                <a:solidFill>
                  <a:srgbClr val="252525"/>
                </a:solidFill>
                <a:latin typeface="微软雅黑" panose="020B0503020204020204" charset="-122"/>
                <a:cs typeface="微软雅黑" panose="020B0503020204020204" charset="-122"/>
              </a:rPr>
              <a:t>EHS</a:t>
            </a:r>
            <a:endParaRPr sz="1800">
              <a:latin typeface="微软雅黑" panose="020B0503020204020204" charset="-122"/>
              <a:cs typeface="微软雅黑" panose="020B0503020204020204" charset="-122"/>
            </a:endParaRPr>
          </a:p>
        </p:txBody>
      </p:sp>
      <p:sp>
        <p:nvSpPr>
          <p:cNvPr id="18" name="object 18"/>
          <p:cNvSpPr txBox="1"/>
          <p:nvPr/>
        </p:nvSpPr>
        <p:spPr>
          <a:xfrm>
            <a:off x="3607308" y="3798189"/>
            <a:ext cx="71120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252525"/>
                </a:solidFill>
                <a:latin typeface="微软雅黑" panose="020B0503020204020204" charset="-122"/>
                <a:cs typeface="微软雅黑" panose="020B0503020204020204" charset="-122"/>
              </a:rPr>
              <a:t>生产部</a:t>
            </a:r>
            <a:endParaRPr sz="1800">
              <a:latin typeface="微软雅黑" panose="020B0503020204020204" charset="-122"/>
              <a:cs typeface="微软雅黑" panose="020B0503020204020204" charset="-122"/>
            </a:endParaRPr>
          </a:p>
        </p:txBody>
      </p:sp>
      <p:sp>
        <p:nvSpPr>
          <p:cNvPr id="19" name="object 19"/>
          <p:cNvSpPr txBox="1"/>
          <p:nvPr/>
        </p:nvSpPr>
        <p:spPr>
          <a:xfrm>
            <a:off x="5226265" y="3798189"/>
            <a:ext cx="71120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252525"/>
                </a:solidFill>
                <a:latin typeface="微软雅黑" panose="020B0503020204020204" charset="-122"/>
                <a:cs typeface="微软雅黑" panose="020B0503020204020204" charset="-122"/>
              </a:rPr>
              <a:t>设备部</a:t>
            </a:r>
            <a:endParaRPr sz="1800">
              <a:latin typeface="微软雅黑" panose="020B0503020204020204" charset="-122"/>
              <a:cs typeface="微软雅黑" panose="020B0503020204020204" charset="-122"/>
            </a:endParaRPr>
          </a:p>
        </p:txBody>
      </p:sp>
      <p:sp>
        <p:nvSpPr>
          <p:cNvPr id="20" name="object 20"/>
          <p:cNvSpPr txBox="1"/>
          <p:nvPr/>
        </p:nvSpPr>
        <p:spPr>
          <a:xfrm>
            <a:off x="652754" y="5352033"/>
            <a:ext cx="48260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252525"/>
                </a:solidFill>
                <a:latin typeface="微软雅黑" panose="020B0503020204020204" charset="-122"/>
                <a:cs typeface="微软雅黑" panose="020B0503020204020204" charset="-122"/>
              </a:rPr>
              <a:t>安全</a:t>
            </a:r>
            <a:endParaRPr sz="1800">
              <a:latin typeface="微软雅黑" panose="020B0503020204020204" charset="-122"/>
              <a:cs typeface="微软雅黑" panose="020B0503020204020204" charset="-122"/>
            </a:endParaRPr>
          </a:p>
        </p:txBody>
      </p:sp>
      <p:sp>
        <p:nvSpPr>
          <p:cNvPr id="21" name="object 21"/>
          <p:cNvSpPr txBox="1"/>
          <p:nvPr/>
        </p:nvSpPr>
        <p:spPr>
          <a:xfrm>
            <a:off x="2152421" y="5357050"/>
            <a:ext cx="48260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252525"/>
                </a:solidFill>
                <a:latin typeface="微软雅黑" panose="020B0503020204020204" charset="-122"/>
                <a:cs typeface="微软雅黑" panose="020B0503020204020204" charset="-122"/>
              </a:rPr>
              <a:t>环境</a:t>
            </a:r>
            <a:endParaRPr sz="1800">
              <a:latin typeface="微软雅黑" panose="020B0503020204020204" charset="-122"/>
              <a:cs typeface="微软雅黑" panose="020B0503020204020204" charset="-122"/>
            </a:endParaRPr>
          </a:p>
        </p:txBody>
      </p:sp>
      <p:sp>
        <p:nvSpPr>
          <p:cNvPr id="22" name="object 22"/>
          <p:cNvSpPr txBox="1"/>
          <p:nvPr/>
        </p:nvSpPr>
        <p:spPr>
          <a:xfrm>
            <a:off x="3493299" y="5356364"/>
            <a:ext cx="93980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252525"/>
                </a:solidFill>
                <a:latin typeface="微软雅黑" panose="020B0503020204020204" charset="-122"/>
                <a:cs typeface="微软雅黑" panose="020B0503020204020204" charset="-122"/>
              </a:rPr>
              <a:t>职业健康</a:t>
            </a:r>
            <a:endParaRPr sz="1800">
              <a:latin typeface="微软雅黑" panose="020B0503020204020204" charset="-122"/>
              <a:cs typeface="微软雅黑" panose="020B0503020204020204" charset="-122"/>
            </a:endParaRPr>
          </a:p>
        </p:txBody>
      </p:sp>
      <p:sp>
        <p:nvSpPr>
          <p:cNvPr id="23" name="object 23"/>
          <p:cNvSpPr txBox="1">
            <a:spLocks noGrp="1"/>
          </p:cNvSpPr>
          <p:nvPr>
            <p:ph type="title"/>
          </p:nvPr>
        </p:nvSpPr>
        <p:spPr>
          <a:xfrm>
            <a:off x="138988" y="505853"/>
            <a:ext cx="44964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企业安全工作的</a:t>
            </a:r>
            <a:r>
              <a:rPr sz="3200" dirty="0">
                <a:solidFill>
                  <a:srgbClr val="FF0000"/>
                </a:solidFill>
              </a:rPr>
              <a:t>基本结</a:t>
            </a:r>
            <a:r>
              <a:rPr sz="3200" spc="5" dirty="0">
                <a:solidFill>
                  <a:srgbClr val="FF0000"/>
                </a:solidFill>
              </a:rPr>
              <a:t>构</a:t>
            </a:r>
            <a:endParaRPr sz="3200"/>
          </a:p>
        </p:txBody>
      </p:sp>
      <p:sp>
        <p:nvSpPr>
          <p:cNvPr id="24" name="object 24"/>
          <p:cNvSpPr/>
          <p:nvPr/>
        </p:nvSpPr>
        <p:spPr>
          <a:xfrm>
            <a:off x="6559448" y="3327082"/>
            <a:ext cx="1469859" cy="1469859"/>
          </a:xfrm>
          <a:prstGeom prst="rect">
            <a:avLst/>
          </a:prstGeom>
          <a:blipFill>
            <a:blip r:embed="rId8" cstate="print"/>
            <a:stretch>
              <a:fillRect/>
            </a:stretch>
          </a:blipFill>
        </p:spPr>
        <p:txBody>
          <a:bodyPr wrap="square" lIns="0" tIns="0" rIns="0" bIns="0" rtlCol="0"/>
          <a:lstStyle/>
          <a:p/>
        </p:txBody>
      </p:sp>
      <p:sp>
        <p:nvSpPr>
          <p:cNvPr id="25" name="object 25"/>
          <p:cNvSpPr txBox="1"/>
          <p:nvPr/>
        </p:nvSpPr>
        <p:spPr>
          <a:xfrm>
            <a:off x="6796075" y="3790569"/>
            <a:ext cx="71120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黑体" panose="02010609060101010101" charset="-122"/>
                <a:cs typeface="黑体" panose="02010609060101010101" charset="-122"/>
              </a:rPr>
              <a:t>人事部</a:t>
            </a:r>
            <a:endParaRPr sz="1800">
              <a:latin typeface="黑体" panose="02010609060101010101" charset="-122"/>
              <a:cs typeface="黑体" panose="02010609060101010101" charset="-122"/>
            </a:endParaRPr>
          </a:p>
        </p:txBody>
      </p:sp>
      <p:sp>
        <p:nvSpPr>
          <p:cNvPr id="26" name="object 26"/>
          <p:cNvSpPr/>
          <p:nvPr/>
        </p:nvSpPr>
        <p:spPr>
          <a:xfrm>
            <a:off x="8174215" y="3369678"/>
            <a:ext cx="1469859" cy="1469859"/>
          </a:xfrm>
          <a:prstGeom prst="rect">
            <a:avLst/>
          </a:prstGeom>
          <a:blipFill>
            <a:blip r:embed="rId9" cstate="print"/>
            <a:stretch>
              <a:fillRect/>
            </a:stretch>
          </a:blipFill>
        </p:spPr>
        <p:txBody>
          <a:bodyPr wrap="square" lIns="0" tIns="0" rIns="0" bIns="0" rtlCol="0"/>
          <a:lstStyle/>
          <a:p/>
        </p:txBody>
      </p:sp>
      <p:sp>
        <p:nvSpPr>
          <p:cNvPr id="27" name="object 27"/>
          <p:cNvSpPr txBox="1"/>
          <p:nvPr/>
        </p:nvSpPr>
        <p:spPr>
          <a:xfrm>
            <a:off x="8441905" y="3790569"/>
            <a:ext cx="71120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黑体" panose="02010609060101010101" charset="-122"/>
                <a:cs typeface="黑体" panose="02010609060101010101" charset="-122"/>
              </a:rPr>
              <a:t>财务部</a:t>
            </a:r>
            <a:endParaRPr sz="1800">
              <a:latin typeface="黑体" panose="02010609060101010101" charset="-122"/>
              <a:cs typeface="黑体" panose="02010609060101010101" charset="-122"/>
            </a:endParaRPr>
          </a:p>
        </p:txBody>
      </p:sp>
      <p:sp>
        <p:nvSpPr>
          <p:cNvPr id="28" name="object 28"/>
          <p:cNvSpPr/>
          <p:nvPr/>
        </p:nvSpPr>
        <p:spPr>
          <a:xfrm>
            <a:off x="9788982" y="3340747"/>
            <a:ext cx="1469859" cy="1469859"/>
          </a:xfrm>
          <a:prstGeom prst="rect">
            <a:avLst/>
          </a:prstGeom>
          <a:blipFill>
            <a:blip r:embed="rId10" cstate="print"/>
            <a:stretch>
              <a:fillRect/>
            </a:stretch>
          </a:blipFill>
        </p:spPr>
        <p:txBody>
          <a:bodyPr wrap="square" lIns="0" tIns="0" rIns="0" bIns="0" rtlCol="0"/>
          <a:lstStyle/>
          <a:p/>
        </p:txBody>
      </p:sp>
      <p:sp>
        <p:nvSpPr>
          <p:cNvPr id="29" name="object 29"/>
          <p:cNvSpPr txBox="1"/>
          <p:nvPr/>
        </p:nvSpPr>
        <p:spPr>
          <a:xfrm>
            <a:off x="10117543" y="3798189"/>
            <a:ext cx="71120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252525"/>
                </a:solidFill>
                <a:latin typeface="微软雅黑" panose="020B0503020204020204" charset="-122"/>
                <a:cs typeface="微软雅黑" panose="020B0503020204020204" charset="-122"/>
              </a:rPr>
              <a:t>供应链</a:t>
            </a:r>
            <a:endParaRPr sz="1800">
              <a:latin typeface="微软雅黑" panose="020B0503020204020204" charset="-122"/>
              <a:cs typeface="微软雅黑" panose="020B0503020204020204" charset="-122"/>
            </a:endParaRPr>
          </a:p>
        </p:txBody>
      </p:sp>
      <p:sp>
        <p:nvSpPr>
          <p:cNvPr id="30" name="object 30"/>
          <p:cNvSpPr/>
          <p:nvPr/>
        </p:nvSpPr>
        <p:spPr>
          <a:xfrm>
            <a:off x="6721500" y="2411145"/>
            <a:ext cx="1905000" cy="957580"/>
          </a:xfrm>
          <a:custGeom>
            <a:avLst/>
            <a:gdLst/>
            <a:ahLst/>
            <a:cxnLst/>
            <a:rect l="l" t="t" r="r" b="b"/>
            <a:pathLst>
              <a:path w="1905000" h="957579">
                <a:moveTo>
                  <a:pt x="1900618" y="957389"/>
                </a:moveTo>
                <a:lnTo>
                  <a:pt x="0" y="8521"/>
                </a:lnTo>
                <a:lnTo>
                  <a:pt x="4254" y="0"/>
                </a:lnTo>
                <a:lnTo>
                  <a:pt x="1904873" y="948867"/>
                </a:lnTo>
                <a:lnTo>
                  <a:pt x="1900618" y="957389"/>
                </a:lnTo>
                <a:close/>
              </a:path>
            </a:pathLst>
          </a:custGeom>
          <a:solidFill>
            <a:srgbClr val="808080"/>
          </a:solidFill>
        </p:spPr>
        <p:txBody>
          <a:bodyPr wrap="square" lIns="0" tIns="0" rIns="0" bIns="0" rtlCol="0"/>
          <a:lstStyle/>
          <a:p/>
        </p:txBody>
      </p:sp>
      <p:sp>
        <p:nvSpPr>
          <p:cNvPr id="31" name="object 31"/>
          <p:cNvSpPr/>
          <p:nvPr/>
        </p:nvSpPr>
        <p:spPr>
          <a:xfrm>
            <a:off x="6416243" y="2475115"/>
            <a:ext cx="642620" cy="904240"/>
          </a:xfrm>
          <a:custGeom>
            <a:avLst/>
            <a:gdLst/>
            <a:ahLst/>
            <a:cxnLst/>
            <a:rect l="l" t="t" r="r" b="b"/>
            <a:pathLst>
              <a:path w="642620" h="904239">
                <a:moveTo>
                  <a:pt x="634377" y="904011"/>
                </a:moveTo>
                <a:lnTo>
                  <a:pt x="0" y="5499"/>
                </a:lnTo>
                <a:lnTo>
                  <a:pt x="7785" y="0"/>
                </a:lnTo>
                <a:lnTo>
                  <a:pt x="642150" y="898512"/>
                </a:lnTo>
                <a:lnTo>
                  <a:pt x="634377" y="904011"/>
                </a:lnTo>
                <a:close/>
              </a:path>
            </a:pathLst>
          </a:custGeom>
          <a:solidFill>
            <a:srgbClr val="808080"/>
          </a:solidFill>
        </p:spPr>
        <p:txBody>
          <a:bodyPr wrap="square" lIns="0" tIns="0" rIns="0" bIns="0" rtlCol="0"/>
          <a:lstStyle/>
          <a:p/>
        </p:txBody>
      </p:sp>
      <p:sp>
        <p:nvSpPr>
          <p:cNvPr id="32" name="object 32"/>
          <p:cNvSpPr/>
          <p:nvPr/>
        </p:nvSpPr>
        <p:spPr>
          <a:xfrm>
            <a:off x="5559971" y="2552700"/>
            <a:ext cx="445134" cy="818515"/>
          </a:xfrm>
          <a:custGeom>
            <a:avLst/>
            <a:gdLst/>
            <a:ahLst/>
            <a:cxnLst/>
            <a:rect l="l" t="t" r="r" b="b"/>
            <a:pathLst>
              <a:path w="445135" h="818514">
                <a:moveTo>
                  <a:pt x="8394" y="818235"/>
                </a:moveTo>
                <a:lnTo>
                  <a:pt x="0" y="813727"/>
                </a:lnTo>
                <a:lnTo>
                  <a:pt x="436168" y="0"/>
                </a:lnTo>
                <a:lnTo>
                  <a:pt x="444563" y="4495"/>
                </a:lnTo>
                <a:lnTo>
                  <a:pt x="8394" y="818235"/>
                </a:lnTo>
                <a:close/>
              </a:path>
            </a:pathLst>
          </a:custGeom>
          <a:solidFill>
            <a:srgbClr val="808080"/>
          </a:solidFill>
        </p:spPr>
        <p:txBody>
          <a:bodyPr wrap="square" lIns="0" tIns="0" rIns="0" bIns="0" rtlCol="0"/>
          <a:lstStyle/>
          <a:p/>
        </p:txBody>
      </p:sp>
      <p:sp>
        <p:nvSpPr>
          <p:cNvPr id="33" name="object 33"/>
          <p:cNvSpPr txBox="1"/>
          <p:nvPr/>
        </p:nvSpPr>
        <p:spPr>
          <a:xfrm>
            <a:off x="7349363" y="6166421"/>
            <a:ext cx="3836035" cy="331470"/>
          </a:xfrm>
          <a:prstGeom prst="rect">
            <a:avLst/>
          </a:prstGeom>
        </p:spPr>
        <p:txBody>
          <a:bodyPr vert="horz" wrap="square" lIns="0" tIns="13335" rIns="0" bIns="0" rtlCol="0">
            <a:spAutoFit/>
          </a:bodyPr>
          <a:lstStyle/>
          <a:p>
            <a:pPr marL="12700">
              <a:lnSpc>
                <a:spcPct val="100000"/>
              </a:lnSpc>
              <a:spcBef>
                <a:spcPts val="105"/>
              </a:spcBef>
            </a:pPr>
            <a:r>
              <a:rPr sz="2000" dirty="0">
                <a:latin typeface="黑体" panose="02010609060101010101" charset="-122"/>
                <a:cs typeface="黑体" panose="02010609060101010101" charset="-122"/>
              </a:rPr>
              <a:t>各部门都应该为本部门的安全负</a:t>
            </a:r>
            <a:r>
              <a:rPr sz="2000" spc="5" dirty="0">
                <a:latin typeface="黑体" panose="02010609060101010101" charset="-122"/>
                <a:cs typeface="黑体" panose="02010609060101010101" charset="-122"/>
              </a:rPr>
              <a:t>责</a:t>
            </a:r>
            <a:endParaRPr sz="2000">
              <a:latin typeface="黑体" panose="02010609060101010101" charset="-122"/>
              <a:cs typeface="黑体" panose="02010609060101010101" charset="-122"/>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0"/>
                </a:moveTo>
                <a:lnTo>
                  <a:pt x="12192000" y="0"/>
                </a:lnTo>
                <a:lnTo>
                  <a:pt x="12192000" y="6858000"/>
                </a:lnTo>
                <a:lnTo>
                  <a:pt x="0" y="6858000"/>
                </a:lnTo>
                <a:lnTo>
                  <a:pt x="0" y="0"/>
                </a:lnTo>
                <a:close/>
              </a:path>
            </a:pathLst>
          </a:custGeom>
          <a:solidFill>
            <a:srgbClr val="FBFBFB"/>
          </a:solidFill>
        </p:spPr>
        <p:txBody>
          <a:bodyPr wrap="square" lIns="0" tIns="0" rIns="0" bIns="0" rtlCol="0"/>
          <a:lstStyle/>
          <a:p/>
        </p:txBody>
      </p:sp>
      <p:sp>
        <p:nvSpPr>
          <p:cNvPr id="3" name="object 3"/>
          <p:cNvSpPr/>
          <p:nvPr/>
        </p:nvSpPr>
        <p:spPr>
          <a:xfrm>
            <a:off x="304800" y="1137361"/>
            <a:ext cx="11582400" cy="0"/>
          </a:xfrm>
          <a:custGeom>
            <a:avLst/>
            <a:gdLst/>
            <a:ahLst/>
            <a:cxnLst/>
            <a:rect l="l" t="t" r="r" b="b"/>
            <a:pathLst>
              <a:path w="11582400">
                <a:moveTo>
                  <a:pt x="0" y="0"/>
                </a:moveTo>
                <a:lnTo>
                  <a:pt x="11582400" y="0"/>
                </a:lnTo>
              </a:path>
            </a:pathLst>
          </a:custGeom>
          <a:ln w="9525">
            <a:solidFill>
              <a:srgbClr val="005292"/>
            </a:solidFill>
          </a:ln>
        </p:spPr>
        <p:txBody>
          <a:bodyPr wrap="square" lIns="0" tIns="0" rIns="0" bIns="0" rtlCol="0"/>
          <a:lstStyle/>
          <a:p/>
        </p:txBody>
      </p:sp>
      <p:sp>
        <p:nvSpPr>
          <p:cNvPr id="4" name="object 4"/>
          <p:cNvSpPr/>
          <p:nvPr/>
        </p:nvSpPr>
        <p:spPr>
          <a:xfrm>
            <a:off x="105333" y="318554"/>
            <a:ext cx="11981338" cy="843280"/>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3841051" y="521550"/>
            <a:ext cx="2503385" cy="447573"/>
          </a:xfrm>
          <a:prstGeom prst="rect">
            <a:avLst/>
          </a:prstGeom>
          <a:blipFill>
            <a:blip r:embed="rId2" cstate="print"/>
            <a:stretch>
              <a:fillRect/>
            </a:stretch>
          </a:blipFill>
        </p:spPr>
        <p:txBody>
          <a:bodyPr wrap="square" lIns="0" tIns="0" rIns="0" bIns="0" rtlCol="0"/>
          <a:lstStyle/>
          <a:p/>
        </p:txBody>
      </p:sp>
      <p:sp>
        <p:nvSpPr>
          <p:cNvPr id="6" name="object 6"/>
          <p:cNvSpPr/>
          <p:nvPr/>
        </p:nvSpPr>
        <p:spPr>
          <a:xfrm>
            <a:off x="6500114" y="524725"/>
            <a:ext cx="2041423" cy="444398"/>
          </a:xfrm>
          <a:prstGeom prst="rect">
            <a:avLst/>
          </a:prstGeom>
          <a:blipFill>
            <a:blip r:embed="rId3" cstate="print"/>
            <a:stretch>
              <a:fillRect/>
            </a:stretch>
          </a:blipFill>
        </p:spPr>
        <p:txBody>
          <a:bodyPr wrap="square" lIns="0" tIns="0" rIns="0" bIns="0" rtlCol="0"/>
          <a:lstStyle/>
          <a:p/>
        </p:txBody>
      </p:sp>
      <p:sp>
        <p:nvSpPr>
          <p:cNvPr id="7" name="object 7"/>
          <p:cNvSpPr txBox="1">
            <a:spLocks noGrp="1"/>
          </p:cNvSpPr>
          <p:nvPr>
            <p:ph type="title"/>
          </p:nvPr>
        </p:nvSpPr>
        <p:spPr>
          <a:xfrm>
            <a:off x="5691543" y="2805645"/>
            <a:ext cx="6630034" cy="331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000000"/>
                </a:solidFill>
              </a:rPr>
              <a:t>生产经营单位的</a:t>
            </a:r>
            <a:r>
              <a:rPr sz="2000" dirty="0">
                <a:solidFill>
                  <a:srgbClr val="FF0000"/>
                </a:solidFill>
              </a:rPr>
              <a:t>主要负责人</a:t>
            </a:r>
            <a:r>
              <a:rPr sz="2000" dirty="0">
                <a:solidFill>
                  <a:srgbClr val="000000"/>
                </a:solidFill>
              </a:rPr>
              <a:t>是本单位安全生产</a:t>
            </a:r>
            <a:r>
              <a:rPr sz="2000" dirty="0">
                <a:solidFill>
                  <a:srgbClr val="FF0000"/>
                </a:solidFill>
              </a:rPr>
              <a:t>第一责任人</a:t>
            </a:r>
            <a:r>
              <a:rPr sz="2000" spc="5" dirty="0">
                <a:solidFill>
                  <a:srgbClr val="000000"/>
                </a:solidFill>
              </a:rPr>
              <a:t>，</a:t>
            </a:r>
            <a:endParaRPr sz="2000"/>
          </a:p>
        </p:txBody>
      </p:sp>
      <p:sp>
        <p:nvSpPr>
          <p:cNvPr id="8" name="object 8"/>
          <p:cNvSpPr txBox="1"/>
          <p:nvPr/>
        </p:nvSpPr>
        <p:spPr>
          <a:xfrm>
            <a:off x="5691543" y="3262846"/>
            <a:ext cx="5360035" cy="1245870"/>
          </a:xfrm>
          <a:prstGeom prst="rect">
            <a:avLst/>
          </a:prstGeom>
        </p:spPr>
        <p:txBody>
          <a:bodyPr vert="horz" wrap="square" lIns="0" tIns="13335" rIns="0" bIns="0" rtlCol="0">
            <a:spAutoFit/>
          </a:bodyPr>
          <a:lstStyle/>
          <a:p>
            <a:pPr marL="12700">
              <a:lnSpc>
                <a:spcPct val="100000"/>
              </a:lnSpc>
              <a:spcBef>
                <a:spcPts val="105"/>
              </a:spcBef>
            </a:pPr>
            <a:r>
              <a:rPr sz="2000" b="1" dirty="0">
                <a:latin typeface="微软雅黑" panose="020B0503020204020204" charset="-122"/>
                <a:cs typeface="微软雅黑" panose="020B0503020204020204" charset="-122"/>
              </a:rPr>
              <a:t>对本单位的安全生产工作全面负责</a:t>
            </a:r>
            <a:r>
              <a:rPr sz="2000" b="1" spc="5" dirty="0">
                <a:latin typeface="微软雅黑" panose="020B0503020204020204" charset="-122"/>
                <a:cs typeface="微软雅黑" panose="020B0503020204020204" charset="-122"/>
              </a:rPr>
              <a:t>。</a:t>
            </a:r>
            <a:endParaRPr sz="2000">
              <a:latin typeface="微软雅黑" panose="020B0503020204020204" charset="-122"/>
              <a:cs typeface="微软雅黑" panose="020B0503020204020204" charset="-122"/>
            </a:endParaRPr>
          </a:p>
          <a:p>
            <a:pPr>
              <a:lnSpc>
                <a:spcPct val="100000"/>
              </a:lnSpc>
            </a:pPr>
            <a:endParaRPr sz="2600">
              <a:latin typeface="Times New Roman" panose="02020603050405020304"/>
              <a:cs typeface="Times New Roman" panose="02020603050405020304"/>
            </a:endParaRPr>
          </a:p>
          <a:p>
            <a:pPr marL="12700">
              <a:lnSpc>
                <a:spcPct val="100000"/>
              </a:lnSpc>
              <a:spcBef>
                <a:spcPts val="1810"/>
              </a:spcBef>
            </a:pPr>
            <a:r>
              <a:rPr sz="2000" b="1" dirty="0">
                <a:latin typeface="微软雅黑" panose="020B0503020204020204" charset="-122"/>
                <a:cs typeface="微软雅黑" panose="020B0503020204020204" charset="-122"/>
              </a:rPr>
              <a:t>其他负责人对职责范围内的安全生产工作负责</a:t>
            </a:r>
            <a:r>
              <a:rPr sz="2000" b="1" spc="5" dirty="0">
                <a:latin typeface="微软雅黑" panose="020B0503020204020204" charset="-122"/>
                <a:cs typeface="微软雅黑" panose="020B0503020204020204" charset="-122"/>
              </a:rPr>
              <a:t>。</a:t>
            </a:r>
            <a:endParaRPr sz="2000">
              <a:latin typeface="微软雅黑" panose="020B0503020204020204" charset="-122"/>
              <a:cs typeface="微软雅黑" panose="020B0503020204020204" charset="-122"/>
            </a:endParaRPr>
          </a:p>
        </p:txBody>
      </p:sp>
      <p:sp>
        <p:nvSpPr>
          <p:cNvPr id="9" name="object 9"/>
          <p:cNvSpPr txBox="1"/>
          <p:nvPr/>
        </p:nvSpPr>
        <p:spPr>
          <a:xfrm>
            <a:off x="8871534" y="6450571"/>
            <a:ext cx="302895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微软雅黑" panose="020B0503020204020204" charset="-122"/>
                <a:cs typeface="微软雅黑" panose="020B0503020204020204" charset="-122"/>
              </a:rPr>
              <a:t>——《安全生产法》第五条</a:t>
            </a:r>
            <a:r>
              <a:rPr sz="1800" spc="-85" dirty="0">
                <a:latin typeface="微软雅黑" panose="020B0503020204020204" charset="-122"/>
                <a:cs typeface="微软雅黑" panose="020B0503020204020204" charset="-122"/>
              </a:rPr>
              <a:t> </a:t>
            </a:r>
            <a:r>
              <a:rPr sz="1650" baseline="-8000" dirty="0">
                <a:latin typeface="Arial" panose="020B0604020202020204"/>
                <a:cs typeface="Arial" panose="020B0604020202020204"/>
              </a:rPr>
              <a:t>70</a:t>
            </a:r>
            <a:endParaRPr sz="1650" baseline="-8000">
              <a:latin typeface="Arial" panose="020B0604020202020204"/>
              <a:cs typeface="Arial" panose="020B0604020202020204"/>
            </a:endParaRPr>
          </a:p>
        </p:txBody>
      </p:sp>
      <p:sp>
        <p:nvSpPr>
          <p:cNvPr id="10" name="object 10"/>
          <p:cNvSpPr/>
          <p:nvPr/>
        </p:nvSpPr>
        <p:spPr>
          <a:xfrm>
            <a:off x="286511" y="1987473"/>
            <a:ext cx="5261686" cy="4032326"/>
          </a:xfrm>
          <a:prstGeom prst="rect">
            <a:avLst/>
          </a:prstGeom>
          <a:blipFill>
            <a:blip r:embed="rId4" cstate="print"/>
            <a:stretch>
              <a:fillRect/>
            </a:stretch>
          </a:blipFill>
        </p:spPr>
        <p:txBody>
          <a:bodyPr wrap="square" lIns="0" tIns="0" rIns="0" bIns="0" rtlCol="0"/>
          <a:lstStyle/>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505853"/>
            <a:ext cx="24644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有限空间定</a:t>
            </a:r>
            <a:r>
              <a:rPr sz="3200" spc="5" dirty="0">
                <a:solidFill>
                  <a:srgbClr val="000000"/>
                </a:solidFill>
              </a:rPr>
              <a:t>义</a:t>
            </a:r>
            <a:endParaRPr sz="3200"/>
          </a:p>
        </p:txBody>
      </p:sp>
      <p:sp>
        <p:nvSpPr>
          <p:cNvPr id="3" name="object 3"/>
          <p:cNvSpPr txBox="1"/>
          <p:nvPr/>
        </p:nvSpPr>
        <p:spPr>
          <a:xfrm>
            <a:off x="762952" y="1347787"/>
            <a:ext cx="927862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00AFEF"/>
                </a:solidFill>
                <a:latin typeface="微软雅黑" panose="020B0503020204020204" charset="-122"/>
                <a:cs typeface="微软雅黑" panose="020B0503020204020204" charset="-122"/>
              </a:rPr>
              <a:t>美国劳工部：</a:t>
            </a:r>
            <a:r>
              <a:rPr sz="2400" b="1" dirty="0">
                <a:solidFill>
                  <a:srgbClr val="00AFEF"/>
                </a:solidFill>
                <a:latin typeface="黑体" panose="02010609060101010101" charset="-122"/>
                <a:cs typeface="黑体" panose="02010609060101010101" charset="-122"/>
              </a:rPr>
              <a:t>《</a:t>
            </a:r>
            <a:r>
              <a:rPr sz="2400" b="1" spc="-10" dirty="0">
                <a:solidFill>
                  <a:srgbClr val="00AFEF"/>
                </a:solidFill>
                <a:latin typeface="Times New Roman" panose="02020603050405020304"/>
                <a:cs typeface="Times New Roman" panose="02020603050405020304"/>
              </a:rPr>
              <a:t>Permit-Required</a:t>
            </a:r>
            <a:r>
              <a:rPr sz="2400" b="1" spc="5" dirty="0">
                <a:solidFill>
                  <a:srgbClr val="00AFEF"/>
                </a:solidFill>
                <a:latin typeface="Times New Roman" panose="02020603050405020304"/>
                <a:cs typeface="Times New Roman" panose="02020603050405020304"/>
              </a:rPr>
              <a:t> </a:t>
            </a:r>
            <a:r>
              <a:rPr sz="2400" b="1" spc="-5" dirty="0">
                <a:solidFill>
                  <a:srgbClr val="00AFEF"/>
                </a:solidFill>
                <a:latin typeface="Times New Roman" panose="02020603050405020304"/>
                <a:cs typeface="Times New Roman" panose="02020603050405020304"/>
              </a:rPr>
              <a:t>Confined</a:t>
            </a:r>
            <a:r>
              <a:rPr sz="2400" b="1" spc="10" dirty="0">
                <a:solidFill>
                  <a:srgbClr val="00AFEF"/>
                </a:solidFill>
                <a:latin typeface="Times New Roman" panose="02020603050405020304"/>
                <a:cs typeface="Times New Roman" panose="02020603050405020304"/>
              </a:rPr>
              <a:t> </a:t>
            </a:r>
            <a:r>
              <a:rPr sz="2400" b="1" spc="-5" dirty="0">
                <a:solidFill>
                  <a:srgbClr val="00AFEF"/>
                </a:solidFill>
                <a:latin typeface="Times New Roman" panose="02020603050405020304"/>
                <a:cs typeface="Times New Roman" panose="02020603050405020304"/>
              </a:rPr>
              <a:t>Spaces</a:t>
            </a:r>
            <a:r>
              <a:rPr sz="2400" b="1" dirty="0">
                <a:solidFill>
                  <a:srgbClr val="00AFEF"/>
                </a:solidFill>
                <a:latin typeface="黑体" panose="02010609060101010101" charset="-122"/>
                <a:cs typeface="黑体" panose="02010609060101010101" charset="-122"/>
              </a:rPr>
              <a:t>》（</a:t>
            </a:r>
            <a:r>
              <a:rPr sz="2400" b="1" dirty="0">
                <a:solidFill>
                  <a:srgbClr val="00AFEF"/>
                </a:solidFill>
                <a:latin typeface="Times New Roman" panose="02020603050405020304"/>
                <a:cs typeface="Times New Roman" panose="02020603050405020304"/>
              </a:rPr>
              <a:t>1910.146</a:t>
            </a:r>
            <a:r>
              <a:rPr sz="2400" b="1" dirty="0">
                <a:solidFill>
                  <a:srgbClr val="00AFEF"/>
                </a:solidFill>
                <a:latin typeface="黑体" panose="02010609060101010101" charset="-122"/>
                <a:cs typeface="黑体" panose="02010609060101010101" charset="-122"/>
              </a:rPr>
              <a:t>）</a:t>
            </a:r>
            <a:r>
              <a:rPr sz="2400" b="1" dirty="0">
                <a:solidFill>
                  <a:srgbClr val="00AFEF"/>
                </a:solidFill>
                <a:latin typeface="Times New Roman" panose="02020603050405020304"/>
                <a:cs typeface="Times New Roman" panose="02020603050405020304"/>
              </a:rPr>
              <a:t>2004</a:t>
            </a:r>
            <a:endParaRPr sz="2400">
              <a:latin typeface="Times New Roman" panose="02020603050405020304"/>
              <a:cs typeface="Times New Roman" panose="02020603050405020304"/>
            </a:endParaRPr>
          </a:p>
        </p:txBody>
      </p:sp>
      <p:sp>
        <p:nvSpPr>
          <p:cNvPr id="4" name="object 4"/>
          <p:cNvSpPr/>
          <p:nvPr/>
        </p:nvSpPr>
        <p:spPr>
          <a:xfrm>
            <a:off x="775716" y="1898904"/>
            <a:ext cx="4994148" cy="577596"/>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775716" y="2485644"/>
            <a:ext cx="5038344" cy="1396056"/>
          </a:xfrm>
          <a:prstGeom prst="rect">
            <a:avLst/>
          </a:prstGeom>
          <a:blipFill>
            <a:blip r:embed="rId2" cstate="print"/>
            <a:stretch>
              <a:fillRect/>
            </a:stretch>
          </a:blipFill>
        </p:spPr>
        <p:txBody>
          <a:bodyPr wrap="square" lIns="0" tIns="0" rIns="0" bIns="0" rtlCol="0"/>
          <a:lstStyle/>
          <a:p/>
        </p:txBody>
      </p:sp>
      <p:sp>
        <p:nvSpPr>
          <p:cNvPr id="6" name="object 6"/>
          <p:cNvSpPr txBox="1"/>
          <p:nvPr/>
        </p:nvSpPr>
        <p:spPr>
          <a:xfrm>
            <a:off x="6157277" y="1950288"/>
            <a:ext cx="5848350" cy="2905760"/>
          </a:xfrm>
          <a:prstGeom prst="rect">
            <a:avLst/>
          </a:prstGeom>
        </p:spPr>
        <p:txBody>
          <a:bodyPr vert="horz" wrap="square" lIns="0" tIns="149860" rIns="0" bIns="0" rtlCol="0">
            <a:spAutoFit/>
          </a:bodyPr>
          <a:lstStyle/>
          <a:p>
            <a:pPr marL="12700">
              <a:lnSpc>
                <a:spcPct val="100000"/>
              </a:lnSpc>
              <a:spcBef>
                <a:spcPts val="1180"/>
              </a:spcBef>
            </a:pPr>
            <a:r>
              <a:rPr sz="1800" b="1" spc="-5" dirty="0">
                <a:latin typeface="Times New Roman" panose="02020603050405020304"/>
                <a:cs typeface="Times New Roman" panose="02020603050405020304"/>
              </a:rPr>
              <a:t>"Confined space" means </a:t>
            </a:r>
            <a:r>
              <a:rPr sz="1800" b="1" dirty="0">
                <a:latin typeface="Times New Roman" panose="02020603050405020304"/>
                <a:cs typeface="Times New Roman" panose="02020603050405020304"/>
              </a:rPr>
              <a:t>a </a:t>
            </a:r>
            <a:r>
              <a:rPr sz="1800" b="1" spc="-5" dirty="0">
                <a:latin typeface="Times New Roman" panose="02020603050405020304"/>
                <a:cs typeface="Times New Roman" panose="02020603050405020304"/>
              </a:rPr>
              <a:t>space</a:t>
            </a:r>
            <a:r>
              <a:rPr sz="1800" b="1" spc="5" dirty="0">
                <a:latin typeface="Times New Roman" panose="02020603050405020304"/>
                <a:cs typeface="Times New Roman" panose="02020603050405020304"/>
              </a:rPr>
              <a:t> </a:t>
            </a:r>
            <a:r>
              <a:rPr sz="1800" b="1" spc="-5" dirty="0">
                <a:latin typeface="Times New Roman" panose="02020603050405020304"/>
                <a:cs typeface="Times New Roman" panose="02020603050405020304"/>
              </a:rPr>
              <a:t>that:</a:t>
            </a:r>
            <a:endParaRPr sz="1800">
              <a:latin typeface="Times New Roman" panose="02020603050405020304"/>
              <a:cs typeface="Times New Roman" panose="02020603050405020304"/>
            </a:endParaRPr>
          </a:p>
          <a:p>
            <a:pPr marL="12700" marR="409575">
              <a:lnSpc>
                <a:spcPct val="150000"/>
              </a:lnSpc>
              <a:buAutoNum type="arabicParenBoth"/>
              <a:tabLst>
                <a:tab pos="336550" algn="l"/>
              </a:tabLst>
            </a:pPr>
            <a:r>
              <a:rPr sz="1800" dirty="0">
                <a:latin typeface="Times New Roman" panose="02020603050405020304"/>
                <a:cs typeface="Times New Roman" panose="02020603050405020304"/>
              </a:rPr>
              <a:t>Is </a:t>
            </a:r>
            <a:r>
              <a:rPr sz="1800" spc="-10" dirty="0">
                <a:latin typeface="Times New Roman" panose="02020603050405020304"/>
                <a:cs typeface="Times New Roman" panose="02020603050405020304"/>
              </a:rPr>
              <a:t>large </a:t>
            </a:r>
            <a:r>
              <a:rPr sz="1800" dirty="0">
                <a:latin typeface="Times New Roman" panose="02020603050405020304"/>
                <a:cs typeface="Times New Roman" panose="02020603050405020304"/>
              </a:rPr>
              <a:t>enough and </a:t>
            </a:r>
            <a:r>
              <a:rPr sz="1800" spc="-5" dirty="0">
                <a:latin typeface="Times New Roman" panose="02020603050405020304"/>
                <a:cs typeface="Times New Roman" panose="02020603050405020304"/>
              </a:rPr>
              <a:t>so configured that </a:t>
            </a:r>
            <a:r>
              <a:rPr sz="1800" dirty="0">
                <a:latin typeface="Times New Roman" panose="02020603050405020304"/>
                <a:cs typeface="Times New Roman" panose="02020603050405020304"/>
              </a:rPr>
              <a:t>an </a:t>
            </a:r>
            <a:r>
              <a:rPr sz="1800" spc="-5" dirty="0">
                <a:latin typeface="Times New Roman" panose="02020603050405020304"/>
                <a:cs typeface="Times New Roman" panose="02020603050405020304"/>
              </a:rPr>
              <a:t>employee </a:t>
            </a:r>
            <a:r>
              <a:rPr sz="1800" dirty="0">
                <a:latin typeface="Times New Roman" panose="02020603050405020304"/>
                <a:cs typeface="Times New Roman" panose="02020603050405020304"/>
              </a:rPr>
              <a:t>can  </a:t>
            </a:r>
            <a:r>
              <a:rPr sz="1800" spc="-5" dirty="0">
                <a:latin typeface="Times New Roman" panose="02020603050405020304"/>
                <a:cs typeface="Times New Roman" panose="02020603050405020304"/>
              </a:rPr>
              <a:t>bodily enter </a:t>
            </a:r>
            <a:r>
              <a:rPr sz="1800" dirty="0">
                <a:latin typeface="Times New Roman" panose="02020603050405020304"/>
                <a:cs typeface="Times New Roman" panose="02020603050405020304"/>
              </a:rPr>
              <a:t>and perform </a:t>
            </a:r>
            <a:r>
              <a:rPr sz="1800" spc="-5" dirty="0">
                <a:latin typeface="Times New Roman" panose="02020603050405020304"/>
                <a:cs typeface="Times New Roman" panose="02020603050405020304"/>
              </a:rPr>
              <a:t>assigned </a:t>
            </a:r>
            <a:r>
              <a:rPr sz="1800" dirty="0">
                <a:latin typeface="Times New Roman" panose="02020603050405020304"/>
                <a:cs typeface="Times New Roman" panose="02020603050405020304"/>
              </a:rPr>
              <a:t>work;</a:t>
            </a:r>
            <a:r>
              <a:rPr sz="1800" spc="-5" dirty="0">
                <a:latin typeface="Times New Roman" panose="02020603050405020304"/>
                <a:cs typeface="Times New Roman" panose="02020603050405020304"/>
              </a:rPr>
              <a:t> </a:t>
            </a:r>
            <a:r>
              <a:rPr sz="1800" dirty="0">
                <a:latin typeface="Times New Roman" panose="02020603050405020304"/>
                <a:cs typeface="Times New Roman" panose="02020603050405020304"/>
              </a:rPr>
              <a:t>and</a:t>
            </a:r>
            <a:endParaRPr sz="1800">
              <a:latin typeface="Times New Roman" panose="02020603050405020304"/>
              <a:cs typeface="Times New Roman" panose="02020603050405020304"/>
            </a:endParaRPr>
          </a:p>
          <a:p>
            <a:pPr marL="12700" marR="5080">
              <a:lnSpc>
                <a:spcPct val="150000"/>
              </a:lnSpc>
              <a:buAutoNum type="arabicParenBoth"/>
              <a:tabLst>
                <a:tab pos="336550" algn="l"/>
              </a:tabLst>
            </a:pPr>
            <a:r>
              <a:rPr sz="1800" dirty="0">
                <a:latin typeface="Times New Roman" panose="02020603050405020304"/>
                <a:cs typeface="Times New Roman" panose="02020603050405020304"/>
              </a:rPr>
              <a:t>Has </a:t>
            </a:r>
            <a:r>
              <a:rPr sz="1800" spc="-5" dirty="0">
                <a:latin typeface="Times New Roman" panose="02020603050405020304"/>
                <a:cs typeface="Times New Roman" panose="02020603050405020304"/>
              </a:rPr>
              <a:t>limited </a:t>
            </a:r>
            <a:r>
              <a:rPr sz="1800" dirty="0">
                <a:latin typeface="Times New Roman" panose="02020603050405020304"/>
                <a:cs typeface="Times New Roman" panose="02020603050405020304"/>
              </a:rPr>
              <a:t>or </a:t>
            </a:r>
            <a:r>
              <a:rPr sz="1800" spc="-5" dirty="0">
                <a:latin typeface="Times New Roman" panose="02020603050405020304"/>
                <a:cs typeface="Times New Roman" panose="02020603050405020304"/>
              </a:rPr>
              <a:t>restricted means </a:t>
            </a:r>
            <a:r>
              <a:rPr sz="1800" dirty="0">
                <a:latin typeface="Times New Roman" panose="02020603050405020304"/>
                <a:cs typeface="Times New Roman" panose="02020603050405020304"/>
              </a:rPr>
              <a:t>for </a:t>
            </a:r>
            <a:r>
              <a:rPr sz="1800" spc="-5" dirty="0">
                <a:latin typeface="Times New Roman" panose="02020603050405020304"/>
                <a:cs typeface="Times New Roman" panose="02020603050405020304"/>
              </a:rPr>
              <a:t>entry </a:t>
            </a:r>
            <a:r>
              <a:rPr sz="1800" dirty="0">
                <a:latin typeface="Times New Roman" panose="02020603050405020304"/>
                <a:cs typeface="Times New Roman" panose="02020603050405020304"/>
              </a:rPr>
              <a:t>or </a:t>
            </a:r>
            <a:r>
              <a:rPr sz="1800" spc="-5" dirty="0">
                <a:latin typeface="Times New Roman" panose="02020603050405020304"/>
                <a:cs typeface="Times New Roman" panose="02020603050405020304"/>
              </a:rPr>
              <a:t>exit </a:t>
            </a:r>
            <a:r>
              <a:rPr sz="1800" dirty="0">
                <a:latin typeface="Times New Roman" panose="02020603050405020304"/>
                <a:cs typeface="Times New Roman" panose="02020603050405020304"/>
              </a:rPr>
              <a:t>(for  </a:t>
            </a:r>
            <a:r>
              <a:rPr sz="1800" spc="-5" dirty="0">
                <a:latin typeface="Times New Roman" panose="02020603050405020304"/>
                <a:cs typeface="Times New Roman" panose="02020603050405020304"/>
              </a:rPr>
              <a:t>example, tanks, vessels, silos, storage bins, hoppers, vaults, </a:t>
            </a:r>
            <a:r>
              <a:rPr sz="1800" dirty="0">
                <a:latin typeface="Times New Roman" panose="02020603050405020304"/>
                <a:cs typeface="Times New Roman" panose="02020603050405020304"/>
              </a:rPr>
              <a:t>and  </a:t>
            </a:r>
            <a:r>
              <a:rPr sz="1800" spc="-5" dirty="0">
                <a:latin typeface="Times New Roman" panose="02020603050405020304"/>
                <a:cs typeface="Times New Roman" panose="02020603050405020304"/>
              </a:rPr>
              <a:t>pits </a:t>
            </a:r>
            <a:r>
              <a:rPr sz="1800" dirty="0">
                <a:latin typeface="Times New Roman" panose="02020603050405020304"/>
                <a:cs typeface="Times New Roman" panose="02020603050405020304"/>
              </a:rPr>
              <a:t>are </a:t>
            </a:r>
            <a:r>
              <a:rPr sz="1800" spc="-5" dirty="0">
                <a:latin typeface="Times New Roman" panose="02020603050405020304"/>
                <a:cs typeface="Times New Roman" panose="02020603050405020304"/>
              </a:rPr>
              <a:t>spaces that may </a:t>
            </a:r>
            <a:r>
              <a:rPr sz="1800" dirty="0">
                <a:latin typeface="Times New Roman" panose="02020603050405020304"/>
                <a:cs typeface="Times New Roman" panose="02020603050405020304"/>
              </a:rPr>
              <a:t>have </a:t>
            </a:r>
            <a:r>
              <a:rPr sz="1800" spc="-5" dirty="0">
                <a:latin typeface="Times New Roman" panose="02020603050405020304"/>
                <a:cs typeface="Times New Roman" panose="02020603050405020304"/>
              </a:rPr>
              <a:t>limited means </a:t>
            </a:r>
            <a:r>
              <a:rPr sz="1800" dirty="0">
                <a:latin typeface="Times New Roman" panose="02020603050405020304"/>
                <a:cs typeface="Times New Roman" panose="02020603050405020304"/>
              </a:rPr>
              <a:t>of </a:t>
            </a:r>
            <a:r>
              <a:rPr sz="1800" spc="-20" dirty="0">
                <a:latin typeface="Times New Roman" panose="02020603050405020304"/>
                <a:cs typeface="Times New Roman" panose="02020603050405020304"/>
              </a:rPr>
              <a:t>entry.);</a:t>
            </a:r>
            <a:r>
              <a:rPr sz="1800" spc="15" dirty="0">
                <a:latin typeface="Times New Roman" panose="02020603050405020304"/>
                <a:cs typeface="Times New Roman" panose="02020603050405020304"/>
              </a:rPr>
              <a:t> </a:t>
            </a:r>
            <a:r>
              <a:rPr sz="1800" dirty="0">
                <a:latin typeface="Times New Roman" panose="02020603050405020304"/>
                <a:cs typeface="Times New Roman" panose="02020603050405020304"/>
              </a:rPr>
              <a:t>and</a:t>
            </a:r>
            <a:endParaRPr sz="1800">
              <a:latin typeface="Times New Roman" panose="02020603050405020304"/>
              <a:cs typeface="Times New Roman" panose="02020603050405020304"/>
            </a:endParaRPr>
          </a:p>
          <a:p>
            <a:pPr marL="336550" indent="-323850">
              <a:lnSpc>
                <a:spcPct val="100000"/>
              </a:lnSpc>
              <a:spcBef>
                <a:spcPts val="1080"/>
              </a:spcBef>
              <a:buAutoNum type="arabicParenBoth"/>
              <a:tabLst>
                <a:tab pos="336550" algn="l"/>
              </a:tabLst>
            </a:pPr>
            <a:r>
              <a:rPr sz="1800" dirty="0">
                <a:latin typeface="Times New Roman" panose="02020603050405020304"/>
                <a:cs typeface="Times New Roman" panose="02020603050405020304"/>
              </a:rPr>
              <a:t>Is not </a:t>
            </a:r>
            <a:r>
              <a:rPr sz="1800" spc="-5" dirty="0">
                <a:latin typeface="Times New Roman" panose="02020603050405020304"/>
                <a:cs typeface="Times New Roman" panose="02020603050405020304"/>
              </a:rPr>
              <a:t>designed </a:t>
            </a:r>
            <a:r>
              <a:rPr sz="1800" dirty="0">
                <a:latin typeface="Times New Roman" panose="02020603050405020304"/>
                <a:cs typeface="Times New Roman" panose="02020603050405020304"/>
              </a:rPr>
              <a:t>for </a:t>
            </a:r>
            <a:r>
              <a:rPr sz="1800" spc="-5" dirty="0">
                <a:latin typeface="Times New Roman" panose="02020603050405020304"/>
                <a:cs typeface="Times New Roman" panose="02020603050405020304"/>
              </a:rPr>
              <a:t>continuous employee</a:t>
            </a:r>
            <a:r>
              <a:rPr sz="1800" dirty="0">
                <a:latin typeface="Times New Roman" panose="02020603050405020304"/>
                <a:cs typeface="Times New Roman" panose="02020603050405020304"/>
              </a:rPr>
              <a:t> </a:t>
            </a:r>
            <a:r>
              <a:rPr sz="1800" spc="-15" dirty="0">
                <a:latin typeface="Times New Roman" panose="02020603050405020304"/>
                <a:cs typeface="Times New Roman" panose="02020603050405020304"/>
              </a:rPr>
              <a:t>occupancy.</a:t>
            </a:r>
            <a:endParaRPr sz="1800">
              <a:latin typeface="Times New Roman" panose="02020603050405020304"/>
              <a:cs typeface="Times New Roman" panose="02020603050405020304"/>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102235">
              <a:lnSpc>
                <a:spcPct val="100000"/>
              </a:lnSpc>
            </a:pPr>
            <a:fld id="{81D60167-4931-47E6-BA6A-407CBD079E47}" type="slidenum">
              <a:rPr dirty="0"/>
            </a:fld>
            <a:endParaRPr dirty="0"/>
          </a:p>
        </p:txBody>
      </p:sp>
      <p:sp>
        <p:nvSpPr>
          <p:cNvPr id="7" name="object 7"/>
          <p:cNvSpPr txBox="1"/>
          <p:nvPr/>
        </p:nvSpPr>
        <p:spPr>
          <a:xfrm>
            <a:off x="855027" y="4532096"/>
            <a:ext cx="4274185" cy="1671320"/>
          </a:xfrm>
          <a:prstGeom prst="rect">
            <a:avLst/>
          </a:prstGeom>
        </p:spPr>
        <p:txBody>
          <a:bodyPr vert="horz" wrap="square" lIns="0" tIns="149860" rIns="0" bIns="0" rtlCol="0">
            <a:spAutoFit/>
          </a:bodyPr>
          <a:lstStyle/>
          <a:p>
            <a:pPr marL="12700">
              <a:lnSpc>
                <a:spcPct val="100000"/>
              </a:lnSpc>
              <a:spcBef>
                <a:spcPts val="1180"/>
              </a:spcBef>
            </a:pPr>
            <a:r>
              <a:rPr sz="1800" dirty="0">
                <a:solidFill>
                  <a:srgbClr val="00AFEF"/>
                </a:solidFill>
                <a:latin typeface="微软雅黑" panose="020B0503020204020204" charset="-122"/>
                <a:cs typeface="微软雅黑" panose="020B0503020204020204" charset="-122"/>
              </a:rPr>
              <a:t>满足以下条件的作业空间：</a:t>
            </a:r>
            <a:endParaRPr sz="1800">
              <a:latin typeface="微软雅黑" panose="020B0503020204020204" charset="-122"/>
              <a:cs typeface="微软雅黑" panose="020B0503020204020204" charset="-122"/>
            </a:endParaRPr>
          </a:p>
          <a:p>
            <a:pPr marL="604520" indent="-591820">
              <a:lnSpc>
                <a:spcPct val="100000"/>
              </a:lnSpc>
              <a:spcBef>
                <a:spcPts val="1080"/>
              </a:spcBef>
              <a:buSzPct val="94000"/>
              <a:buAutoNum type="arabicPlain"/>
              <a:tabLst>
                <a:tab pos="604520" algn="l"/>
              </a:tabLst>
            </a:pPr>
            <a:r>
              <a:rPr sz="1800" dirty="0">
                <a:solidFill>
                  <a:srgbClr val="7E7E7E"/>
                </a:solidFill>
                <a:latin typeface="微软雅黑" panose="020B0503020204020204" charset="-122"/>
                <a:cs typeface="微软雅黑" panose="020B0503020204020204" charset="-122"/>
              </a:rPr>
              <a:t>足够员工进入并执行所分配的工作；</a:t>
            </a:r>
            <a:endParaRPr sz="1800">
              <a:latin typeface="微软雅黑" panose="020B0503020204020204" charset="-122"/>
              <a:cs typeface="微软雅黑" panose="020B0503020204020204" charset="-122"/>
            </a:endParaRPr>
          </a:p>
          <a:p>
            <a:pPr marL="604520" indent="-591820">
              <a:lnSpc>
                <a:spcPct val="100000"/>
              </a:lnSpc>
              <a:spcBef>
                <a:spcPts val="1080"/>
              </a:spcBef>
              <a:buSzPct val="94000"/>
              <a:buAutoNum type="arabicPlain"/>
              <a:tabLst>
                <a:tab pos="604520" algn="l"/>
              </a:tabLst>
            </a:pPr>
            <a:r>
              <a:rPr sz="1800" dirty="0">
                <a:solidFill>
                  <a:srgbClr val="7E7E7E"/>
                </a:solidFill>
                <a:latin typeface="微软雅黑" panose="020B0503020204020204" charset="-122"/>
                <a:cs typeface="微软雅黑" panose="020B0503020204020204" charset="-122"/>
              </a:rPr>
              <a:t>进出受到一定的限制</a:t>
            </a:r>
            <a:endParaRPr sz="1800">
              <a:latin typeface="微软雅黑" panose="020B0503020204020204" charset="-122"/>
              <a:cs typeface="微软雅黑" panose="020B0503020204020204" charset="-122"/>
            </a:endParaRPr>
          </a:p>
          <a:p>
            <a:pPr marL="604520" indent="-591820">
              <a:lnSpc>
                <a:spcPct val="100000"/>
              </a:lnSpc>
              <a:spcBef>
                <a:spcPts val="1080"/>
              </a:spcBef>
              <a:buSzPct val="94000"/>
              <a:buAutoNum type="arabicPlain"/>
              <a:tabLst>
                <a:tab pos="604520" algn="l"/>
              </a:tabLst>
            </a:pPr>
            <a:r>
              <a:rPr sz="1800" dirty="0">
                <a:solidFill>
                  <a:srgbClr val="7E7E7E"/>
                </a:solidFill>
                <a:latin typeface="微软雅黑" panose="020B0503020204020204" charset="-122"/>
                <a:cs typeface="微软雅黑" panose="020B0503020204020204" charset="-122"/>
              </a:rPr>
              <a:t>不适合员工长期停留</a:t>
            </a:r>
            <a:endParaRPr sz="1800">
              <a:latin typeface="微软雅黑" panose="020B0503020204020204" charset="-122"/>
              <a:cs typeface="微软雅黑" panose="020B0503020204020204" charset="-122"/>
            </a:endParaRPr>
          </a:p>
        </p:txBody>
      </p:sp>
      <p:sp>
        <p:nvSpPr>
          <p:cNvPr id="8" name="object 8"/>
          <p:cNvSpPr txBox="1"/>
          <p:nvPr/>
        </p:nvSpPr>
        <p:spPr>
          <a:xfrm>
            <a:off x="864108" y="4027932"/>
            <a:ext cx="1752600" cy="399415"/>
          </a:xfrm>
          <a:prstGeom prst="rect">
            <a:avLst/>
          </a:prstGeom>
          <a:solidFill>
            <a:srgbClr val="00AFEF"/>
          </a:solidFill>
        </p:spPr>
        <p:txBody>
          <a:bodyPr vert="horz" wrap="square" lIns="0" tIns="41275" rIns="0" bIns="0" rtlCol="0">
            <a:spAutoFit/>
          </a:bodyPr>
          <a:lstStyle/>
          <a:p>
            <a:pPr marL="89535">
              <a:lnSpc>
                <a:spcPct val="100000"/>
              </a:lnSpc>
              <a:spcBef>
                <a:spcPts val="325"/>
              </a:spcBef>
            </a:pPr>
            <a:r>
              <a:rPr sz="1800" b="1" spc="-5" dirty="0">
                <a:solidFill>
                  <a:srgbClr val="FFFFFF"/>
                </a:solidFill>
                <a:latin typeface="微软雅黑" panose="020B0503020204020204" charset="-122"/>
                <a:cs typeface="微软雅黑" panose="020B0503020204020204" charset="-122"/>
              </a:rPr>
              <a:t>DEFINITIONS</a:t>
            </a:r>
            <a:endParaRPr sz="1800">
              <a:latin typeface="微软雅黑" panose="020B0503020204020204" charset="-122"/>
              <a:cs typeface="微软雅黑" panose="020B0503020204020204" charset="-122"/>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0"/>
                </a:moveTo>
                <a:lnTo>
                  <a:pt x="12192000" y="0"/>
                </a:lnTo>
                <a:lnTo>
                  <a:pt x="12192000" y="6858000"/>
                </a:lnTo>
                <a:lnTo>
                  <a:pt x="0" y="6858000"/>
                </a:lnTo>
                <a:lnTo>
                  <a:pt x="0" y="0"/>
                </a:lnTo>
                <a:close/>
              </a:path>
            </a:pathLst>
          </a:custGeom>
          <a:solidFill>
            <a:srgbClr val="FBFBFB"/>
          </a:solidFill>
        </p:spPr>
        <p:txBody>
          <a:bodyPr wrap="square" lIns="0" tIns="0" rIns="0" bIns="0" rtlCol="0"/>
          <a:lstStyle/>
          <a:p/>
        </p:txBody>
      </p:sp>
      <p:sp>
        <p:nvSpPr>
          <p:cNvPr id="3" name="object 3"/>
          <p:cNvSpPr/>
          <p:nvPr/>
        </p:nvSpPr>
        <p:spPr>
          <a:xfrm>
            <a:off x="304800" y="1137361"/>
            <a:ext cx="11582400" cy="0"/>
          </a:xfrm>
          <a:custGeom>
            <a:avLst/>
            <a:gdLst/>
            <a:ahLst/>
            <a:cxnLst/>
            <a:rect l="l" t="t" r="r" b="b"/>
            <a:pathLst>
              <a:path w="11582400">
                <a:moveTo>
                  <a:pt x="0" y="0"/>
                </a:moveTo>
                <a:lnTo>
                  <a:pt x="11582400" y="0"/>
                </a:lnTo>
              </a:path>
            </a:pathLst>
          </a:custGeom>
          <a:ln w="9525">
            <a:solidFill>
              <a:srgbClr val="005292"/>
            </a:solidFill>
          </a:ln>
        </p:spPr>
        <p:txBody>
          <a:bodyPr wrap="square" lIns="0" tIns="0" rIns="0" bIns="0" rtlCol="0"/>
          <a:lstStyle/>
          <a:p/>
        </p:txBody>
      </p:sp>
      <p:sp>
        <p:nvSpPr>
          <p:cNvPr id="4" name="object 4"/>
          <p:cNvSpPr/>
          <p:nvPr/>
        </p:nvSpPr>
        <p:spPr>
          <a:xfrm>
            <a:off x="105333" y="318554"/>
            <a:ext cx="11981338" cy="843280"/>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3841051" y="521550"/>
            <a:ext cx="2503385" cy="447573"/>
          </a:xfrm>
          <a:prstGeom prst="rect">
            <a:avLst/>
          </a:prstGeom>
          <a:blipFill>
            <a:blip r:embed="rId2" cstate="print"/>
            <a:stretch>
              <a:fillRect/>
            </a:stretch>
          </a:blipFill>
        </p:spPr>
        <p:txBody>
          <a:bodyPr wrap="square" lIns="0" tIns="0" rIns="0" bIns="0" rtlCol="0"/>
          <a:lstStyle/>
          <a:p/>
        </p:txBody>
      </p:sp>
      <p:sp>
        <p:nvSpPr>
          <p:cNvPr id="6" name="object 6"/>
          <p:cNvSpPr/>
          <p:nvPr/>
        </p:nvSpPr>
        <p:spPr>
          <a:xfrm>
            <a:off x="6500114" y="524725"/>
            <a:ext cx="2041423" cy="444398"/>
          </a:xfrm>
          <a:prstGeom prst="rect">
            <a:avLst/>
          </a:prstGeom>
          <a:blipFill>
            <a:blip r:embed="rId3" cstate="print"/>
            <a:stretch>
              <a:fillRect/>
            </a:stretch>
          </a:blipFill>
        </p:spPr>
        <p:txBody>
          <a:bodyPr wrap="square" lIns="0" tIns="0" rIns="0" bIns="0" rtlCol="0"/>
          <a:lstStyle/>
          <a:p/>
        </p:txBody>
      </p:sp>
      <p:sp>
        <p:nvSpPr>
          <p:cNvPr id="7" name="object 7"/>
          <p:cNvSpPr txBox="1"/>
          <p:nvPr/>
        </p:nvSpPr>
        <p:spPr>
          <a:xfrm>
            <a:off x="8871534" y="6450571"/>
            <a:ext cx="302895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微软雅黑" panose="020B0503020204020204" charset="-122"/>
                <a:cs typeface="微软雅黑" panose="020B0503020204020204" charset="-122"/>
              </a:rPr>
              <a:t>——《安全生产法》第六条</a:t>
            </a:r>
            <a:r>
              <a:rPr sz="1800" spc="-85" dirty="0">
                <a:latin typeface="微软雅黑" panose="020B0503020204020204" charset="-122"/>
                <a:cs typeface="微软雅黑" panose="020B0503020204020204" charset="-122"/>
              </a:rPr>
              <a:t> </a:t>
            </a:r>
            <a:r>
              <a:rPr sz="1650" baseline="-8000" dirty="0">
                <a:latin typeface="Arial" panose="020B0604020202020204"/>
                <a:cs typeface="Arial" panose="020B0604020202020204"/>
              </a:rPr>
              <a:t>71</a:t>
            </a:r>
            <a:endParaRPr sz="1650" baseline="-8000">
              <a:latin typeface="Arial" panose="020B0604020202020204"/>
              <a:cs typeface="Arial" panose="020B0604020202020204"/>
            </a:endParaRPr>
          </a:p>
        </p:txBody>
      </p:sp>
      <p:sp>
        <p:nvSpPr>
          <p:cNvPr id="8" name="object 8"/>
          <p:cNvSpPr/>
          <p:nvPr/>
        </p:nvSpPr>
        <p:spPr>
          <a:xfrm>
            <a:off x="5132832" y="1278636"/>
            <a:ext cx="2168652" cy="4248912"/>
          </a:xfrm>
          <a:prstGeom prst="rect">
            <a:avLst/>
          </a:prstGeom>
          <a:blipFill>
            <a:blip r:embed="rId4" cstate="print"/>
            <a:stretch>
              <a:fillRect/>
            </a:stretch>
          </a:blipFill>
        </p:spPr>
        <p:txBody>
          <a:bodyPr wrap="square" lIns="0" tIns="0" rIns="0" bIns="0" rtlCol="0"/>
          <a:lstStyle/>
          <a:p/>
        </p:txBody>
      </p:sp>
      <p:sp>
        <p:nvSpPr>
          <p:cNvPr id="9" name="object 9"/>
          <p:cNvSpPr/>
          <p:nvPr/>
        </p:nvSpPr>
        <p:spPr>
          <a:xfrm>
            <a:off x="2650451" y="2770251"/>
            <a:ext cx="1265555" cy="633095"/>
          </a:xfrm>
          <a:custGeom>
            <a:avLst/>
            <a:gdLst/>
            <a:ahLst/>
            <a:cxnLst/>
            <a:rect l="l" t="t" r="r" b="b"/>
            <a:pathLst>
              <a:path w="1265554" h="633095">
                <a:moveTo>
                  <a:pt x="1264932" y="632739"/>
                </a:moveTo>
                <a:lnTo>
                  <a:pt x="0" y="209829"/>
                </a:lnTo>
                <a:lnTo>
                  <a:pt x="406654" y="0"/>
                </a:lnTo>
                <a:lnTo>
                  <a:pt x="1264932" y="632739"/>
                </a:lnTo>
                <a:close/>
              </a:path>
            </a:pathLst>
          </a:custGeom>
          <a:solidFill>
            <a:srgbClr val="E25643"/>
          </a:solidFill>
        </p:spPr>
        <p:txBody>
          <a:bodyPr wrap="square" lIns="0" tIns="0" rIns="0" bIns="0" rtlCol="0"/>
          <a:lstStyle/>
          <a:p/>
        </p:txBody>
      </p:sp>
      <p:sp>
        <p:nvSpPr>
          <p:cNvPr id="10" name="object 10"/>
          <p:cNvSpPr/>
          <p:nvPr/>
        </p:nvSpPr>
        <p:spPr>
          <a:xfrm>
            <a:off x="1758289" y="1465567"/>
            <a:ext cx="3049270" cy="1012825"/>
          </a:xfrm>
          <a:custGeom>
            <a:avLst/>
            <a:gdLst/>
            <a:ahLst/>
            <a:cxnLst/>
            <a:rect l="l" t="t" r="r" b="b"/>
            <a:pathLst>
              <a:path w="3049270" h="1012825">
                <a:moveTo>
                  <a:pt x="2505354" y="1012393"/>
                </a:moveTo>
                <a:lnTo>
                  <a:pt x="0" y="1012393"/>
                </a:lnTo>
                <a:lnTo>
                  <a:pt x="0" y="0"/>
                </a:lnTo>
                <a:lnTo>
                  <a:pt x="3049257" y="0"/>
                </a:lnTo>
                <a:lnTo>
                  <a:pt x="2505354" y="1012393"/>
                </a:lnTo>
                <a:close/>
              </a:path>
            </a:pathLst>
          </a:custGeom>
          <a:solidFill>
            <a:srgbClr val="E75A48"/>
          </a:solidFill>
        </p:spPr>
        <p:txBody>
          <a:bodyPr wrap="square" lIns="0" tIns="0" rIns="0" bIns="0" rtlCol="0"/>
          <a:lstStyle/>
          <a:p/>
        </p:txBody>
      </p:sp>
      <p:sp>
        <p:nvSpPr>
          <p:cNvPr id="11" name="object 11"/>
          <p:cNvSpPr/>
          <p:nvPr/>
        </p:nvSpPr>
        <p:spPr>
          <a:xfrm>
            <a:off x="2670048" y="2478023"/>
            <a:ext cx="1588135" cy="506095"/>
          </a:xfrm>
          <a:custGeom>
            <a:avLst/>
            <a:gdLst/>
            <a:ahLst/>
            <a:cxnLst/>
            <a:rect l="l" t="t" r="r" b="b"/>
            <a:pathLst>
              <a:path w="1588135" h="506094">
                <a:moveTo>
                  <a:pt x="0" y="505968"/>
                </a:moveTo>
                <a:lnTo>
                  <a:pt x="0" y="0"/>
                </a:lnTo>
                <a:lnTo>
                  <a:pt x="1588007" y="0"/>
                </a:lnTo>
                <a:lnTo>
                  <a:pt x="0" y="505968"/>
                </a:lnTo>
                <a:close/>
              </a:path>
            </a:pathLst>
          </a:custGeom>
          <a:solidFill>
            <a:srgbClr val="C52C14"/>
          </a:solidFill>
        </p:spPr>
        <p:txBody>
          <a:bodyPr wrap="square" lIns="0" tIns="0" rIns="0" bIns="0" rtlCol="0"/>
          <a:lstStyle/>
          <a:p/>
        </p:txBody>
      </p:sp>
      <p:sp>
        <p:nvSpPr>
          <p:cNvPr id="12" name="object 12"/>
          <p:cNvSpPr txBox="1">
            <a:spLocks noGrp="1"/>
          </p:cNvSpPr>
          <p:nvPr>
            <p:ph type="title"/>
          </p:nvPr>
        </p:nvSpPr>
        <p:spPr>
          <a:xfrm>
            <a:off x="2100135" y="1466964"/>
            <a:ext cx="1804035" cy="939800"/>
          </a:xfrm>
          <a:prstGeom prst="rect">
            <a:avLst/>
          </a:prstGeom>
        </p:spPr>
        <p:txBody>
          <a:bodyPr vert="horz" wrap="square" lIns="0" tIns="12700" rIns="0" bIns="0" rtlCol="0">
            <a:spAutoFit/>
          </a:bodyPr>
          <a:lstStyle/>
          <a:p>
            <a:pPr marL="12700" marR="5080" indent="127000">
              <a:lnSpc>
                <a:spcPct val="150000"/>
              </a:lnSpc>
              <a:spcBef>
                <a:spcPts val="100"/>
              </a:spcBef>
            </a:pPr>
            <a:r>
              <a:rPr sz="2000" dirty="0">
                <a:solidFill>
                  <a:srgbClr val="FFFFFF"/>
                </a:solidFill>
              </a:rPr>
              <a:t>依法获得安</a:t>
            </a:r>
            <a:r>
              <a:rPr sz="2000" spc="5" dirty="0">
                <a:solidFill>
                  <a:srgbClr val="FFFFFF"/>
                </a:solidFill>
              </a:rPr>
              <a:t>全 </a:t>
            </a:r>
            <a:r>
              <a:rPr sz="2000" dirty="0">
                <a:solidFill>
                  <a:srgbClr val="FFFFFF"/>
                </a:solidFill>
              </a:rPr>
              <a:t>生产保障的权</a:t>
            </a:r>
            <a:r>
              <a:rPr sz="2000" spc="5" dirty="0">
                <a:solidFill>
                  <a:srgbClr val="FFFFFF"/>
                </a:solidFill>
              </a:rPr>
              <a:t>利</a:t>
            </a:r>
            <a:endParaRPr sz="2000"/>
          </a:p>
        </p:txBody>
      </p:sp>
      <p:sp>
        <p:nvSpPr>
          <p:cNvPr id="13" name="object 13"/>
          <p:cNvSpPr/>
          <p:nvPr/>
        </p:nvSpPr>
        <p:spPr>
          <a:xfrm>
            <a:off x="8365426" y="2813926"/>
            <a:ext cx="1265555" cy="633095"/>
          </a:xfrm>
          <a:custGeom>
            <a:avLst/>
            <a:gdLst/>
            <a:ahLst/>
            <a:cxnLst/>
            <a:rect l="l" t="t" r="r" b="b"/>
            <a:pathLst>
              <a:path w="1265554" h="633095">
                <a:moveTo>
                  <a:pt x="0" y="632739"/>
                </a:moveTo>
                <a:lnTo>
                  <a:pt x="858291" y="0"/>
                </a:lnTo>
                <a:lnTo>
                  <a:pt x="1264945" y="209829"/>
                </a:lnTo>
                <a:lnTo>
                  <a:pt x="0" y="632739"/>
                </a:lnTo>
                <a:close/>
              </a:path>
            </a:pathLst>
          </a:custGeom>
          <a:solidFill>
            <a:srgbClr val="34BBDC"/>
          </a:solidFill>
        </p:spPr>
        <p:txBody>
          <a:bodyPr wrap="square" lIns="0" tIns="0" rIns="0" bIns="0" rtlCol="0"/>
          <a:lstStyle/>
          <a:p/>
        </p:txBody>
      </p:sp>
      <p:sp>
        <p:nvSpPr>
          <p:cNvPr id="14" name="object 14"/>
          <p:cNvSpPr/>
          <p:nvPr/>
        </p:nvSpPr>
        <p:spPr>
          <a:xfrm>
            <a:off x="7473277" y="1509242"/>
            <a:ext cx="3049270" cy="1012825"/>
          </a:xfrm>
          <a:custGeom>
            <a:avLst/>
            <a:gdLst/>
            <a:ahLst/>
            <a:cxnLst/>
            <a:rect l="l" t="t" r="r" b="b"/>
            <a:pathLst>
              <a:path w="3049270" h="1012825">
                <a:moveTo>
                  <a:pt x="3049244" y="1012393"/>
                </a:moveTo>
                <a:lnTo>
                  <a:pt x="543902" y="1012393"/>
                </a:lnTo>
                <a:lnTo>
                  <a:pt x="0" y="0"/>
                </a:lnTo>
                <a:lnTo>
                  <a:pt x="3049244" y="0"/>
                </a:lnTo>
                <a:lnTo>
                  <a:pt x="3049244" y="1012393"/>
                </a:lnTo>
                <a:close/>
              </a:path>
            </a:pathLst>
          </a:custGeom>
          <a:solidFill>
            <a:srgbClr val="38BCDE"/>
          </a:solidFill>
        </p:spPr>
        <p:txBody>
          <a:bodyPr wrap="square" lIns="0" tIns="0" rIns="0" bIns="0" rtlCol="0"/>
          <a:lstStyle/>
          <a:p/>
        </p:txBody>
      </p:sp>
      <p:sp>
        <p:nvSpPr>
          <p:cNvPr id="15" name="object 15"/>
          <p:cNvSpPr/>
          <p:nvPr/>
        </p:nvSpPr>
        <p:spPr>
          <a:xfrm>
            <a:off x="8022335" y="2522220"/>
            <a:ext cx="1588135" cy="506095"/>
          </a:xfrm>
          <a:custGeom>
            <a:avLst/>
            <a:gdLst/>
            <a:ahLst/>
            <a:cxnLst/>
            <a:rect l="l" t="t" r="r" b="b"/>
            <a:pathLst>
              <a:path w="1588134" h="506094">
                <a:moveTo>
                  <a:pt x="1588008" y="505967"/>
                </a:moveTo>
                <a:lnTo>
                  <a:pt x="0" y="0"/>
                </a:lnTo>
                <a:lnTo>
                  <a:pt x="1588008" y="0"/>
                </a:lnTo>
                <a:lnTo>
                  <a:pt x="1588008" y="505967"/>
                </a:lnTo>
                <a:close/>
              </a:path>
            </a:pathLst>
          </a:custGeom>
          <a:solidFill>
            <a:srgbClr val="158499"/>
          </a:solidFill>
        </p:spPr>
        <p:txBody>
          <a:bodyPr wrap="square" lIns="0" tIns="0" rIns="0" bIns="0" rtlCol="0"/>
          <a:lstStyle/>
          <a:p/>
        </p:txBody>
      </p:sp>
      <p:sp>
        <p:nvSpPr>
          <p:cNvPr id="16" name="object 16"/>
          <p:cNvSpPr txBox="1"/>
          <p:nvPr/>
        </p:nvSpPr>
        <p:spPr>
          <a:xfrm>
            <a:off x="8378380" y="1533359"/>
            <a:ext cx="1804035" cy="939800"/>
          </a:xfrm>
          <a:prstGeom prst="rect">
            <a:avLst/>
          </a:prstGeom>
        </p:spPr>
        <p:txBody>
          <a:bodyPr vert="horz" wrap="square" lIns="0" tIns="12700" rIns="0" bIns="0" rtlCol="0">
            <a:spAutoFit/>
          </a:bodyPr>
          <a:lstStyle/>
          <a:p>
            <a:pPr marL="12700" marR="5080" indent="202565">
              <a:lnSpc>
                <a:spcPct val="150000"/>
              </a:lnSpc>
              <a:spcBef>
                <a:spcPts val="100"/>
              </a:spcBef>
            </a:pPr>
            <a:r>
              <a:rPr sz="2000" b="1" dirty="0">
                <a:solidFill>
                  <a:srgbClr val="FFFFFF"/>
                </a:solidFill>
                <a:latin typeface="微软雅黑" panose="020B0503020204020204" charset="-122"/>
                <a:cs typeface="微软雅黑" panose="020B0503020204020204" charset="-122"/>
              </a:rPr>
              <a:t>依法履行安</a:t>
            </a:r>
            <a:r>
              <a:rPr sz="2000" b="1" spc="5" dirty="0">
                <a:solidFill>
                  <a:srgbClr val="FFFFFF"/>
                </a:solidFill>
                <a:latin typeface="微软雅黑" panose="020B0503020204020204" charset="-122"/>
                <a:cs typeface="微软雅黑" panose="020B0503020204020204" charset="-122"/>
              </a:rPr>
              <a:t>全 </a:t>
            </a:r>
            <a:r>
              <a:rPr sz="2000" b="1" dirty="0">
                <a:solidFill>
                  <a:srgbClr val="FFFFFF"/>
                </a:solidFill>
                <a:latin typeface="微软雅黑" panose="020B0503020204020204" charset="-122"/>
                <a:cs typeface="微软雅黑" panose="020B0503020204020204" charset="-122"/>
              </a:rPr>
              <a:t>生产方面的义</a:t>
            </a:r>
            <a:r>
              <a:rPr sz="2000" b="1" spc="5" dirty="0">
                <a:solidFill>
                  <a:srgbClr val="FFFFFF"/>
                </a:solidFill>
                <a:latin typeface="微软雅黑" panose="020B0503020204020204" charset="-122"/>
                <a:cs typeface="微软雅黑" panose="020B0503020204020204" charset="-122"/>
              </a:rPr>
              <a:t>务</a:t>
            </a:r>
            <a:endParaRPr sz="2000">
              <a:latin typeface="微软雅黑" panose="020B0503020204020204" charset="-122"/>
              <a:cs typeface="微软雅黑" panose="020B0503020204020204" charset="-122"/>
            </a:endParaRPr>
          </a:p>
        </p:txBody>
      </p:sp>
      <p:sp>
        <p:nvSpPr>
          <p:cNvPr id="17" name="object 17"/>
          <p:cNvSpPr txBox="1"/>
          <p:nvPr/>
        </p:nvSpPr>
        <p:spPr>
          <a:xfrm>
            <a:off x="4873129" y="5924435"/>
            <a:ext cx="254000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404040"/>
                </a:solidFill>
                <a:latin typeface="微软雅黑" panose="020B0503020204020204" charset="-122"/>
                <a:cs typeface="微软雅黑" panose="020B0503020204020204" charset="-122"/>
              </a:rPr>
              <a:t>生产经营单位的从业人员</a:t>
            </a:r>
            <a:endParaRPr sz="1800">
              <a:latin typeface="微软雅黑" panose="020B0503020204020204" charset="-122"/>
              <a:cs typeface="微软雅黑" panose="020B0503020204020204" charset="-122"/>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861550" y="225424"/>
            <a:ext cx="12452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责任</a:t>
            </a:r>
            <a:r>
              <a:rPr sz="3200" spc="5" dirty="0">
                <a:solidFill>
                  <a:srgbClr val="000000"/>
                </a:solidFill>
              </a:rPr>
              <a:t>人</a:t>
            </a:r>
            <a:endParaRPr sz="3200"/>
          </a:p>
        </p:txBody>
      </p:sp>
      <p:sp>
        <p:nvSpPr>
          <p:cNvPr id="3" name="object 3"/>
          <p:cNvSpPr txBox="1"/>
          <p:nvPr/>
        </p:nvSpPr>
        <p:spPr>
          <a:xfrm>
            <a:off x="5292090" y="1168400"/>
            <a:ext cx="1549400" cy="5383530"/>
          </a:xfrm>
          <a:prstGeom prst="rect">
            <a:avLst/>
          </a:prstGeom>
        </p:spPr>
        <p:txBody>
          <a:bodyPr vert="horz" wrap="square" lIns="0" tIns="12700" rIns="0" bIns="0" rtlCol="0">
            <a:spAutoFit/>
          </a:bodyPr>
          <a:lstStyle/>
          <a:p>
            <a:pPr marL="12700">
              <a:lnSpc>
                <a:spcPct val="100000"/>
              </a:lnSpc>
              <a:spcBef>
                <a:spcPts val="100"/>
              </a:spcBef>
            </a:pPr>
            <a:r>
              <a:rPr sz="2400" b="1" dirty="0">
                <a:latin typeface="微软雅黑" panose="020B0503020204020204" charset="-122"/>
                <a:cs typeface="微软雅黑" panose="020B0503020204020204" charset="-122"/>
              </a:rPr>
              <a:t>主要负责人</a:t>
            </a:r>
            <a:endParaRPr sz="2400">
              <a:latin typeface="微软雅黑" panose="020B0503020204020204" charset="-122"/>
              <a:cs typeface="微软雅黑" panose="020B0503020204020204" charset="-122"/>
            </a:endParaRPr>
          </a:p>
          <a:p>
            <a:pPr marL="12700">
              <a:lnSpc>
                <a:spcPct val="100000"/>
              </a:lnSpc>
              <a:spcBef>
                <a:spcPts val="20"/>
              </a:spcBef>
            </a:pPr>
            <a:r>
              <a:rPr sz="1800" spc="-5" dirty="0">
                <a:solidFill>
                  <a:srgbClr val="B9DDEB"/>
                </a:solidFill>
                <a:latin typeface="微软雅黑" panose="020B0503020204020204" charset="-122"/>
                <a:cs typeface="微软雅黑" panose="020B0503020204020204" charset="-122"/>
              </a:rPr>
              <a:t>Leaders</a:t>
            </a:r>
            <a:endParaRPr sz="1800">
              <a:latin typeface="微软雅黑" panose="020B0503020204020204" charset="-122"/>
              <a:cs typeface="微软雅黑" panose="020B0503020204020204" charset="-122"/>
            </a:endParaRPr>
          </a:p>
          <a:p>
            <a:pPr marL="12700">
              <a:lnSpc>
                <a:spcPct val="100000"/>
              </a:lnSpc>
              <a:spcBef>
                <a:spcPts val="640"/>
              </a:spcBef>
            </a:pPr>
            <a:r>
              <a:rPr sz="1600" dirty="0">
                <a:latin typeface="等线" panose="02010600030101010101" charset="-122"/>
                <a:cs typeface="等线" panose="02010600030101010101" charset="-122"/>
              </a:rPr>
              <a:t>董事</a:t>
            </a:r>
            <a:r>
              <a:rPr sz="1600" spc="-5" dirty="0">
                <a:latin typeface="等线" panose="02010600030101010101" charset="-122"/>
                <a:cs typeface="等线" panose="02010600030101010101" charset="-122"/>
              </a:rPr>
              <a:t>长</a:t>
            </a:r>
            <a:endParaRPr sz="1600">
              <a:latin typeface="等线" panose="02010600030101010101" charset="-122"/>
              <a:cs typeface="等线" panose="02010600030101010101" charset="-122"/>
            </a:endParaRPr>
          </a:p>
          <a:p>
            <a:pPr marL="12700" marR="920115">
              <a:lnSpc>
                <a:spcPct val="150000"/>
              </a:lnSpc>
            </a:pPr>
            <a:r>
              <a:rPr sz="1600" dirty="0">
                <a:latin typeface="等线" panose="02010600030101010101" charset="-122"/>
                <a:cs typeface="等线" panose="02010600030101010101" charset="-122"/>
              </a:rPr>
              <a:t>总经</a:t>
            </a:r>
            <a:r>
              <a:rPr sz="1600" spc="-5" dirty="0">
                <a:latin typeface="等线" panose="02010600030101010101" charset="-122"/>
                <a:cs typeface="等线" panose="02010600030101010101" charset="-122"/>
              </a:rPr>
              <a:t>理 </a:t>
            </a:r>
            <a:r>
              <a:rPr sz="1600" dirty="0">
                <a:latin typeface="等线" panose="02010600030101010101" charset="-122"/>
                <a:cs typeface="等线" panose="02010600030101010101" charset="-122"/>
              </a:rPr>
              <a:t>法</a:t>
            </a:r>
            <a:r>
              <a:rPr sz="1600" spc="-5" dirty="0">
                <a:latin typeface="等线" panose="02010600030101010101" charset="-122"/>
                <a:cs typeface="等线" panose="02010600030101010101" charset="-122"/>
              </a:rPr>
              <a:t>人 </a:t>
            </a:r>
            <a:r>
              <a:rPr sz="1600" dirty="0">
                <a:latin typeface="等线" panose="02010600030101010101" charset="-122"/>
                <a:cs typeface="等线" panose="02010600030101010101" charset="-122"/>
              </a:rPr>
              <a:t>投资</a:t>
            </a:r>
            <a:r>
              <a:rPr sz="1600" spc="-5" dirty="0">
                <a:latin typeface="等线" panose="02010600030101010101" charset="-122"/>
                <a:cs typeface="等线" panose="02010600030101010101" charset="-122"/>
              </a:rPr>
              <a:t>人 </a:t>
            </a:r>
            <a:r>
              <a:rPr sz="1600" dirty="0">
                <a:latin typeface="等线" panose="02010600030101010101" charset="-122"/>
                <a:cs typeface="等线" panose="02010600030101010101" charset="-122"/>
              </a:rPr>
              <a:t>厂</a:t>
            </a:r>
            <a:r>
              <a:rPr sz="1600" spc="-5" dirty="0">
                <a:latin typeface="等线" panose="02010600030101010101" charset="-122"/>
                <a:cs typeface="等线" panose="02010600030101010101" charset="-122"/>
              </a:rPr>
              <a:t>长</a:t>
            </a:r>
            <a:endParaRPr sz="1600">
              <a:latin typeface="等线" panose="02010600030101010101" charset="-122"/>
              <a:cs typeface="等线" panose="02010600030101010101" charset="-122"/>
            </a:endParaRPr>
          </a:p>
          <a:p>
            <a:pPr marL="12700">
              <a:lnSpc>
                <a:spcPct val="100000"/>
              </a:lnSpc>
              <a:spcBef>
                <a:spcPts val="960"/>
              </a:spcBef>
            </a:pPr>
            <a:r>
              <a:rPr sz="1600" dirty="0">
                <a:latin typeface="等线" panose="02010600030101010101" charset="-122"/>
                <a:cs typeface="等线" panose="02010600030101010101" charset="-122"/>
              </a:rPr>
              <a:t>实际控制人</a:t>
            </a:r>
            <a:r>
              <a:rPr sz="1600" spc="-5" dirty="0">
                <a:latin typeface="等线" panose="02010600030101010101" charset="-122"/>
                <a:cs typeface="等线" panose="02010600030101010101" charset="-122"/>
              </a:rPr>
              <a:t>等</a:t>
            </a:r>
            <a:endParaRPr sz="1600">
              <a:latin typeface="等线" panose="02010600030101010101" charset="-122"/>
              <a:cs typeface="等线" panose="02010600030101010101" charset="-122"/>
            </a:endParaRPr>
          </a:p>
          <a:p>
            <a:pPr>
              <a:lnSpc>
                <a:spcPct val="100000"/>
              </a:lnSpc>
            </a:pPr>
            <a:endParaRPr sz="1600">
              <a:latin typeface="Times New Roman" panose="02020603050405020304"/>
              <a:cs typeface="Times New Roman" panose="02020603050405020304"/>
            </a:endParaRPr>
          </a:p>
          <a:p>
            <a:pPr>
              <a:lnSpc>
                <a:spcPct val="100000"/>
              </a:lnSpc>
            </a:pPr>
            <a:endParaRPr sz="1800">
              <a:latin typeface="Times New Roman" panose="02020603050405020304"/>
              <a:cs typeface="Times New Roman" panose="02020603050405020304"/>
            </a:endParaRPr>
          </a:p>
          <a:p>
            <a:pPr marL="12700">
              <a:lnSpc>
                <a:spcPct val="100000"/>
              </a:lnSpc>
            </a:pPr>
            <a:r>
              <a:rPr sz="2400" b="1" dirty="0">
                <a:latin typeface="微软雅黑" panose="020B0503020204020204" charset="-122"/>
                <a:cs typeface="微软雅黑" panose="020B0503020204020204" charset="-122"/>
              </a:rPr>
              <a:t>其他负责人</a:t>
            </a:r>
            <a:endParaRPr sz="2400">
              <a:latin typeface="微软雅黑" panose="020B0503020204020204" charset="-122"/>
              <a:cs typeface="微软雅黑" panose="020B0503020204020204" charset="-122"/>
            </a:endParaRPr>
          </a:p>
          <a:p>
            <a:pPr marL="12700">
              <a:lnSpc>
                <a:spcPct val="100000"/>
              </a:lnSpc>
              <a:spcBef>
                <a:spcPts val="20"/>
              </a:spcBef>
            </a:pPr>
            <a:r>
              <a:rPr sz="1800" spc="-5" dirty="0">
                <a:solidFill>
                  <a:srgbClr val="B9DDEB"/>
                </a:solidFill>
                <a:latin typeface="微软雅黑" panose="020B0503020204020204" charset="-122"/>
                <a:cs typeface="微软雅黑" panose="020B0503020204020204" charset="-122"/>
              </a:rPr>
              <a:t>Other</a:t>
            </a:r>
            <a:r>
              <a:rPr sz="1800" spc="-65" dirty="0">
                <a:solidFill>
                  <a:srgbClr val="B9DDEB"/>
                </a:solidFill>
                <a:latin typeface="微软雅黑" panose="020B0503020204020204" charset="-122"/>
                <a:cs typeface="微软雅黑" panose="020B0503020204020204" charset="-122"/>
              </a:rPr>
              <a:t> </a:t>
            </a:r>
            <a:r>
              <a:rPr sz="1800" spc="-5" dirty="0">
                <a:solidFill>
                  <a:srgbClr val="B9DDEB"/>
                </a:solidFill>
                <a:latin typeface="微软雅黑" panose="020B0503020204020204" charset="-122"/>
                <a:cs typeface="微软雅黑" panose="020B0503020204020204" charset="-122"/>
              </a:rPr>
              <a:t>leaders</a:t>
            </a:r>
            <a:endParaRPr sz="1800">
              <a:latin typeface="微软雅黑" panose="020B0503020204020204" charset="-122"/>
              <a:cs typeface="微软雅黑" panose="020B0503020204020204" charset="-122"/>
            </a:endParaRPr>
          </a:p>
          <a:p>
            <a:pPr marL="12700">
              <a:lnSpc>
                <a:spcPct val="100000"/>
              </a:lnSpc>
              <a:spcBef>
                <a:spcPts val="640"/>
              </a:spcBef>
            </a:pPr>
            <a:r>
              <a:rPr sz="1600" dirty="0">
                <a:latin typeface="等线" panose="02010600030101010101" charset="-122"/>
                <a:cs typeface="等线" panose="02010600030101010101" charset="-122"/>
              </a:rPr>
              <a:t>营运经</a:t>
            </a:r>
            <a:r>
              <a:rPr sz="1600" spc="-5" dirty="0">
                <a:latin typeface="等线" panose="02010600030101010101" charset="-122"/>
                <a:cs typeface="等线" panose="02010600030101010101" charset="-122"/>
              </a:rPr>
              <a:t>理</a:t>
            </a:r>
            <a:endParaRPr sz="1600">
              <a:latin typeface="等线" panose="02010600030101010101" charset="-122"/>
              <a:cs typeface="等线" panose="02010600030101010101" charset="-122"/>
            </a:endParaRPr>
          </a:p>
          <a:p>
            <a:pPr marL="12700" marR="513715">
              <a:lnSpc>
                <a:spcPct val="150000"/>
              </a:lnSpc>
            </a:pPr>
            <a:r>
              <a:rPr sz="1600" dirty="0">
                <a:latin typeface="等线" panose="02010600030101010101" charset="-122"/>
                <a:cs typeface="等线" panose="02010600030101010101" charset="-122"/>
              </a:rPr>
              <a:t>人事经</a:t>
            </a:r>
            <a:r>
              <a:rPr sz="1600" spc="-5" dirty="0">
                <a:latin typeface="等线" panose="02010600030101010101" charset="-122"/>
                <a:cs typeface="等线" panose="02010600030101010101" charset="-122"/>
              </a:rPr>
              <a:t>理 </a:t>
            </a:r>
            <a:r>
              <a:rPr sz="1600" dirty="0">
                <a:latin typeface="等线" panose="02010600030101010101" charset="-122"/>
                <a:cs typeface="等线" panose="02010600030101010101" charset="-122"/>
              </a:rPr>
              <a:t>生产经</a:t>
            </a:r>
            <a:r>
              <a:rPr sz="1600" spc="-5" dirty="0">
                <a:latin typeface="等线" panose="02010600030101010101" charset="-122"/>
                <a:cs typeface="等线" panose="02010600030101010101" charset="-122"/>
              </a:rPr>
              <a:t>理 </a:t>
            </a:r>
            <a:r>
              <a:rPr sz="1600" dirty="0">
                <a:latin typeface="等线" panose="02010600030101010101" charset="-122"/>
                <a:cs typeface="等线" panose="02010600030101010101" charset="-122"/>
              </a:rPr>
              <a:t>安全经理</a:t>
            </a:r>
            <a:r>
              <a:rPr sz="1600" spc="-5" dirty="0">
                <a:latin typeface="等线" panose="02010600030101010101" charset="-122"/>
                <a:cs typeface="等线" panose="02010600030101010101" charset="-122"/>
              </a:rPr>
              <a:t>等</a:t>
            </a:r>
            <a:endParaRPr sz="1600">
              <a:latin typeface="等线" panose="02010600030101010101" charset="-122"/>
              <a:cs typeface="等线" panose="02010600030101010101" charset="-122"/>
            </a:endParaRPr>
          </a:p>
        </p:txBody>
      </p:sp>
      <p:sp>
        <p:nvSpPr>
          <p:cNvPr id="4" name="object 4"/>
          <p:cNvSpPr/>
          <p:nvPr/>
        </p:nvSpPr>
        <p:spPr>
          <a:xfrm>
            <a:off x="8203692" y="1320800"/>
            <a:ext cx="432434" cy="431800"/>
          </a:xfrm>
          <a:custGeom>
            <a:avLst/>
            <a:gdLst/>
            <a:ahLst/>
            <a:cxnLst/>
            <a:rect l="l" t="t" r="r" b="b"/>
            <a:pathLst>
              <a:path w="432434" h="431800">
                <a:moveTo>
                  <a:pt x="216407" y="431800"/>
                </a:moveTo>
                <a:lnTo>
                  <a:pt x="166901" y="426096"/>
                </a:lnTo>
                <a:lnTo>
                  <a:pt x="121447" y="409844"/>
                </a:lnTo>
                <a:lnTo>
                  <a:pt x="81332" y="384329"/>
                </a:lnTo>
                <a:lnTo>
                  <a:pt x="47843" y="350840"/>
                </a:lnTo>
                <a:lnTo>
                  <a:pt x="22266" y="310663"/>
                </a:lnTo>
                <a:lnTo>
                  <a:pt x="5890" y="265084"/>
                </a:lnTo>
                <a:lnTo>
                  <a:pt x="0" y="215391"/>
                </a:lnTo>
                <a:lnTo>
                  <a:pt x="5890" y="166075"/>
                </a:lnTo>
                <a:lnTo>
                  <a:pt x="22266" y="120766"/>
                </a:lnTo>
                <a:lnTo>
                  <a:pt x="47843" y="80769"/>
                </a:lnTo>
                <a:lnTo>
                  <a:pt x="81332" y="47390"/>
                </a:lnTo>
                <a:lnTo>
                  <a:pt x="121447" y="21932"/>
                </a:lnTo>
                <a:lnTo>
                  <a:pt x="166901" y="5700"/>
                </a:lnTo>
                <a:lnTo>
                  <a:pt x="216407" y="0"/>
                </a:lnTo>
                <a:lnTo>
                  <a:pt x="265912" y="5701"/>
                </a:lnTo>
                <a:lnTo>
                  <a:pt x="311356" y="21943"/>
                </a:lnTo>
                <a:lnTo>
                  <a:pt x="351443" y="47430"/>
                </a:lnTo>
                <a:lnTo>
                  <a:pt x="384877" y="80864"/>
                </a:lnTo>
                <a:lnTo>
                  <a:pt x="410364" y="120951"/>
                </a:lnTo>
                <a:lnTo>
                  <a:pt x="426606" y="166395"/>
                </a:lnTo>
                <a:lnTo>
                  <a:pt x="432307" y="215900"/>
                </a:lnTo>
                <a:lnTo>
                  <a:pt x="426606" y="265404"/>
                </a:lnTo>
                <a:lnTo>
                  <a:pt x="410364" y="310848"/>
                </a:lnTo>
                <a:lnTo>
                  <a:pt x="384877" y="350935"/>
                </a:lnTo>
                <a:lnTo>
                  <a:pt x="351443" y="384369"/>
                </a:lnTo>
                <a:lnTo>
                  <a:pt x="311356" y="409856"/>
                </a:lnTo>
                <a:lnTo>
                  <a:pt x="265912" y="426098"/>
                </a:lnTo>
                <a:lnTo>
                  <a:pt x="216407" y="431800"/>
                </a:lnTo>
                <a:close/>
              </a:path>
            </a:pathLst>
          </a:custGeom>
          <a:solidFill>
            <a:srgbClr val="B9DDEB"/>
          </a:solidFill>
        </p:spPr>
        <p:txBody>
          <a:bodyPr wrap="square" lIns="0" tIns="0" rIns="0" bIns="0" rtlCol="0"/>
          <a:lstStyle/>
          <a:p/>
        </p:txBody>
      </p:sp>
      <p:sp>
        <p:nvSpPr>
          <p:cNvPr id="5" name="object 5"/>
          <p:cNvSpPr/>
          <p:nvPr/>
        </p:nvSpPr>
        <p:spPr>
          <a:xfrm>
            <a:off x="9849615" y="5407571"/>
            <a:ext cx="1269365" cy="1270000"/>
          </a:xfrm>
          <a:custGeom>
            <a:avLst/>
            <a:gdLst/>
            <a:ahLst/>
            <a:cxnLst/>
            <a:rect l="l" t="t" r="r" b="b"/>
            <a:pathLst>
              <a:path w="1269365" h="1270000">
                <a:moveTo>
                  <a:pt x="634234" y="1270000"/>
                </a:moveTo>
                <a:lnTo>
                  <a:pt x="586844" y="1268258"/>
                </a:lnTo>
                <a:lnTo>
                  <a:pt x="540400" y="1263114"/>
                </a:lnTo>
                <a:lnTo>
                  <a:pt x="495025" y="1254692"/>
                </a:lnTo>
                <a:lnTo>
                  <a:pt x="450842" y="1243114"/>
                </a:lnTo>
                <a:lnTo>
                  <a:pt x="407975" y="1228502"/>
                </a:lnTo>
                <a:lnTo>
                  <a:pt x="366548" y="1210981"/>
                </a:lnTo>
                <a:lnTo>
                  <a:pt x="326682" y="1190671"/>
                </a:lnTo>
                <a:lnTo>
                  <a:pt x="288502" y="1167696"/>
                </a:lnTo>
                <a:lnTo>
                  <a:pt x="252131" y="1142180"/>
                </a:lnTo>
                <a:lnTo>
                  <a:pt x="217692" y="1114244"/>
                </a:lnTo>
                <a:lnTo>
                  <a:pt x="185308" y="1084011"/>
                </a:lnTo>
                <a:lnTo>
                  <a:pt x="155102" y="1051605"/>
                </a:lnTo>
                <a:lnTo>
                  <a:pt x="127199" y="1017148"/>
                </a:lnTo>
                <a:lnTo>
                  <a:pt x="101720" y="980762"/>
                </a:lnTo>
                <a:lnTo>
                  <a:pt x="78790" y="942572"/>
                </a:lnTo>
                <a:lnTo>
                  <a:pt x="58532" y="902698"/>
                </a:lnTo>
                <a:lnTo>
                  <a:pt x="41069" y="861265"/>
                </a:lnTo>
                <a:lnTo>
                  <a:pt x="26525" y="818395"/>
                </a:lnTo>
                <a:lnTo>
                  <a:pt x="15022" y="774210"/>
                </a:lnTo>
                <a:lnTo>
                  <a:pt x="6685" y="728834"/>
                </a:lnTo>
                <a:lnTo>
                  <a:pt x="1636" y="682390"/>
                </a:lnTo>
                <a:lnTo>
                  <a:pt x="0" y="635000"/>
                </a:lnTo>
                <a:lnTo>
                  <a:pt x="1647" y="587609"/>
                </a:lnTo>
                <a:lnTo>
                  <a:pt x="6704" y="541165"/>
                </a:lnTo>
                <a:lnTo>
                  <a:pt x="15047" y="495789"/>
                </a:lnTo>
                <a:lnTo>
                  <a:pt x="26554" y="451604"/>
                </a:lnTo>
                <a:lnTo>
                  <a:pt x="41100" y="408734"/>
                </a:lnTo>
                <a:lnTo>
                  <a:pt x="58564" y="367301"/>
                </a:lnTo>
                <a:lnTo>
                  <a:pt x="78821" y="327427"/>
                </a:lnTo>
                <a:lnTo>
                  <a:pt x="101750" y="289237"/>
                </a:lnTo>
                <a:lnTo>
                  <a:pt x="127226" y="252851"/>
                </a:lnTo>
                <a:lnTo>
                  <a:pt x="155127" y="218394"/>
                </a:lnTo>
                <a:lnTo>
                  <a:pt x="185330" y="185988"/>
                </a:lnTo>
                <a:lnTo>
                  <a:pt x="217711" y="155755"/>
                </a:lnTo>
                <a:lnTo>
                  <a:pt x="252147" y="127819"/>
                </a:lnTo>
                <a:lnTo>
                  <a:pt x="288515" y="102303"/>
                </a:lnTo>
                <a:lnTo>
                  <a:pt x="326693" y="79328"/>
                </a:lnTo>
                <a:lnTo>
                  <a:pt x="366555" y="59018"/>
                </a:lnTo>
                <a:lnTo>
                  <a:pt x="407981" y="41497"/>
                </a:lnTo>
                <a:lnTo>
                  <a:pt x="450846" y="26885"/>
                </a:lnTo>
                <a:lnTo>
                  <a:pt x="495027" y="15307"/>
                </a:lnTo>
                <a:lnTo>
                  <a:pt x="540401" y="6885"/>
                </a:lnTo>
                <a:lnTo>
                  <a:pt x="586844" y="1741"/>
                </a:lnTo>
                <a:lnTo>
                  <a:pt x="634234" y="0"/>
                </a:lnTo>
                <a:lnTo>
                  <a:pt x="681625" y="1741"/>
                </a:lnTo>
                <a:lnTo>
                  <a:pt x="728070" y="6885"/>
                </a:lnTo>
                <a:lnTo>
                  <a:pt x="773446" y="15307"/>
                </a:lnTo>
                <a:lnTo>
                  <a:pt x="817631" y="26886"/>
                </a:lnTo>
                <a:lnTo>
                  <a:pt x="860502" y="41498"/>
                </a:lnTo>
                <a:lnTo>
                  <a:pt x="901937" y="59020"/>
                </a:lnTo>
                <a:lnTo>
                  <a:pt x="941811" y="79331"/>
                </a:lnTo>
                <a:lnTo>
                  <a:pt x="980003" y="102307"/>
                </a:lnTo>
                <a:lnTo>
                  <a:pt x="1016390" y="127825"/>
                </a:lnTo>
                <a:lnTo>
                  <a:pt x="1050849" y="155764"/>
                </a:lnTo>
                <a:lnTo>
                  <a:pt x="1083256" y="185999"/>
                </a:lnTo>
                <a:lnTo>
                  <a:pt x="1113490" y="218409"/>
                </a:lnTo>
                <a:lnTo>
                  <a:pt x="1141427" y="252870"/>
                </a:lnTo>
                <a:lnTo>
                  <a:pt x="1166945" y="289260"/>
                </a:lnTo>
                <a:lnTo>
                  <a:pt x="1189920" y="327456"/>
                </a:lnTo>
                <a:lnTo>
                  <a:pt x="1210230" y="367335"/>
                </a:lnTo>
                <a:lnTo>
                  <a:pt x="1227751" y="408775"/>
                </a:lnTo>
                <a:lnTo>
                  <a:pt x="1242362" y="451653"/>
                </a:lnTo>
                <a:lnTo>
                  <a:pt x="1253938" y="495846"/>
                </a:lnTo>
                <a:lnTo>
                  <a:pt x="1262357" y="541231"/>
                </a:lnTo>
                <a:lnTo>
                  <a:pt x="1267496" y="587686"/>
                </a:lnTo>
                <a:lnTo>
                  <a:pt x="1269231" y="635088"/>
                </a:lnTo>
                <a:lnTo>
                  <a:pt x="1267484" y="682467"/>
                </a:lnTo>
                <a:lnTo>
                  <a:pt x="1262337" y="728901"/>
                </a:lnTo>
                <a:lnTo>
                  <a:pt x="1253912" y="774268"/>
                </a:lnTo>
                <a:lnTo>
                  <a:pt x="1242332" y="818443"/>
                </a:lnTo>
                <a:lnTo>
                  <a:pt x="1227720" y="861306"/>
                </a:lnTo>
                <a:lnTo>
                  <a:pt x="1210198" y="902732"/>
                </a:lnTo>
                <a:lnTo>
                  <a:pt x="1189889" y="942600"/>
                </a:lnTo>
                <a:lnTo>
                  <a:pt x="1166915" y="980785"/>
                </a:lnTo>
                <a:lnTo>
                  <a:pt x="1141400" y="1017166"/>
                </a:lnTo>
                <a:lnTo>
                  <a:pt x="1113465" y="1051619"/>
                </a:lnTo>
                <a:lnTo>
                  <a:pt x="1083234" y="1084022"/>
                </a:lnTo>
                <a:lnTo>
                  <a:pt x="1050830" y="1114252"/>
                </a:lnTo>
                <a:lnTo>
                  <a:pt x="1016374" y="1142186"/>
                </a:lnTo>
                <a:lnTo>
                  <a:pt x="979990" y="1167701"/>
                </a:lnTo>
                <a:lnTo>
                  <a:pt x="941801" y="1190674"/>
                </a:lnTo>
                <a:lnTo>
                  <a:pt x="901929" y="1210982"/>
                </a:lnTo>
                <a:lnTo>
                  <a:pt x="860497" y="1228504"/>
                </a:lnTo>
                <a:lnTo>
                  <a:pt x="817628" y="1243115"/>
                </a:lnTo>
                <a:lnTo>
                  <a:pt x="773444" y="1254692"/>
                </a:lnTo>
                <a:lnTo>
                  <a:pt x="728069" y="1263114"/>
                </a:lnTo>
                <a:lnTo>
                  <a:pt x="681625" y="1268258"/>
                </a:lnTo>
                <a:lnTo>
                  <a:pt x="634234" y="1270000"/>
                </a:lnTo>
                <a:close/>
              </a:path>
            </a:pathLst>
          </a:custGeom>
          <a:solidFill>
            <a:srgbClr val="B9DDEB">
              <a:alpha val="47099"/>
            </a:srgbClr>
          </a:solidFill>
        </p:spPr>
        <p:txBody>
          <a:bodyPr wrap="square" lIns="0" tIns="0" rIns="0" bIns="0" rtlCol="0"/>
          <a:lstStyle/>
          <a:p/>
        </p:txBody>
      </p:sp>
      <p:sp>
        <p:nvSpPr>
          <p:cNvPr id="6" name="object 6"/>
          <p:cNvSpPr/>
          <p:nvPr/>
        </p:nvSpPr>
        <p:spPr>
          <a:xfrm>
            <a:off x="11143488" y="2134942"/>
            <a:ext cx="1049020" cy="3112135"/>
          </a:xfrm>
          <a:custGeom>
            <a:avLst/>
            <a:gdLst/>
            <a:ahLst/>
            <a:cxnLst/>
            <a:rect l="l" t="t" r="r" b="b"/>
            <a:pathLst>
              <a:path w="1049020" h="3112135">
                <a:moveTo>
                  <a:pt x="1048511" y="3111756"/>
                </a:moveTo>
                <a:lnTo>
                  <a:pt x="992576" y="3088089"/>
                </a:lnTo>
                <a:lnTo>
                  <a:pt x="951072" y="3068831"/>
                </a:lnTo>
                <a:lnTo>
                  <a:pt x="910192" y="3048483"/>
                </a:lnTo>
                <a:lnTo>
                  <a:pt x="869953" y="3027066"/>
                </a:lnTo>
                <a:lnTo>
                  <a:pt x="830373" y="3004597"/>
                </a:lnTo>
                <a:lnTo>
                  <a:pt x="791473" y="2981096"/>
                </a:lnTo>
                <a:lnTo>
                  <a:pt x="753270" y="2956580"/>
                </a:lnTo>
                <a:lnTo>
                  <a:pt x="715784" y="2931070"/>
                </a:lnTo>
                <a:lnTo>
                  <a:pt x="679032" y="2904583"/>
                </a:lnTo>
                <a:lnTo>
                  <a:pt x="643033" y="2877138"/>
                </a:lnTo>
                <a:lnTo>
                  <a:pt x="607807" y="2848753"/>
                </a:lnTo>
                <a:lnTo>
                  <a:pt x="573372" y="2819448"/>
                </a:lnTo>
                <a:lnTo>
                  <a:pt x="539746" y="2789241"/>
                </a:lnTo>
                <a:lnTo>
                  <a:pt x="506948" y="2758151"/>
                </a:lnTo>
                <a:lnTo>
                  <a:pt x="474997" y="2726196"/>
                </a:lnTo>
                <a:lnTo>
                  <a:pt x="443912" y="2693395"/>
                </a:lnTo>
                <a:lnTo>
                  <a:pt x="413711" y="2659767"/>
                </a:lnTo>
                <a:lnTo>
                  <a:pt x="384412" y="2625330"/>
                </a:lnTo>
                <a:lnTo>
                  <a:pt x="356035" y="2590103"/>
                </a:lnTo>
                <a:lnTo>
                  <a:pt x="328599" y="2554105"/>
                </a:lnTo>
                <a:lnTo>
                  <a:pt x="302121" y="2517354"/>
                </a:lnTo>
                <a:lnTo>
                  <a:pt x="276621" y="2479869"/>
                </a:lnTo>
                <a:lnTo>
                  <a:pt x="252117" y="2441669"/>
                </a:lnTo>
                <a:lnTo>
                  <a:pt x="228628" y="2402772"/>
                </a:lnTo>
                <a:lnTo>
                  <a:pt x="206172" y="2363197"/>
                </a:lnTo>
                <a:lnTo>
                  <a:pt x="184769" y="2322963"/>
                </a:lnTo>
                <a:lnTo>
                  <a:pt x="164437" y="2282088"/>
                </a:lnTo>
                <a:lnTo>
                  <a:pt x="145194" y="2240591"/>
                </a:lnTo>
                <a:lnTo>
                  <a:pt x="127059" y="2198491"/>
                </a:lnTo>
                <a:lnTo>
                  <a:pt x="110052" y="2155806"/>
                </a:lnTo>
                <a:lnTo>
                  <a:pt x="94190" y="2112555"/>
                </a:lnTo>
                <a:lnTo>
                  <a:pt x="79492" y="2068756"/>
                </a:lnTo>
                <a:lnTo>
                  <a:pt x="65977" y="2024429"/>
                </a:lnTo>
                <a:lnTo>
                  <a:pt x="53664" y="1979592"/>
                </a:lnTo>
                <a:lnTo>
                  <a:pt x="42571" y="1934263"/>
                </a:lnTo>
                <a:lnTo>
                  <a:pt x="32717" y="1888462"/>
                </a:lnTo>
                <a:lnTo>
                  <a:pt x="24121" y="1842207"/>
                </a:lnTo>
                <a:lnTo>
                  <a:pt x="16801" y="1795516"/>
                </a:lnTo>
                <a:lnTo>
                  <a:pt x="10776" y="1748409"/>
                </a:lnTo>
                <a:lnTo>
                  <a:pt x="6065" y="1700903"/>
                </a:lnTo>
                <a:lnTo>
                  <a:pt x="2686" y="1653018"/>
                </a:lnTo>
                <a:lnTo>
                  <a:pt x="658" y="1604772"/>
                </a:lnTo>
                <a:lnTo>
                  <a:pt x="0" y="1556184"/>
                </a:lnTo>
                <a:lnTo>
                  <a:pt x="658" y="1507564"/>
                </a:lnTo>
                <a:lnTo>
                  <a:pt x="2686" y="1459288"/>
                </a:lnTo>
                <a:lnTo>
                  <a:pt x="6065" y="1411373"/>
                </a:lnTo>
                <a:lnTo>
                  <a:pt x="10776" y="1363838"/>
                </a:lnTo>
                <a:lnTo>
                  <a:pt x="16801" y="1316703"/>
                </a:lnTo>
                <a:lnTo>
                  <a:pt x="24121" y="1269986"/>
                </a:lnTo>
                <a:lnTo>
                  <a:pt x="32717" y="1223705"/>
                </a:lnTo>
                <a:lnTo>
                  <a:pt x="42571" y="1177879"/>
                </a:lnTo>
                <a:lnTo>
                  <a:pt x="53664" y="1132526"/>
                </a:lnTo>
                <a:lnTo>
                  <a:pt x="65977" y="1087666"/>
                </a:lnTo>
                <a:lnTo>
                  <a:pt x="79492" y="1043317"/>
                </a:lnTo>
                <a:lnTo>
                  <a:pt x="94190" y="999498"/>
                </a:lnTo>
                <a:lnTo>
                  <a:pt x="110052" y="956227"/>
                </a:lnTo>
                <a:lnTo>
                  <a:pt x="127059" y="913523"/>
                </a:lnTo>
                <a:lnTo>
                  <a:pt x="145194" y="871404"/>
                </a:lnTo>
                <a:lnTo>
                  <a:pt x="164437" y="829890"/>
                </a:lnTo>
                <a:lnTo>
                  <a:pt x="184769" y="788999"/>
                </a:lnTo>
                <a:lnTo>
                  <a:pt x="206172" y="748749"/>
                </a:lnTo>
                <a:lnTo>
                  <a:pt x="228628" y="709159"/>
                </a:lnTo>
                <a:lnTo>
                  <a:pt x="252117" y="670248"/>
                </a:lnTo>
                <a:lnTo>
                  <a:pt x="276621" y="632034"/>
                </a:lnTo>
                <a:lnTo>
                  <a:pt x="302121" y="594537"/>
                </a:lnTo>
                <a:lnTo>
                  <a:pt x="328599" y="557774"/>
                </a:lnTo>
                <a:lnTo>
                  <a:pt x="356035" y="521764"/>
                </a:lnTo>
                <a:lnTo>
                  <a:pt x="384412" y="486527"/>
                </a:lnTo>
                <a:lnTo>
                  <a:pt x="413711" y="452080"/>
                </a:lnTo>
                <a:lnTo>
                  <a:pt x="443912" y="418442"/>
                </a:lnTo>
                <a:lnTo>
                  <a:pt x="474997" y="385633"/>
                </a:lnTo>
                <a:lnTo>
                  <a:pt x="506948" y="353670"/>
                </a:lnTo>
                <a:lnTo>
                  <a:pt x="539746" y="322572"/>
                </a:lnTo>
                <a:lnTo>
                  <a:pt x="573372" y="292358"/>
                </a:lnTo>
                <a:lnTo>
                  <a:pt x="607807" y="263046"/>
                </a:lnTo>
                <a:lnTo>
                  <a:pt x="643033" y="234656"/>
                </a:lnTo>
                <a:lnTo>
                  <a:pt x="679032" y="207205"/>
                </a:lnTo>
                <a:lnTo>
                  <a:pt x="715784" y="180713"/>
                </a:lnTo>
                <a:lnTo>
                  <a:pt x="753270" y="155197"/>
                </a:lnTo>
                <a:lnTo>
                  <a:pt x="791473" y="130678"/>
                </a:lnTo>
                <a:lnTo>
                  <a:pt x="830373" y="107173"/>
                </a:lnTo>
                <a:lnTo>
                  <a:pt x="869953" y="84701"/>
                </a:lnTo>
                <a:lnTo>
                  <a:pt x="910192" y="63280"/>
                </a:lnTo>
                <a:lnTo>
                  <a:pt x="951072" y="42930"/>
                </a:lnTo>
                <a:lnTo>
                  <a:pt x="992576" y="23669"/>
                </a:lnTo>
                <a:lnTo>
                  <a:pt x="1034683" y="5515"/>
                </a:lnTo>
                <a:lnTo>
                  <a:pt x="1048511" y="0"/>
                </a:lnTo>
                <a:lnTo>
                  <a:pt x="1048511" y="3111756"/>
                </a:lnTo>
                <a:close/>
              </a:path>
            </a:pathLst>
          </a:custGeom>
          <a:solidFill>
            <a:srgbClr val="B9DDEB">
              <a:alpha val="65899"/>
            </a:srgbClr>
          </a:solidFill>
        </p:spPr>
        <p:txBody>
          <a:bodyPr wrap="square" lIns="0" tIns="0" rIns="0" bIns="0" rtlCol="0"/>
          <a:lstStyle/>
          <a:p/>
        </p:txBody>
      </p:sp>
      <p:sp>
        <p:nvSpPr>
          <p:cNvPr id="7" name="object 7"/>
          <p:cNvSpPr/>
          <p:nvPr/>
        </p:nvSpPr>
        <p:spPr>
          <a:xfrm>
            <a:off x="3187700" y="5379491"/>
            <a:ext cx="1136650" cy="0"/>
          </a:xfrm>
          <a:custGeom>
            <a:avLst/>
            <a:gdLst/>
            <a:ahLst/>
            <a:cxnLst/>
            <a:rect l="l" t="t" r="r" b="b"/>
            <a:pathLst>
              <a:path w="1136650">
                <a:moveTo>
                  <a:pt x="0" y="0"/>
                </a:moveTo>
                <a:lnTo>
                  <a:pt x="1136650" y="0"/>
                </a:lnTo>
              </a:path>
            </a:pathLst>
          </a:custGeom>
          <a:ln w="31750">
            <a:solidFill>
              <a:srgbClr val="FFC000"/>
            </a:solidFill>
          </a:ln>
        </p:spPr>
        <p:txBody>
          <a:bodyPr wrap="square" lIns="0" tIns="0" rIns="0" bIns="0" rtlCol="0"/>
          <a:lstStyle/>
          <a:p/>
        </p:txBody>
      </p:sp>
      <p:sp>
        <p:nvSpPr>
          <p:cNvPr id="8" name="object 8"/>
          <p:cNvSpPr/>
          <p:nvPr/>
        </p:nvSpPr>
        <p:spPr>
          <a:xfrm>
            <a:off x="9664572" y="844550"/>
            <a:ext cx="1645285" cy="0"/>
          </a:xfrm>
          <a:custGeom>
            <a:avLst/>
            <a:gdLst/>
            <a:ahLst/>
            <a:cxnLst/>
            <a:rect l="l" t="t" r="r" b="b"/>
            <a:pathLst>
              <a:path w="1645284">
                <a:moveTo>
                  <a:pt x="0" y="0"/>
                </a:moveTo>
                <a:lnTo>
                  <a:pt x="1644903" y="0"/>
                </a:lnTo>
              </a:path>
            </a:pathLst>
          </a:custGeom>
          <a:ln w="44450">
            <a:solidFill>
              <a:srgbClr val="FFC000"/>
            </a:solidFill>
          </a:ln>
        </p:spPr>
        <p:txBody>
          <a:bodyPr wrap="square" lIns="0" tIns="0" rIns="0" bIns="0" rtlCol="0"/>
          <a:lstStyle/>
          <a:p/>
        </p:txBody>
      </p:sp>
      <p:sp>
        <p:nvSpPr>
          <p:cNvPr id="9" name="object 9"/>
          <p:cNvSpPr/>
          <p:nvPr/>
        </p:nvSpPr>
        <p:spPr>
          <a:xfrm>
            <a:off x="0" y="0"/>
            <a:ext cx="4572000" cy="6858000"/>
          </a:xfrm>
          <a:prstGeom prst="rect">
            <a:avLst/>
          </a:prstGeom>
          <a:blipFill>
            <a:blip r:embed="rId1" cstate="print"/>
            <a:stretch>
              <a:fillRect/>
            </a:stretch>
          </a:blipFill>
        </p:spPr>
        <p:txBody>
          <a:bodyPr wrap="square" lIns="0" tIns="0" rIns="0" bIns="0" rtlCol="0"/>
          <a:lstStyle/>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0"/>
                </a:moveTo>
                <a:lnTo>
                  <a:pt x="12192000" y="0"/>
                </a:lnTo>
                <a:lnTo>
                  <a:pt x="12192000" y="6858000"/>
                </a:lnTo>
                <a:lnTo>
                  <a:pt x="0" y="6858000"/>
                </a:lnTo>
                <a:lnTo>
                  <a:pt x="0" y="0"/>
                </a:lnTo>
                <a:close/>
              </a:path>
            </a:pathLst>
          </a:custGeom>
          <a:solidFill>
            <a:srgbClr val="000000"/>
          </a:solidFill>
        </p:spPr>
        <p:txBody>
          <a:bodyPr wrap="square" lIns="0" tIns="0" rIns="0" bIns="0" rtlCol="0"/>
          <a:lstStyle/>
          <a:p/>
        </p:txBody>
      </p:sp>
      <p:sp>
        <p:nvSpPr>
          <p:cNvPr id="3" name="object 3"/>
          <p:cNvSpPr txBox="1"/>
          <p:nvPr/>
        </p:nvSpPr>
        <p:spPr>
          <a:xfrm>
            <a:off x="3946562" y="6178257"/>
            <a:ext cx="4344035" cy="331470"/>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FFFF"/>
                </a:solidFill>
                <a:latin typeface="等线" panose="02010600030101010101" charset="-122"/>
                <a:cs typeface="等线" panose="02010600030101010101" charset="-122"/>
              </a:rPr>
              <a:t>（七）及时、如实</a:t>
            </a:r>
            <a:r>
              <a:rPr sz="2000" b="1" dirty="0">
                <a:solidFill>
                  <a:srgbClr val="FF0000"/>
                </a:solidFill>
                <a:latin typeface="等线" panose="02010600030101010101" charset="-122"/>
                <a:cs typeface="等线" panose="02010600030101010101" charset="-122"/>
              </a:rPr>
              <a:t>报告</a:t>
            </a:r>
            <a:r>
              <a:rPr sz="2000" b="1" dirty="0">
                <a:solidFill>
                  <a:srgbClr val="FFFFFF"/>
                </a:solidFill>
                <a:latin typeface="等线" panose="02010600030101010101" charset="-122"/>
                <a:cs typeface="等线" panose="02010600030101010101" charset="-122"/>
              </a:rPr>
              <a:t>生产安全事故</a:t>
            </a:r>
            <a:r>
              <a:rPr sz="2000" b="1" spc="5" dirty="0">
                <a:solidFill>
                  <a:srgbClr val="FFFFFF"/>
                </a:solidFill>
                <a:latin typeface="等线" panose="02010600030101010101" charset="-122"/>
                <a:cs typeface="等线" panose="02010600030101010101" charset="-122"/>
              </a:rPr>
              <a:t>。</a:t>
            </a:r>
            <a:endParaRPr sz="2000">
              <a:latin typeface="等线" panose="02010600030101010101" charset="-122"/>
              <a:cs typeface="等线" panose="02010600030101010101" charset="-122"/>
            </a:endParaRPr>
          </a:p>
        </p:txBody>
      </p:sp>
      <p:sp>
        <p:nvSpPr>
          <p:cNvPr id="4" name="object 4"/>
          <p:cNvSpPr txBox="1"/>
          <p:nvPr/>
        </p:nvSpPr>
        <p:spPr>
          <a:xfrm>
            <a:off x="662724" y="1133132"/>
            <a:ext cx="3328035" cy="941069"/>
          </a:xfrm>
          <a:prstGeom prst="rect">
            <a:avLst/>
          </a:prstGeom>
        </p:spPr>
        <p:txBody>
          <a:bodyPr vert="horz" wrap="square" lIns="0" tIns="13335" rIns="0" bIns="0" rtlCol="0">
            <a:spAutoFit/>
          </a:bodyPr>
          <a:lstStyle/>
          <a:p>
            <a:pPr marL="12700" marR="5080" algn="just">
              <a:lnSpc>
                <a:spcPct val="100000"/>
              </a:lnSpc>
              <a:spcBef>
                <a:spcPts val="105"/>
              </a:spcBef>
            </a:pPr>
            <a:r>
              <a:rPr sz="2000" b="1" dirty="0">
                <a:solidFill>
                  <a:srgbClr val="FFFFFF"/>
                </a:solidFill>
                <a:latin typeface="等线" panose="02010600030101010101" charset="-122"/>
                <a:cs typeface="等线" panose="02010600030101010101" charset="-122"/>
              </a:rPr>
              <a:t>（一）建立健全并落实本单</a:t>
            </a:r>
            <a:r>
              <a:rPr sz="2000" b="1" dirty="0">
                <a:solidFill>
                  <a:srgbClr val="FFFFFF"/>
                </a:solidFill>
                <a:latin typeface="等线" panose="02010600030101010101" charset="-122"/>
                <a:cs typeface="等线" panose="02010600030101010101" charset="-122"/>
              </a:rPr>
              <a:t>位 </a:t>
            </a:r>
            <a:r>
              <a:rPr sz="2000" b="1" dirty="0">
                <a:solidFill>
                  <a:srgbClr val="FFFFFF"/>
                </a:solidFill>
                <a:latin typeface="等线" panose="02010600030101010101" charset="-122"/>
                <a:cs typeface="等线" panose="02010600030101010101" charset="-122"/>
              </a:rPr>
              <a:t>全员安全生产</a:t>
            </a:r>
            <a:r>
              <a:rPr sz="2000" b="1" dirty="0">
                <a:solidFill>
                  <a:srgbClr val="FF0000"/>
                </a:solidFill>
                <a:latin typeface="等线" panose="02010600030101010101" charset="-122"/>
                <a:cs typeface="等线" panose="02010600030101010101" charset="-122"/>
              </a:rPr>
              <a:t>责任制</a:t>
            </a:r>
            <a:r>
              <a:rPr sz="2000" b="1" dirty="0">
                <a:solidFill>
                  <a:srgbClr val="FFFFFF"/>
                </a:solidFill>
                <a:latin typeface="等线" panose="02010600030101010101" charset="-122"/>
                <a:cs typeface="等线" panose="02010600030101010101" charset="-122"/>
              </a:rPr>
              <a:t>，加强</a:t>
            </a:r>
            <a:r>
              <a:rPr sz="2000" b="1" dirty="0">
                <a:solidFill>
                  <a:srgbClr val="FFFFFF"/>
                </a:solidFill>
                <a:latin typeface="等线" panose="02010600030101010101" charset="-122"/>
                <a:cs typeface="等线" panose="02010600030101010101" charset="-122"/>
              </a:rPr>
              <a:t>安 </a:t>
            </a:r>
            <a:r>
              <a:rPr sz="2000" b="1" dirty="0">
                <a:solidFill>
                  <a:srgbClr val="FFFFFF"/>
                </a:solidFill>
                <a:latin typeface="等线" panose="02010600030101010101" charset="-122"/>
                <a:cs typeface="等线" panose="02010600030101010101" charset="-122"/>
              </a:rPr>
              <a:t>全生产标准化建设</a:t>
            </a:r>
            <a:r>
              <a:rPr sz="2000" b="1" spc="5" dirty="0">
                <a:solidFill>
                  <a:srgbClr val="FFFFFF"/>
                </a:solidFill>
                <a:latin typeface="等线" panose="02010600030101010101" charset="-122"/>
                <a:cs typeface="等线" panose="02010600030101010101" charset="-122"/>
              </a:rPr>
              <a:t>；</a:t>
            </a:r>
            <a:endParaRPr sz="2000">
              <a:latin typeface="等线" panose="02010600030101010101" charset="-122"/>
              <a:cs typeface="等线" panose="02010600030101010101" charset="-122"/>
            </a:endParaRPr>
          </a:p>
        </p:txBody>
      </p:sp>
      <p:sp>
        <p:nvSpPr>
          <p:cNvPr id="5" name="object 5"/>
          <p:cNvSpPr txBox="1"/>
          <p:nvPr/>
        </p:nvSpPr>
        <p:spPr>
          <a:xfrm>
            <a:off x="8071091" y="1080566"/>
            <a:ext cx="3074035" cy="941069"/>
          </a:xfrm>
          <a:prstGeom prst="rect">
            <a:avLst/>
          </a:prstGeom>
        </p:spPr>
        <p:txBody>
          <a:bodyPr vert="horz" wrap="square" lIns="0" tIns="13335" rIns="0" bIns="0" rtlCol="0">
            <a:spAutoFit/>
          </a:bodyPr>
          <a:lstStyle/>
          <a:p>
            <a:pPr marL="12700" marR="5080" algn="just">
              <a:lnSpc>
                <a:spcPct val="100000"/>
              </a:lnSpc>
              <a:spcBef>
                <a:spcPts val="105"/>
              </a:spcBef>
            </a:pPr>
            <a:r>
              <a:rPr sz="2000" b="1" dirty="0">
                <a:solidFill>
                  <a:srgbClr val="FFFFFF"/>
                </a:solidFill>
                <a:latin typeface="等线" panose="02010600030101010101" charset="-122"/>
                <a:cs typeface="等线" panose="02010600030101010101" charset="-122"/>
              </a:rPr>
              <a:t>（二）组织制定并实施本</a:t>
            </a:r>
            <a:r>
              <a:rPr sz="2000" b="1" dirty="0">
                <a:solidFill>
                  <a:srgbClr val="FFFFFF"/>
                </a:solidFill>
                <a:latin typeface="等线" panose="02010600030101010101" charset="-122"/>
                <a:cs typeface="等线" panose="02010600030101010101" charset="-122"/>
              </a:rPr>
              <a:t>单 </a:t>
            </a:r>
            <a:r>
              <a:rPr sz="2000" b="1" dirty="0">
                <a:solidFill>
                  <a:srgbClr val="FFFFFF"/>
                </a:solidFill>
                <a:latin typeface="等线" panose="02010600030101010101" charset="-122"/>
                <a:cs typeface="等线" panose="02010600030101010101" charset="-122"/>
              </a:rPr>
              <a:t>位安全生产</a:t>
            </a:r>
            <a:r>
              <a:rPr sz="2000" b="1" dirty="0">
                <a:solidFill>
                  <a:srgbClr val="FF0000"/>
                </a:solidFill>
                <a:latin typeface="等线" panose="02010600030101010101" charset="-122"/>
                <a:cs typeface="等线" panose="02010600030101010101" charset="-122"/>
              </a:rPr>
              <a:t>规章制度</a:t>
            </a:r>
            <a:r>
              <a:rPr sz="2000" b="1" dirty="0">
                <a:solidFill>
                  <a:srgbClr val="FFFFFF"/>
                </a:solidFill>
                <a:latin typeface="等线" panose="02010600030101010101" charset="-122"/>
                <a:cs typeface="等线" panose="02010600030101010101" charset="-122"/>
              </a:rPr>
              <a:t>和</a:t>
            </a:r>
            <a:r>
              <a:rPr sz="2000" b="1" dirty="0">
                <a:solidFill>
                  <a:srgbClr val="FF0000"/>
                </a:solidFill>
                <a:latin typeface="等线" panose="02010600030101010101" charset="-122"/>
                <a:cs typeface="等线" panose="02010600030101010101" charset="-122"/>
              </a:rPr>
              <a:t>操</a:t>
            </a:r>
            <a:r>
              <a:rPr sz="2000" b="1" dirty="0">
                <a:solidFill>
                  <a:srgbClr val="FF0000"/>
                </a:solidFill>
                <a:latin typeface="等线" panose="02010600030101010101" charset="-122"/>
                <a:cs typeface="等线" panose="02010600030101010101" charset="-122"/>
              </a:rPr>
              <a:t>作 </a:t>
            </a:r>
            <a:r>
              <a:rPr sz="2000" b="1" dirty="0">
                <a:solidFill>
                  <a:srgbClr val="FF0000"/>
                </a:solidFill>
                <a:latin typeface="等线" panose="02010600030101010101" charset="-122"/>
                <a:cs typeface="等线" panose="02010600030101010101" charset="-122"/>
              </a:rPr>
              <a:t>规</a:t>
            </a:r>
            <a:r>
              <a:rPr sz="2000" b="1" spc="5" dirty="0">
                <a:solidFill>
                  <a:srgbClr val="FF0000"/>
                </a:solidFill>
                <a:latin typeface="等线" panose="02010600030101010101" charset="-122"/>
                <a:cs typeface="等线" panose="02010600030101010101" charset="-122"/>
              </a:rPr>
              <a:t>程</a:t>
            </a:r>
            <a:endParaRPr sz="2000">
              <a:latin typeface="等线" panose="02010600030101010101" charset="-122"/>
              <a:cs typeface="等线" panose="02010600030101010101" charset="-122"/>
            </a:endParaRPr>
          </a:p>
        </p:txBody>
      </p:sp>
      <p:sp>
        <p:nvSpPr>
          <p:cNvPr id="6" name="object 6"/>
          <p:cNvSpPr txBox="1"/>
          <p:nvPr/>
        </p:nvSpPr>
        <p:spPr>
          <a:xfrm>
            <a:off x="376758" y="2997174"/>
            <a:ext cx="3074035" cy="636270"/>
          </a:xfrm>
          <a:prstGeom prst="rect">
            <a:avLst/>
          </a:prstGeom>
        </p:spPr>
        <p:txBody>
          <a:bodyPr vert="horz" wrap="square" lIns="0" tIns="13335" rIns="0" bIns="0" rtlCol="0">
            <a:spAutoFit/>
          </a:bodyPr>
          <a:lstStyle/>
          <a:p>
            <a:pPr marL="12700" marR="5080">
              <a:lnSpc>
                <a:spcPct val="100000"/>
              </a:lnSpc>
              <a:spcBef>
                <a:spcPts val="105"/>
              </a:spcBef>
            </a:pPr>
            <a:r>
              <a:rPr sz="2000" b="1" dirty="0">
                <a:solidFill>
                  <a:srgbClr val="FFFFFF"/>
                </a:solidFill>
                <a:latin typeface="等线" panose="02010600030101010101" charset="-122"/>
                <a:cs typeface="等线" panose="02010600030101010101" charset="-122"/>
              </a:rPr>
              <a:t>（三）组织制定并实施本</a:t>
            </a:r>
            <a:r>
              <a:rPr sz="2000" b="1" dirty="0">
                <a:solidFill>
                  <a:srgbClr val="FFFFFF"/>
                </a:solidFill>
                <a:latin typeface="等线" panose="02010600030101010101" charset="-122"/>
                <a:cs typeface="等线" panose="02010600030101010101" charset="-122"/>
              </a:rPr>
              <a:t>单 </a:t>
            </a:r>
            <a:r>
              <a:rPr sz="2000" b="1" dirty="0">
                <a:solidFill>
                  <a:srgbClr val="FFFFFF"/>
                </a:solidFill>
                <a:latin typeface="等线" panose="02010600030101010101" charset="-122"/>
                <a:cs typeface="等线" panose="02010600030101010101" charset="-122"/>
              </a:rPr>
              <a:t>位安全生产</a:t>
            </a:r>
            <a:r>
              <a:rPr sz="2000" b="1" dirty="0">
                <a:solidFill>
                  <a:srgbClr val="FF0000"/>
                </a:solidFill>
                <a:latin typeface="等线" panose="02010600030101010101" charset="-122"/>
                <a:cs typeface="等线" panose="02010600030101010101" charset="-122"/>
              </a:rPr>
              <a:t>教育</a:t>
            </a:r>
            <a:r>
              <a:rPr sz="2000" b="1" dirty="0">
                <a:solidFill>
                  <a:srgbClr val="FFFFFF"/>
                </a:solidFill>
                <a:latin typeface="等线" panose="02010600030101010101" charset="-122"/>
                <a:cs typeface="等线" panose="02010600030101010101" charset="-122"/>
              </a:rPr>
              <a:t>和</a:t>
            </a:r>
            <a:r>
              <a:rPr sz="2000" b="1" dirty="0">
                <a:solidFill>
                  <a:srgbClr val="FF0000"/>
                </a:solidFill>
                <a:latin typeface="等线" panose="02010600030101010101" charset="-122"/>
                <a:cs typeface="等线" panose="02010600030101010101" charset="-122"/>
              </a:rPr>
              <a:t>培训</a:t>
            </a:r>
            <a:r>
              <a:rPr sz="2000" b="1" dirty="0">
                <a:solidFill>
                  <a:srgbClr val="FFFFFF"/>
                </a:solidFill>
                <a:latin typeface="等线" panose="02010600030101010101" charset="-122"/>
                <a:cs typeface="等线" panose="02010600030101010101" charset="-122"/>
              </a:rPr>
              <a:t>计</a:t>
            </a:r>
            <a:r>
              <a:rPr sz="2000" b="1" spc="5" dirty="0">
                <a:solidFill>
                  <a:srgbClr val="FFFFFF"/>
                </a:solidFill>
                <a:latin typeface="等线" panose="02010600030101010101" charset="-122"/>
                <a:cs typeface="等线" panose="02010600030101010101" charset="-122"/>
              </a:rPr>
              <a:t>划</a:t>
            </a:r>
            <a:endParaRPr sz="2000">
              <a:latin typeface="等线" panose="02010600030101010101" charset="-122"/>
              <a:cs typeface="等线" panose="02010600030101010101" charset="-122"/>
            </a:endParaRPr>
          </a:p>
        </p:txBody>
      </p:sp>
      <p:sp>
        <p:nvSpPr>
          <p:cNvPr id="7" name="object 7"/>
          <p:cNvSpPr txBox="1"/>
          <p:nvPr/>
        </p:nvSpPr>
        <p:spPr>
          <a:xfrm>
            <a:off x="8609977" y="2869006"/>
            <a:ext cx="2566035" cy="636270"/>
          </a:xfrm>
          <a:prstGeom prst="rect">
            <a:avLst/>
          </a:prstGeom>
        </p:spPr>
        <p:txBody>
          <a:bodyPr vert="horz" wrap="square" lIns="0" tIns="13335" rIns="0" bIns="0" rtlCol="0">
            <a:spAutoFit/>
          </a:bodyPr>
          <a:lstStyle/>
          <a:p>
            <a:pPr marL="12700" marR="5080">
              <a:lnSpc>
                <a:spcPct val="100000"/>
              </a:lnSpc>
              <a:spcBef>
                <a:spcPts val="105"/>
              </a:spcBef>
            </a:pPr>
            <a:r>
              <a:rPr sz="2000" b="1" dirty="0">
                <a:solidFill>
                  <a:srgbClr val="FFFFFF"/>
                </a:solidFill>
                <a:latin typeface="等线" panose="02010600030101010101" charset="-122"/>
                <a:cs typeface="等线" panose="02010600030101010101" charset="-122"/>
              </a:rPr>
              <a:t>（四）保证本单位安</a:t>
            </a:r>
            <a:r>
              <a:rPr sz="2000" b="1" dirty="0">
                <a:solidFill>
                  <a:srgbClr val="FFFFFF"/>
                </a:solidFill>
                <a:latin typeface="等线" panose="02010600030101010101" charset="-122"/>
                <a:cs typeface="等线" panose="02010600030101010101" charset="-122"/>
              </a:rPr>
              <a:t>全 </a:t>
            </a:r>
            <a:r>
              <a:rPr sz="2000" b="1" dirty="0">
                <a:solidFill>
                  <a:srgbClr val="FFFFFF"/>
                </a:solidFill>
                <a:latin typeface="等线" panose="02010600030101010101" charset="-122"/>
                <a:cs typeface="等线" panose="02010600030101010101" charset="-122"/>
              </a:rPr>
              <a:t>生产</a:t>
            </a:r>
            <a:r>
              <a:rPr sz="2000" b="1" dirty="0">
                <a:solidFill>
                  <a:srgbClr val="FF0000"/>
                </a:solidFill>
                <a:latin typeface="等线" panose="02010600030101010101" charset="-122"/>
                <a:cs typeface="等线" panose="02010600030101010101" charset="-122"/>
              </a:rPr>
              <a:t>投入</a:t>
            </a:r>
            <a:r>
              <a:rPr sz="2000" b="1" dirty="0">
                <a:solidFill>
                  <a:srgbClr val="FFFFFF"/>
                </a:solidFill>
                <a:latin typeface="等线" panose="02010600030101010101" charset="-122"/>
                <a:cs typeface="等线" panose="02010600030101010101" charset="-122"/>
              </a:rPr>
              <a:t>的有效实</a:t>
            </a:r>
            <a:r>
              <a:rPr sz="2000" b="1" spc="5" dirty="0">
                <a:solidFill>
                  <a:srgbClr val="FFFFFF"/>
                </a:solidFill>
                <a:latin typeface="等线" panose="02010600030101010101" charset="-122"/>
                <a:cs typeface="等线" panose="02010600030101010101" charset="-122"/>
              </a:rPr>
              <a:t>施</a:t>
            </a:r>
            <a:endParaRPr sz="2000">
              <a:latin typeface="等线" panose="02010600030101010101" charset="-122"/>
              <a:cs typeface="等线" panose="02010600030101010101" charset="-122"/>
            </a:endParaRPr>
          </a:p>
        </p:txBody>
      </p:sp>
      <p:sp>
        <p:nvSpPr>
          <p:cNvPr id="8" name="object 8"/>
          <p:cNvSpPr txBox="1"/>
          <p:nvPr/>
        </p:nvSpPr>
        <p:spPr>
          <a:xfrm>
            <a:off x="376758" y="4563948"/>
            <a:ext cx="3836035" cy="1550670"/>
          </a:xfrm>
          <a:prstGeom prst="rect">
            <a:avLst/>
          </a:prstGeom>
        </p:spPr>
        <p:txBody>
          <a:bodyPr vert="horz" wrap="square" lIns="0" tIns="13335" rIns="0" bIns="0" rtlCol="0">
            <a:spAutoFit/>
          </a:bodyPr>
          <a:lstStyle/>
          <a:p>
            <a:pPr marL="12700" marR="5080" algn="just">
              <a:lnSpc>
                <a:spcPct val="100000"/>
              </a:lnSpc>
              <a:spcBef>
                <a:spcPts val="105"/>
              </a:spcBef>
            </a:pPr>
            <a:r>
              <a:rPr sz="2000" b="1" dirty="0">
                <a:solidFill>
                  <a:srgbClr val="FFFFFF"/>
                </a:solidFill>
                <a:latin typeface="等线" panose="02010600030101010101" charset="-122"/>
                <a:cs typeface="等线" panose="02010600030101010101" charset="-122"/>
              </a:rPr>
              <a:t>（五）组织建立并落实安全风险</a:t>
            </a:r>
            <a:r>
              <a:rPr sz="2000" b="1" dirty="0">
                <a:solidFill>
                  <a:srgbClr val="FFFFFF"/>
                </a:solidFill>
                <a:latin typeface="等线" panose="02010600030101010101" charset="-122"/>
                <a:cs typeface="等线" panose="02010600030101010101" charset="-122"/>
              </a:rPr>
              <a:t>分 </a:t>
            </a:r>
            <a:r>
              <a:rPr sz="2000" b="1" dirty="0">
                <a:solidFill>
                  <a:srgbClr val="FFFFFF"/>
                </a:solidFill>
                <a:latin typeface="等线" panose="02010600030101010101" charset="-122"/>
                <a:cs typeface="等线" panose="02010600030101010101" charset="-122"/>
              </a:rPr>
              <a:t>级管控和隐患排查治理</a:t>
            </a:r>
            <a:r>
              <a:rPr sz="2000" b="1" dirty="0">
                <a:solidFill>
                  <a:srgbClr val="FF0000"/>
                </a:solidFill>
                <a:latin typeface="等线" panose="02010600030101010101" charset="-122"/>
                <a:cs typeface="等线" panose="02010600030101010101" charset="-122"/>
              </a:rPr>
              <a:t>双重预防</a:t>
            </a:r>
            <a:r>
              <a:rPr sz="2000" b="1" dirty="0">
                <a:solidFill>
                  <a:srgbClr val="FFFFFF"/>
                </a:solidFill>
                <a:latin typeface="等线" panose="02010600030101010101" charset="-122"/>
                <a:cs typeface="等线" panose="02010600030101010101" charset="-122"/>
              </a:rPr>
              <a:t>工 </a:t>
            </a:r>
            <a:r>
              <a:rPr sz="2000" b="1" dirty="0">
                <a:solidFill>
                  <a:srgbClr val="FFFFFF"/>
                </a:solidFill>
                <a:latin typeface="等线" panose="02010600030101010101" charset="-122"/>
                <a:cs typeface="等线" panose="02010600030101010101" charset="-122"/>
              </a:rPr>
              <a:t>作机制，督促、检查本单位的安</a:t>
            </a:r>
            <a:r>
              <a:rPr sz="2000" b="1" dirty="0">
                <a:solidFill>
                  <a:srgbClr val="FFFFFF"/>
                </a:solidFill>
                <a:latin typeface="等线" panose="02010600030101010101" charset="-122"/>
                <a:cs typeface="等线" panose="02010600030101010101" charset="-122"/>
              </a:rPr>
              <a:t>全 </a:t>
            </a:r>
            <a:r>
              <a:rPr sz="2000" b="1" dirty="0">
                <a:solidFill>
                  <a:srgbClr val="FFFFFF"/>
                </a:solidFill>
                <a:latin typeface="等线" panose="02010600030101010101" charset="-122"/>
                <a:cs typeface="等线" panose="02010600030101010101" charset="-122"/>
              </a:rPr>
              <a:t>生产工作，及时消除生产安全事</a:t>
            </a:r>
            <a:r>
              <a:rPr sz="2000" b="1" dirty="0">
                <a:solidFill>
                  <a:srgbClr val="FFFFFF"/>
                </a:solidFill>
                <a:latin typeface="等线" panose="02010600030101010101" charset="-122"/>
                <a:cs typeface="等线" panose="02010600030101010101" charset="-122"/>
              </a:rPr>
              <a:t>故 </a:t>
            </a:r>
            <a:r>
              <a:rPr sz="2000" b="1" dirty="0">
                <a:solidFill>
                  <a:srgbClr val="FF0000"/>
                </a:solidFill>
                <a:latin typeface="等线" panose="02010600030101010101" charset="-122"/>
                <a:cs typeface="等线" panose="02010600030101010101" charset="-122"/>
              </a:rPr>
              <a:t>隐患</a:t>
            </a:r>
            <a:r>
              <a:rPr sz="2000" b="1" spc="5" dirty="0">
                <a:solidFill>
                  <a:srgbClr val="FFFFFF"/>
                </a:solidFill>
                <a:latin typeface="等线" panose="02010600030101010101" charset="-122"/>
                <a:cs typeface="等线" panose="02010600030101010101" charset="-122"/>
              </a:rPr>
              <a:t>；</a:t>
            </a:r>
            <a:endParaRPr sz="2000">
              <a:latin typeface="等线" panose="02010600030101010101" charset="-122"/>
              <a:cs typeface="等线" panose="02010600030101010101" charset="-122"/>
            </a:endParaRPr>
          </a:p>
        </p:txBody>
      </p:sp>
      <p:sp>
        <p:nvSpPr>
          <p:cNvPr id="9" name="object 9"/>
          <p:cNvSpPr txBox="1"/>
          <p:nvPr/>
        </p:nvSpPr>
        <p:spPr>
          <a:xfrm>
            <a:off x="8015770" y="4650346"/>
            <a:ext cx="3328035" cy="648335"/>
          </a:xfrm>
          <a:prstGeom prst="rect">
            <a:avLst/>
          </a:prstGeom>
        </p:spPr>
        <p:txBody>
          <a:bodyPr vert="horz" wrap="square" lIns="0" tIns="1270" rIns="0" bIns="0" rtlCol="0">
            <a:spAutoFit/>
          </a:bodyPr>
          <a:lstStyle/>
          <a:p>
            <a:pPr marL="12700" marR="5080">
              <a:lnSpc>
                <a:spcPct val="104000"/>
              </a:lnSpc>
              <a:spcBef>
                <a:spcPts val="10"/>
              </a:spcBef>
            </a:pPr>
            <a:r>
              <a:rPr sz="2000" b="1" dirty="0">
                <a:solidFill>
                  <a:srgbClr val="FFFFFF"/>
                </a:solidFill>
                <a:latin typeface="等线" panose="02010600030101010101" charset="-122"/>
                <a:cs typeface="等线" panose="02010600030101010101" charset="-122"/>
              </a:rPr>
              <a:t>（六）组织制定并实施本单</a:t>
            </a:r>
            <a:r>
              <a:rPr sz="2000" b="1" dirty="0">
                <a:solidFill>
                  <a:srgbClr val="FFFFFF"/>
                </a:solidFill>
                <a:latin typeface="等线" panose="02010600030101010101" charset="-122"/>
                <a:cs typeface="等线" panose="02010600030101010101" charset="-122"/>
              </a:rPr>
              <a:t>位 </a:t>
            </a:r>
            <a:r>
              <a:rPr sz="2000" b="1" dirty="0">
                <a:solidFill>
                  <a:srgbClr val="FFFFFF"/>
                </a:solidFill>
                <a:latin typeface="等线" panose="02010600030101010101" charset="-122"/>
                <a:cs typeface="等线" panose="02010600030101010101" charset="-122"/>
              </a:rPr>
              <a:t>的生产安全事故应急救援</a:t>
            </a:r>
            <a:r>
              <a:rPr sz="2000" b="1" dirty="0">
                <a:solidFill>
                  <a:srgbClr val="FF0000"/>
                </a:solidFill>
                <a:latin typeface="等线" panose="02010600030101010101" charset="-122"/>
                <a:cs typeface="等线" panose="02010600030101010101" charset="-122"/>
              </a:rPr>
              <a:t>预</a:t>
            </a:r>
            <a:r>
              <a:rPr sz="2000" b="1" spc="5" dirty="0">
                <a:solidFill>
                  <a:srgbClr val="FF0000"/>
                </a:solidFill>
                <a:latin typeface="等线" panose="02010600030101010101" charset="-122"/>
                <a:cs typeface="等线" panose="02010600030101010101" charset="-122"/>
              </a:rPr>
              <a:t>案</a:t>
            </a:r>
            <a:endParaRPr sz="2000">
              <a:latin typeface="等线" panose="02010600030101010101" charset="-122"/>
              <a:cs typeface="等线" panose="02010600030101010101" charset="-122"/>
            </a:endParaRPr>
          </a:p>
        </p:txBody>
      </p:sp>
      <p:sp>
        <p:nvSpPr>
          <p:cNvPr id="10" name="object 10"/>
          <p:cNvSpPr txBox="1">
            <a:spLocks noGrp="1"/>
          </p:cNvSpPr>
          <p:nvPr>
            <p:ph type="title"/>
          </p:nvPr>
        </p:nvSpPr>
        <p:spPr>
          <a:xfrm>
            <a:off x="721283" y="248793"/>
            <a:ext cx="6515734" cy="331470"/>
          </a:xfrm>
          <a:prstGeom prst="rect">
            <a:avLst/>
          </a:prstGeom>
        </p:spPr>
        <p:txBody>
          <a:bodyPr vert="horz" wrap="square" lIns="0" tIns="13335" rIns="0" bIns="0" rtlCol="0">
            <a:spAutoFit/>
          </a:bodyPr>
          <a:lstStyle/>
          <a:p>
            <a:pPr marL="12700">
              <a:lnSpc>
                <a:spcPct val="100000"/>
              </a:lnSpc>
              <a:spcBef>
                <a:spcPts val="105"/>
              </a:spcBef>
              <a:tabLst>
                <a:tab pos="1167765" algn="l"/>
              </a:tabLst>
            </a:pPr>
            <a:r>
              <a:rPr sz="2000" dirty="0">
                <a:solidFill>
                  <a:srgbClr val="FFFFFF"/>
                </a:solidFill>
                <a:latin typeface="等线" panose="02010600030101010101" charset="-122"/>
                <a:cs typeface="等线" panose="02010600030101010101" charset="-122"/>
              </a:rPr>
              <a:t>第十八</a:t>
            </a:r>
            <a:r>
              <a:rPr sz="2000" spc="5" dirty="0">
                <a:solidFill>
                  <a:srgbClr val="FFFFFF"/>
                </a:solidFill>
                <a:latin typeface="等线" panose="02010600030101010101" charset="-122"/>
                <a:cs typeface="等线" panose="02010600030101010101" charset="-122"/>
              </a:rPr>
              <a:t>条</a:t>
            </a:r>
            <a:r>
              <a:rPr sz="2000" dirty="0">
                <a:solidFill>
                  <a:srgbClr val="FFFFFF"/>
                </a:solidFill>
                <a:latin typeface="等线" panose="02010600030101010101" charset="-122"/>
                <a:cs typeface="等线" panose="02010600030101010101" charset="-122"/>
              </a:rPr>
              <a:t>	</a:t>
            </a:r>
            <a:r>
              <a:rPr sz="2000" dirty="0">
                <a:solidFill>
                  <a:srgbClr val="FFFFFF"/>
                </a:solidFill>
                <a:latin typeface="等线" panose="02010600030101010101" charset="-122"/>
                <a:cs typeface="等线" panose="02010600030101010101" charset="-122"/>
              </a:rPr>
              <a:t>主要负责人对本单位安全生产工作负有下列职</a:t>
            </a:r>
            <a:r>
              <a:rPr sz="2000" spc="5" dirty="0">
                <a:solidFill>
                  <a:srgbClr val="FFFFFF"/>
                </a:solidFill>
                <a:latin typeface="等线" panose="02010600030101010101" charset="-122"/>
                <a:cs typeface="等线" panose="02010600030101010101" charset="-122"/>
              </a:rPr>
              <a:t>责</a:t>
            </a:r>
            <a:endParaRPr sz="2000">
              <a:latin typeface="等线" panose="02010600030101010101" charset="-122"/>
              <a:cs typeface="等线" panose="02010600030101010101" charset="-122"/>
            </a:endParaRPr>
          </a:p>
        </p:txBody>
      </p:sp>
      <p:sp>
        <p:nvSpPr>
          <p:cNvPr id="11" name="object 11"/>
          <p:cNvSpPr/>
          <p:nvPr/>
        </p:nvSpPr>
        <p:spPr>
          <a:xfrm>
            <a:off x="4089400" y="1281531"/>
            <a:ext cx="4092536" cy="4089400"/>
          </a:xfrm>
          <a:prstGeom prst="rect">
            <a:avLst/>
          </a:prstGeom>
          <a:blipFill>
            <a:blip r:embed="rId1" cstate="print"/>
            <a:stretch>
              <a:fillRect/>
            </a:stretch>
          </a:blipFill>
        </p:spPr>
        <p:txBody>
          <a:bodyPr wrap="square" lIns="0" tIns="0" rIns="0" bIns="0" rtlCol="0"/>
          <a:lstStyle/>
          <a:p/>
        </p:txBody>
      </p:sp>
      <p:sp>
        <p:nvSpPr>
          <p:cNvPr id="12" name="object 12"/>
          <p:cNvSpPr txBox="1"/>
          <p:nvPr/>
        </p:nvSpPr>
        <p:spPr>
          <a:xfrm>
            <a:off x="5613260" y="2575179"/>
            <a:ext cx="1611630" cy="1777364"/>
          </a:xfrm>
          <a:prstGeom prst="rect">
            <a:avLst/>
          </a:prstGeom>
        </p:spPr>
        <p:txBody>
          <a:bodyPr vert="horz" wrap="square" lIns="0" tIns="12065" rIns="0" bIns="0" rtlCol="0">
            <a:spAutoFit/>
          </a:bodyPr>
          <a:lstStyle/>
          <a:p>
            <a:pPr marL="12700">
              <a:lnSpc>
                <a:spcPct val="100000"/>
              </a:lnSpc>
              <a:spcBef>
                <a:spcPts val="95"/>
              </a:spcBef>
            </a:pPr>
            <a:r>
              <a:rPr sz="11500" b="1" spc="-5" dirty="0">
                <a:solidFill>
                  <a:srgbClr val="FFFFFF"/>
                </a:solidFill>
                <a:latin typeface="微软雅黑" panose="020B0503020204020204" charset="-122"/>
                <a:cs typeface="微软雅黑" panose="020B0503020204020204" charset="-122"/>
              </a:rPr>
              <a:t>7</a:t>
            </a:r>
            <a:r>
              <a:rPr sz="1800" b="1" spc="-5" dirty="0">
                <a:solidFill>
                  <a:srgbClr val="FFFFFF"/>
                </a:solidFill>
                <a:latin typeface="等线" panose="02010600030101010101" charset="-122"/>
                <a:cs typeface="等线" panose="02010600030101010101" charset="-122"/>
              </a:rPr>
              <a:t>个方面</a:t>
            </a:r>
            <a:endParaRPr sz="1800">
              <a:latin typeface="等线" panose="02010600030101010101" charset="-122"/>
              <a:cs typeface="等线" panose="02010600030101010101" charset="-122"/>
            </a:endParaRPr>
          </a:p>
        </p:txBody>
      </p:sp>
      <p:sp>
        <p:nvSpPr>
          <p:cNvPr id="13" name="object 13"/>
          <p:cNvSpPr txBox="1"/>
          <p:nvPr/>
        </p:nvSpPr>
        <p:spPr>
          <a:xfrm>
            <a:off x="10262234" y="6472961"/>
            <a:ext cx="1712595" cy="240029"/>
          </a:xfrm>
          <a:prstGeom prst="rect">
            <a:avLst/>
          </a:prstGeom>
        </p:spPr>
        <p:txBody>
          <a:bodyPr vert="horz" wrap="square" lIns="0" tIns="13335" rIns="0" bIns="0" rtlCol="0">
            <a:spAutoFit/>
          </a:bodyPr>
          <a:lstStyle/>
          <a:p>
            <a:pPr marL="12700">
              <a:lnSpc>
                <a:spcPct val="100000"/>
              </a:lnSpc>
              <a:spcBef>
                <a:spcPts val="105"/>
              </a:spcBef>
            </a:pPr>
            <a:r>
              <a:rPr sz="1400" spc="-5" dirty="0">
                <a:solidFill>
                  <a:srgbClr val="FFFFFF"/>
                </a:solidFill>
                <a:latin typeface="微软雅黑" panose="020B0503020204020204" charset="-122"/>
                <a:cs typeface="微软雅黑" panose="020B0503020204020204" charset="-122"/>
              </a:rPr>
              <a:t>第二章&lt;第二十一条</a:t>
            </a:r>
            <a:r>
              <a:rPr sz="1400" dirty="0">
                <a:solidFill>
                  <a:srgbClr val="FFFFFF"/>
                </a:solidFill>
                <a:latin typeface="微软雅黑" panose="020B0503020204020204" charset="-122"/>
                <a:cs typeface="微软雅黑" panose="020B0503020204020204" charset="-122"/>
              </a:rPr>
              <a:t>&gt;</a:t>
            </a:r>
            <a:endParaRPr sz="1400">
              <a:latin typeface="微软雅黑" panose="020B0503020204020204" charset="-122"/>
              <a:cs typeface="微软雅黑" panose="020B0503020204020204" charset="-122"/>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19483" y="6555028"/>
            <a:ext cx="180975" cy="194310"/>
          </a:xfrm>
          <a:prstGeom prst="rect">
            <a:avLst/>
          </a:prstGeom>
        </p:spPr>
        <p:txBody>
          <a:bodyPr vert="horz" wrap="square" lIns="0" tIns="13335" rIns="0" bIns="0" rtlCol="0">
            <a:spAutoFit/>
          </a:bodyPr>
          <a:lstStyle/>
          <a:p>
            <a:pPr marL="12700">
              <a:lnSpc>
                <a:spcPct val="100000"/>
              </a:lnSpc>
              <a:spcBef>
                <a:spcPts val="105"/>
              </a:spcBef>
            </a:pPr>
            <a:r>
              <a:rPr sz="1100" spc="-5" dirty="0">
                <a:latin typeface="Arial" panose="020B0604020202020204"/>
                <a:cs typeface="Arial" panose="020B0604020202020204"/>
              </a:rPr>
              <a:t>7</a:t>
            </a:r>
            <a:r>
              <a:rPr sz="1100" dirty="0">
                <a:latin typeface="Arial" panose="020B0604020202020204"/>
                <a:cs typeface="Arial" panose="020B0604020202020204"/>
              </a:rPr>
              <a:t>4</a:t>
            </a:r>
            <a:endParaRPr sz="1100">
              <a:latin typeface="Arial" panose="020B0604020202020204"/>
              <a:cs typeface="Arial" panose="020B0604020202020204"/>
            </a:endParaRPr>
          </a:p>
        </p:txBody>
      </p:sp>
      <p:sp>
        <p:nvSpPr>
          <p:cNvPr id="3" name="object 3"/>
          <p:cNvSpPr txBox="1">
            <a:spLocks noGrp="1"/>
          </p:cNvSpPr>
          <p:nvPr>
            <p:ph type="title"/>
          </p:nvPr>
        </p:nvSpPr>
        <p:spPr>
          <a:xfrm>
            <a:off x="383540" y="505853"/>
            <a:ext cx="24644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各级人员职</a:t>
            </a:r>
            <a:r>
              <a:rPr sz="3200" spc="5" dirty="0">
                <a:solidFill>
                  <a:srgbClr val="000000"/>
                </a:solidFill>
              </a:rPr>
              <a:t>责</a:t>
            </a:r>
            <a:endParaRPr sz="3200"/>
          </a:p>
        </p:txBody>
      </p:sp>
      <p:sp>
        <p:nvSpPr>
          <p:cNvPr id="4" name="object 4"/>
          <p:cNvSpPr/>
          <p:nvPr/>
        </p:nvSpPr>
        <p:spPr>
          <a:xfrm>
            <a:off x="957072" y="1362455"/>
            <a:ext cx="3915155" cy="2959608"/>
          </a:xfrm>
          <a:prstGeom prst="rect">
            <a:avLst/>
          </a:prstGeom>
          <a:blipFill>
            <a:blip r:embed="rId1" cstate="print"/>
            <a:stretch>
              <a:fillRect/>
            </a:stretch>
          </a:blipFill>
        </p:spPr>
        <p:txBody>
          <a:bodyPr wrap="square" lIns="0" tIns="0" rIns="0" bIns="0" rtlCol="0"/>
          <a:lstStyle/>
          <a:p/>
        </p:txBody>
      </p:sp>
      <p:sp>
        <p:nvSpPr>
          <p:cNvPr id="5" name="object 5"/>
          <p:cNvSpPr txBox="1"/>
          <p:nvPr/>
        </p:nvSpPr>
        <p:spPr>
          <a:xfrm>
            <a:off x="1152791" y="4835728"/>
            <a:ext cx="7336790" cy="1550670"/>
          </a:xfrm>
          <a:prstGeom prst="rect">
            <a:avLst/>
          </a:prstGeom>
        </p:spPr>
        <p:txBody>
          <a:bodyPr vert="horz" wrap="square" lIns="0" tIns="13335" rIns="0" bIns="0" rtlCol="0">
            <a:spAutoFit/>
          </a:bodyPr>
          <a:lstStyle/>
          <a:p>
            <a:pPr marL="355600" indent="-342900">
              <a:lnSpc>
                <a:spcPct val="100000"/>
              </a:lnSpc>
              <a:spcBef>
                <a:spcPts val="105"/>
              </a:spcBef>
              <a:buFont typeface="Arial" panose="020B0604020202020204"/>
              <a:buChar char="•"/>
              <a:tabLst>
                <a:tab pos="354965" algn="l"/>
                <a:tab pos="355600" algn="l"/>
              </a:tabLst>
            </a:pPr>
            <a:r>
              <a:rPr sz="2000" b="1" dirty="0">
                <a:solidFill>
                  <a:srgbClr val="C00000"/>
                </a:solidFill>
                <a:latin typeface="微软雅黑" panose="020B0503020204020204" charset="-122"/>
                <a:cs typeface="微软雅黑" panose="020B0503020204020204" charset="-122"/>
              </a:rPr>
              <a:t>主要负责人</a:t>
            </a:r>
            <a:r>
              <a:rPr sz="2000" dirty="0">
                <a:latin typeface="微软雅黑" panose="020B0503020204020204" charset="-122"/>
                <a:cs typeface="微软雅黑" panose="020B0503020204020204" charset="-122"/>
              </a:rPr>
              <a:t>对公司的安全生产全面负</a:t>
            </a:r>
            <a:r>
              <a:rPr sz="2000" spc="5" dirty="0">
                <a:latin typeface="微软雅黑" panose="020B0503020204020204" charset="-122"/>
                <a:cs typeface="微软雅黑" panose="020B0503020204020204" charset="-122"/>
              </a:rPr>
              <a:t>责</a:t>
            </a:r>
            <a:endParaRPr sz="2000">
              <a:latin typeface="微软雅黑" panose="020B0503020204020204" charset="-122"/>
              <a:cs typeface="微软雅黑" panose="020B0503020204020204" charset="-122"/>
            </a:endParaRPr>
          </a:p>
          <a:p>
            <a:pPr>
              <a:lnSpc>
                <a:spcPct val="100000"/>
              </a:lnSpc>
              <a:spcBef>
                <a:spcPts val="40"/>
              </a:spcBef>
              <a:buClr>
                <a:srgbClr val="C00000"/>
              </a:buClr>
              <a:buFont typeface="Arial" panose="020B0604020202020204"/>
              <a:buChar char="•"/>
            </a:pPr>
            <a:endParaRPr sz="2050">
              <a:latin typeface="Times New Roman" panose="02020603050405020304"/>
              <a:cs typeface="Times New Roman" panose="02020603050405020304"/>
            </a:endParaRPr>
          </a:p>
          <a:p>
            <a:pPr marL="355600" indent="-342900">
              <a:lnSpc>
                <a:spcPct val="100000"/>
              </a:lnSpc>
              <a:buFont typeface="Arial" panose="020B0604020202020204"/>
              <a:buChar char="•"/>
              <a:tabLst>
                <a:tab pos="354965" algn="l"/>
                <a:tab pos="355600" algn="l"/>
              </a:tabLst>
            </a:pPr>
            <a:r>
              <a:rPr sz="2000" b="1" dirty="0">
                <a:solidFill>
                  <a:srgbClr val="C00000"/>
                </a:solidFill>
                <a:latin typeface="微软雅黑" panose="020B0503020204020204" charset="-122"/>
                <a:cs typeface="微软雅黑" panose="020B0503020204020204" charset="-122"/>
              </a:rPr>
              <a:t>各级管理者</a:t>
            </a:r>
            <a:r>
              <a:rPr sz="2000" spc="-5" dirty="0">
                <a:latin typeface="微软雅黑" panose="020B0503020204020204" charset="-122"/>
                <a:cs typeface="微软雅黑" panose="020B0503020204020204" charset="-122"/>
              </a:rPr>
              <a:t>对所负责的业务安全及其下属安全负责-</a:t>
            </a:r>
            <a:r>
              <a:rPr sz="2000" dirty="0">
                <a:solidFill>
                  <a:srgbClr val="C50B2F"/>
                </a:solidFill>
                <a:latin typeface="微软雅黑" panose="020B0503020204020204" charset="-122"/>
                <a:cs typeface="微软雅黑" panose="020B0503020204020204" charset="-122"/>
              </a:rPr>
              <a:t>考核机制</a:t>
            </a:r>
            <a:r>
              <a:rPr sz="2000" spc="5" dirty="0">
                <a:solidFill>
                  <a:srgbClr val="C50B2F"/>
                </a:solidFill>
                <a:latin typeface="微软雅黑" panose="020B0503020204020204" charset="-122"/>
                <a:cs typeface="微软雅黑" panose="020B0503020204020204" charset="-122"/>
              </a:rPr>
              <a:t>？</a:t>
            </a:r>
            <a:endParaRPr sz="2000">
              <a:latin typeface="微软雅黑" panose="020B0503020204020204" charset="-122"/>
              <a:cs typeface="微软雅黑" panose="020B0503020204020204" charset="-122"/>
            </a:endParaRPr>
          </a:p>
          <a:p>
            <a:pPr>
              <a:lnSpc>
                <a:spcPct val="100000"/>
              </a:lnSpc>
              <a:spcBef>
                <a:spcPts val="45"/>
              </a:spcBef>
              <a:buClr>
                <a:srgbClr val="C00000"/>
              </a:buClr>
              <a:buFont typeface="Arial" panose="020B0604020202020204"/>
              <a:buChar char="•"/>
            </a:pPr>
            <a:endParaRPr sz="2050">
              <a:latin typeface="Times New Roman" panose="02020603050405020304"/>
              <a:cs typeface="Times New Roman" panose="02020603050405020304"/>
            </a:endParaRPr>
          </a:p>
          <a:p>
            <a:pPr marL="355600" indent="-342900">
              <a:lnSpc>
                <a:spcPct val="100000"/>
              </a:lnSpc>
              <a:buFont typeface="Arial" panose="020B0604020202020204"/>
              <a:buChar char="•"/>
              <a:tabLst>
                <a:tab pos="354965" algn="l"/>
                <a:tab pos="355600" algn="l"/>
              </a:tabLst>
            </a:pPr>
            <a:r>
              <a:rPr sz="2000" b="1" dirty="0">
                <a:solidFill>
                  <a:srgbClr val="C00000"/>
                </a:solidFill>
                <a:latin typeface="微软雅黑" panose="020B0503020204020204" charset="-122"/>
                <a:cs typeface="微软雅黑" panose="020B0503020204020204" charset="-122"/>
              </a:rPr>
              <a:t>工作执行者</a:t>
            </a:r>
            <a:r>
              <a:rPr sz="2000" dirty="0">
                <a:latin typeface="微软雅黑" panose="020B0503020204020204" charset="-122"/>
                <a:cs typeface="微软雅黑" panose="020B0503020204020204" charset="-122"/>
              </a:rPr>
              <a:t>对本岗位的安全生产负</a:t>
            </a:r>
            <a:r>
              <a:rPr sz="2000" spc="5" dirty="0">
                <a:latin typeface="微软雅黑" panose="020B0503020204020204" charset="-122"/>
                <a:cs typeface="微软雅黑" panose="020B0503020204020204" charset="-122"/>
              </a:rPr>
              <a:t>责</a:t>
            </a:r>
            <a:endParaRPr sz="2000">
              <a:latin typeface="微软雅黑" panose="020B0503020204020204" charset="-122"/>
              <a:cs typeface="微软雅黑" panose="020B0503020204020204" charset="-122"/>
            </a:endParaRPr>
          </a:p>
        </p:txBody>
      </p:sp>
      <p:sp>
        <p:nvSpPr>
          <p:cNvPr id="6" name="object 6"/>
          <p:cNvSpPr/>
          <p:nvPr/>
        </p:nvSpPr>
        <p:spPr>
          <a:xfrm>
            <a:off x="6781622" y="1398206"/>
            <a:ext cx="4393717" cy="2939300"/>
          </a:xfrm>
          <a:prstGeom prst="rect">
            <a:avLst/>
          </a:prstGeom>
          <a:blipFill>
            <a:blip r:embed="rId2" cstate="print"/>
            <a:stretch>
              <a:fillRect/>
            </a:stretch>
          </a:blipFill>
        </p:spPr>
        <p:txBody>
          <a:bodyPr wrap="square" lIns="0" tIns="0" rIns="0" bIns="0" rtlCol="0"/>
          <a:lstStyle/>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33756" y="157327"/>
            <a:ext cx="112776" cy="590956"/>
          </a:xfrm>
          <a:prstGeom prst="rect">
            <a:avLst/>
          </a:prstGeom>
          <a:blipFill>
            <a:blip r:embed="rId1" cstate="print"/>
            <a:stretch>
              <a:fillRect/>
            </a:stretch>
          </a:blipFill>
        </p:spPr>
        <p:txBody>
          <a:bodyPr wrap="square" lIns="0" tIns="0" rIns="0" bIns="0" rtlCol="0"/>
          <a:lstStyle/>
          <a:p/>
        </p:txBody>
      </p:sp>
      <p:sp>
        <p:nvSpPr>
          <p:cNvPr id="3" name="object 3"/>
          <p:cNvSpPr/>
          <p:nvPr/>
        </p:nvSpPr>
        <p:spPr>
          <a:xfrm>
            <a:off x="584022"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4" name="object 4"/>
          <p:cNvSpPr/>
          <p:nvPr/>
        </p:nvSpPr>
        <p:spPr>
          <a:xfrm>
            <a:off x="650697"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5" name="object 5"/>
          <p:cNvSpPr/>
          <p:nvPr/>
        </p:nvSpPr>
        <p:spPr>
          <a:xfrm>
            <a:off x="717372"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6" name="object 6"/>
          <p:cNvSpPr/>
          <p:nvPr/>
        </p:nvSpPr>
        <p:spPr>
          <a:xfrm>
            <a:off x="784047"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7" name="object 7"/>
          <p:cNvSpPr/>
          <p:nvPr/>
        </p:nvSpPr>
        <p:spPr>
          <a:xfrm>
            <a:off x="850722"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8" name="object 8"/>
          <p:cNvSpPr/>
          <p:nvPr/>
        </p:nvSpPr>
        <p:spPr>
          <a:xfrm>
            <a:off x="917397"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9" name="object 9"/>
          <p:cNvSpPr/>
          <p:nvPr/>
        </p:nvSpPr>
        <p:spPr>
          <a:xfrm>
            <a:off x="984072"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10" name="object 10"/>
          <p:cNvSpPr/>
          <p:nvPr/>
        </p:nvSpPr>
        <p:spPr>
          <a:xfrm>
            <a:off x="1050747"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11" name="object 11"/>
          <p:cNvSpPr/>
          <p:nvPr/>
        </p:nvSpPr>
        <p:spPr>
          <a:xfrm>
            <a:off x="1117422"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12" name="object 12"/>
          <p:cNvSpPr/>
          <p:nvPr/>
        </p:nvSpPr>
        <p:spPr>
          <a:xfrm>
            <a:off x="1184097"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13" name="object 13"/>
          <p:cNvSpPr/>
          <p:nvPr/>
        </p:nvSpPr>
        <p:spPr>
          <a:xfrm>
            <a:off x="1250772"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14" name="object 14"/>
          <p:cNvSpPr/>
          <p:nvPr/>
        </p:nvSpPr>
        <p:spPr>
          <a:xfrm>
            <a:off x="1317447"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15" name="object 15"/>
          <p:cNvSpPr/>
          <p:nvPr/>
        </p:nvSpPr>
        <p:spPr>
          <a:xfrm>
            <a:off x="1384122"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16" name="object 16"/>
          <p:cNvSpPr/>
          <p:nvPr/>
        </p:nvSpPr>
        <p:spPr>
          <a:xfrm>
            <a:off x="1450797"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17" name="object 17"/>
          <p:cNvSpPr/>
          <p:nvPr/>
        </p:nvSpPr>
        <p:spPr>
          <a:xfrm>
            <a:off x="1517472"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18" name="object 18"/>
          <p:cNvSpPr/>
          <p:nvPr/>
        </p:nvSpPr>
        <p:spPr>
          <a:xfrm>
            <a:off x="1584147"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19" name="object 19"/>
          <p:cNvSpPr/>
          <p:nvPr/>
        </p:nvSpPr>
        <p:spPr>
          <a:xfrm>
            <a:off x="1650822"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20" name="object 20"/>
          <p:cNvSpPr/>
          <p:nvPr/>
        </p:nvSpPr>
        <p:spPr>
          <a:xfrm>
            <a:off x="1717497"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21" name="object 21"/>
          <p:cNvSpPr/>
          <p:nvPr/>
        </p:nvSpPr>
        <p:spPr>
          <a:xfrm>
            <a:off x="1784172"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22" name="object 22"/>
          <p:cNvSpPr/>
          <p:nvPr/>
        </p:nvSpPr>
        <p:spPr>
          <a:xfrm>
            <a:off x="1850847"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23" name="object 23"/>
          <p:cNvSpPr/>
          <p:nvPr/>
        </p:nvSpPr>
        <p:spPr>
          <a:xfrm>
            <a:off x="1917522"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24" name="object 24"/>
          <p:cNvSpPr/>
          <p:nvPr/>
        </p:nvSpPr>
        <p:spPr>
          <a:xfrm>
            <a:off x="1984197"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25" name="object 25"/>
          <p:cNvSpPr/>
          <p:nvPr/>
        </p:nvSpPr>
        <p:spPr>
          <a:xfrm>
            <a:off x="2050872"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26" name="object 26"/>
          <p:cNvSpPr/>
          <p:nvPr/>
        </p:nvSpPr>
        <p:spPr>
          <a:xfrm>
            <a:off x="2117547"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27" name="object 27"/>
          <p:cNvSpPr/>
          <p:nvPr/>
        </p:nvSpPr>
        <p:spPr>
          <a:xfrm>
            <a:off x="2184222"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28" name="object 28"/>
          <p:cNvSpPr/>
          <p:nvPr/>
        </p:nvSpPr>
        <p:spPr>
          <a:xfrm>
            <a:off x="2250897"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29" name="object 29"/>
          <p:cNvSpPr/>
          <p:nvPr/>
        </p:nvSpPr>
        <p:spPr>
          <a:xfrm>
            <a:off x="2317572"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30" name="object 30"/>
          <p:cNvSpPr/>
          <p:nvPr/>
        </p:nvSpPr>
        <p:spPr>
          <a:xfrm>
            <a:off x="2384247"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31" name="object 31"/>
          <p:cNvSpPr/>
          <p:nvPr/>
        </p:nvSpPr>
        <p:spPr>
          <a:xfrm>
            <a:off x="2450922"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32" name="object 32"/>
          <p:cNvSpPr/>
          <p:nvPr/>
        </p:nvSpPr>
        <p:spPr>
          <a:xfrm>
            <a:off x="2517597"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33" name="object 33"/>
          <p:cNvSpPr/>
          <p:nvPr/>
        </p:nvSpPr>
        <p:spPr>
          <a:xfrm>
            <a:off x="2584272"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34" name="object 34"/>
          <p:cNvSpPr/>
          <p:nvPr/>
        </p:nvSpPr>
        <p:spPr>
          <a:xfrm>
            <a:off x="2650947"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35" name="object 35"/>
          <p:cNvSpPr/>
          <p:nvPr/>
        </p:nvSpPr>
        <p:spPr>
          <a:xfrm>
            <a:off x="2717622"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36" name="object 36"/>
          <p:cNvSpPr/>
          <p:nvPr/>
        </p:nvSpPr>
        <p:spPr>
          <a:xfrm>
            <a:off x="2784297"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37" name="object 37"/>
          <p:cNvSpPr/>
          <p:nvPr/>
        </p:nvSpPr>
        <p:spPr>
          <a:xfrm>
            <a:off x="2850972"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38" name="object 38"/>
          <p:cNvSpPr/>
          <p:nvPr/>
        </p:nvSpPr>
        <p:spPr>
          <a:xfrm>
            <a:off x="2917647"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39" name="object 39"/>
          <p:cNvSpPr/>
          <p:nvPr/>
        </p:nvSpPr>
        <p:spPr>
          <a:xfrm>
            <a:off x="2984322"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40" name="object 40"/>
          <p:cNvSpPr/>
          <p:nvPr/>
        </p:nvSpPr>
        <p:spPr>
          <a:xfrm>
            <a:off x="3050997"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41" name="object 41"/>
          <p:cNvSpPr/>
          <p:nvPr/>
        </p:nvSpPr>
        <p:spPr>
          <a:xfrm>
            <a:off x="3117672"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42" name="object 42"/>
          <p:cNvSpPr/>
          <p:nvPr/>
        </p:nvSpPr>
        <p:spPr>
          <a:xfrm>
            <a:off x="3184347"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43" name="object 43"/>
          <p:cNvSpPr/>
          <p:nvPr/>
        </p:nvSpPr>
        <p:spPr>
          <a:xfrm>
            <a:off x="3251022"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44" name="object 44"/>
          <p:cNvSpPr/>
          <p:nvPr/>
        </p:nvSpPr>
        <p:spPr>
          <a:xfrm>
            <a:off x="3317697"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45" name="object 45"/>
          <p:cNvSpPr/>
          <p:nvPr/>
        </p:nvSpPr>
        <p:spPr>
          <a:xfrm>
            <a:off x="3384372"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46" name="object 46"/>
          <p:cNvSpPr/>
          <p:nvPr/>
        </p:nvSpPr>
        <p:spPr>
          <a:xfrm>
            <a:off x="3451047"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47" name="object 47"/>
          <p:cNvSpPr/>
          <p:nvPr/>
        </p:nvSpPr>
        <p:spPr>
          <a:xfrm>
            <a:off x="3517722"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48" name="object 48"/>
          <p:cNvSpPr/>
          <p:nvPr/>
        </p:nvSpPr>
        <p:spPr>
          <a:xfrm>
            <a:off x="3584397"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49" name="object 49"/>
          <p:cNvSpPr/>
          <p:nvPr/>
        </p:nvSpPr>
        <p:spPr>
          <a:xfrm>
            <a:off x="3651072"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50" name="object 50"/>
          <p:cNvSpPr/>
          <p:nvPr/>
        </p:nvSpPr>
        <p:spPr>
          <a:xfrm>
            <a:off x="3717747"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51" name="object 51"/>
          <p:cNvSpPr/>
          <p:nvPr/>
        </p:nvSpPr>
        <p:spPr>
          <a:xfrm>
            <a:off x="3784422"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52" name="object 52"/>
          <p:cNvSpPr/>
          <p:nvPr/>
        </p:nvSpPr>
        <p:spPr>
          <a:xfrm>
            <a:off x="3851097"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53" name="object 53"/>
          <p:cNvSpPr/>
          <p:nvPr/>
        </p:nvSpPr>
        <p:spPr>
          <a:xfrm>
            <a:off x="3917772"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54" name="object 54"/>
          <p:cNvSpPr/>
          <p:nvPr/>
        </p:nvSpPr>
        <p:spPr>
          <a:xfrm>
            <a:off x="3984447"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55" name="object 55"/>
          <p:cNvSpPr/>
          <p:nvPr/>
        </p:nvSpPr>
        <p:spPr>
          <a:xfrm>
            <a:off x="4051122"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56" name="object 56"/>
          <p:cNvSpPr/>
          <p:nvPr/>
        </p:nvSpPr>
        <p:spPr>
          <a:xfrm>
            <a:off x="4117797"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57" name="object 57"/>
          <p:cNvSpPr/>
          <p:nvPr/>
        </p:nvSpPr>
        <p:spPr>
          <a:xfrm>
            <a:off x="4184472"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58" name="object 58"/>
          <p:cNvSpPr/>
          <p:nvPr/>
        </p:nvSpPr>
        <p:spPr>
          <a:xfrm>
            <a:off x="4251147"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59" name="object 59"/>
          <p:cNvSpPr/>
          <p:nvPr/>
        </p:nvSpPr>
        <p:spPr>
          <a:xfrm>
            <a:off x="4317822"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60" name="object 60"/>
          <p:cNvSpPr/>
          <p:nvPr/>
        </p:nvSpPr>
        <p:spPr>
          <a:xfrm>
            <a:off x="4384497"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61" name="object 61"/>
          <p:cNvSpPr/>
          <p:nvPr/>
        </p:nvSpPr>
        <p:spPr>
          <a:xfrm>
            <a:off x="4451172"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62" name="object 62"/>
          <p:cNvSpPr/>
          <p:nvPr/>
        </p:nvSpPr>
        <p:spPr>
          <a:xfrm>
            <a:off x="4517847"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63" name="object 63"/>
          <p:cNvSpPr/>
          <p:nvPr/>
        </p:nvSpPr>
        <p:spPr>
          <a:xfrm>
            <a:off x="4584522"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64" name="object 64"/>
          <p:cNvSpPr/>
          <p:nvPr/>
        </p:nvSpPr>
        <p:spPr>
          <a:xfrm>
            <a:off x="4651197"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65" name="object 65"/>
          <p:cNvSpPr/>
          <p:nvPr/>
        </p:nvSpPr>
        <p:spPr>
          <a:xfrm>
            <a:off x="4717872"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66" name="object 66"/>
          <p:cNvSpPr/>
          <p:nvPr/>
        </p:nvSpPr>
        <p:spPr>
          <a:xfrm>
            <a:off x="4784547"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67" name="object 67"/>
          <p:cNvSpPr/>
          <p:nvPr/>
        </p:nvSpPr>
        <p:spPr>
          <a:xfrm>
            <a:off x="4851222" y="746633"/>
            <a:ext cx="38100" cy="9525"/>
          </a:xfrm>
          <a:custGeom>
            <a:avLst/>
            <a:gdLst/>
            <a:ahLst/>
            <a:cxnLst/>
            <a:rect l="l" t="t" r="r" b="b"/>
            <a:pathLst>
              <a:path w="38100" h="9525">
                <a:moveTo>
                  <a:pt x="38100" y="9524"/>
                </a:moveTo>
                <a:lnTo>
                  <a:pt x="0" y="9524"/>
                </a:lnTo>
                <a:lnTo>
                  <a:pt x="0" y="0"/>
                </a:lnTo>
                <a:lnTo>
                  <a:pt x="38100" y="0"/>
                </a:lnTo>
                <a:lnTo>
                  <a:pt x="38100" y="9524"/>
                </a:lnTo>
                <a:close/>
              </a:path>
            </a:pathLst>
          </a:custGeom>
          <a:solidFill>
            <a:srgbClr val="585858"/>
          </a:solidFill>
        </p:spPr>
        <p:txBody>
          <a:bodyPr wrap="square" lIns="0" tIns="0" rIns="0" bIns="0" rtlCol="0"/>
          <a:lstStyle/>
          <a:p/>
        </p:txBody>
      </p:sp>
      <p:sp>
        <p:nvSpPr>
          <p:cNvPr id="68" name="object 68"/>
          <p:cNvSpPr/>
          <p:nvPr/>
        </p:nvSpPr>
        <p:spPr>
          <a:xfrm>
            <a:off x="459854" y="163461"/>
            <a:ext cx="4372368" cy="554659"/>
          </a:xfrm>
          <a:prstGeom prst="rect">
            <a:avLst/>
          </a:prstGeom>
          <a:blipFill>
            <a:blip r:embed="rId2" cstate="print"/>
            <a:stretch>
              <a:fillRect/>
            </a:stretch>
          </a:blipFill>
        </p:spPr>
        <p:txBody>
          <a:bodyPr wrap="square" lIns="0" tIns="0" rIns="0" bIns="0" rtlCol="0"/>
          <a:lstStyle/>
          <a:p/>
        </p:txBody>
      </p:sp>
      <p:sp>
        <p:nvSpPr>
          <p:cNvPr id="69" name="object 69"/>
          <p:cNvSpPr txBox="1">
            <a:spLocks noGrp="1"/>
          </p:cNvSpPr>
          <p:nvPr>
            <p:ph type="title"/>
          </p:nvPr>
        </p:nvSpPr>
        <p:spPr>
          <a:xfrm>
            <a:off x="555548" y="204558"/>
            <a:ext cx="1721485" cy="433070"/>
          </a:xfrm>
          <a:prstGeom prst="rect">
            <a:avLst/>
          </a:prstGeom>
        </p:spPr>
        <p:txBody>
          <a:bodyPr vert="horz" wrap="square" lIns="0" tIns="15875" rIns="0" bIns="0" rtlCol="0">
            <a:spAutoFit/>
          </a:bodyPr>
          <a:lstStyle/>
          <a:p>
            <a:pPr marL="12700">
              <a:lnSpc>
                <a:spcPct val="100000"/>
              </a:lnSpc>
              <a:spcBef>
                <a:spcPts val="125"/>
              </a:spcBef>
            </a:pPr>
            <a:r>
              <a:rPr sz="2650" spc="20" dirty="0">
                <a:solidFill>
                  <a:srgbClr val="000000"/>
                </a:solidFill>
              </a:rPr>
              <a:t>谁之责任</a:t>
            </a:r>
            <a:r>
              <a:rPr sz="2650" spc="25" dirty="0">
                <a:solidFill>
                  <a:srgbClr val="000000"/>
                </a:solidFill>
              </a:rPr>
              <a:t>？</a:t>
            </a:r>
            <a:endParaRPr sz="2650"/>
          </a:p>
        </p:txBody>
      </p:sp>
      <p:sp>
        <p:nvSpPr>
          <p:cNvPr id="70" name="object 70"/>
          <p:cNvSpPr/>
          <p:nvPr/>
        </p:nvSpPr>
        <p:spPr>
          <a:xfrm>
            <a:off x="158724" y="157327"/>
            <a:ext cx="113576" cy="590956"/>
          </a:xfrm>
          <a:prstGeom prst="rect">
            <a:avLst/>
          </a:prstGeom>
          <a:blipFill>
            <a:blip r:embed="rId3" cstate="print"/>
            <a:stretch>
              <a:fillRect/>
            </a:stretch>
          </a:blipFill>
        </p:spPr>
        <p:txBody>
          <a:bodyPr wrap="square" lIns="0" tIns="0" rIns="0" bIns="0" rtlCol="0"/>
          <a:lstStyle/>
          <a:p/>
        </p:txBody>
      </p:sp>
      <p:sp>
        <p:nvSpPr>
          <p:cNvPr id="71" name="object 71"/>
          <p:cNvSpPr txBox="1"/>
          <p:nvPr/>
        </p:nvSpPr>
        <p:spPr>
          <a:xfrm>
            <a:off x="1234439" y="5414771"/>
            <a:ext cx="3575685" cy="558165"/>
          </a:xfrm>
          <a:prstGeom prst="rect">
            <a:avLst/>
          </a:prstGeom>
          <a:solidFill>
            <a:srgbClr val="A3A3A3"/>
          </a:solidFill>
        </p:spPr>
        <p:txBody>
          <a:bodyPr vert="horz" wrap="square" lIns="0" tIns="241935" rIns="0" bIns="0" rtlCol="0">
            <a:spAutoFit/>
          </a:bodyPr>
          <a:lstStyle/>
          <a:p>
            <a:pPr marL="158115">
              <a:lnSpc>
                <a:spcPct val="100000"/>
              </a:lnSpc>
              <a:spcBef>
                <a:spcPts val="1905"/>
              </a:spcBef>
            </a:pPr>
            <a:r>
              <a:rPr sz="2000" spc="-5" dirty="0">
                <a:solidFill>
                  <a:srgbClr val="FFFFFF"/>
                </a:solidFill>
                <a:latin typeface="微软雅黑" panose="020B0503020204020204" charset="-122"/>
                <a:cs typeface="微软雅黑" panose="020B0503020204020204" charset="-122"/>
              </a:rPr>
              <a:t>安全事故频</a:t>
            </a:r>
            <a:r>
              <a:rPr sz="2000" spc="5" dirty="0">
                <a:solidFill>
                  <a:srgbClr val="FFFFFF"/>
                </a:solidFill>
                <a:latin typeface="微软雅黑" panose="020B0503020204020204" charset="-122"/>
                <a:cs typeface="微软雅黑" panose="020B0503020204020204" charset="-122"/>
              </a:rPr>
              <a:t>发</a:t>
            </a:r>
            <a:endParaRPr sz="2000">
              <a:latin typeface="微软雅黑" panose="020B0503020204020204" charset="-122"/>
              <a:cs typeface="微软雅黑" panose="020B0503020204020204" charset="-122"/>
            </a:endParaRPr>
          </a:p>
        </p:txBody>
      </p:sp>
      <p:sp>
        <p:nvSpPr>
          <p:cNvPr id="72" name="object 72"/>
          <p:cNvSpPr txBox="1"/>
          <p:nvPr/>
        </p:nvSpPr>
        <p:spPr>
          <a:xfrm>
            <a:off x="1234439" y="4148328"/>
            <a:ext cx="3575685" cy="490855"/>
          </a:xfrm>
          <a:prstGeom prst="rect">
            <a:avLst/>
          </a:prstGeom>
          <a:solidFill>
            <a:srgbClr val="44526A"/>
          </a:solidFill>
        </p:spPr>
        <p:txBody>
          <a:bodyPr vert="horz" wrap="square" lIns="0" tIns="174625" rIns="0" bIns="0" rtlCol="0">
            <a:spAutoFit/>
          </a:bodyPr>
          <a:lstStyle/>
          <a:p>
            <a:pPr marL="158115">
              <a:lnSpc>
                <a:spcPct val="100000"/>
              </a:lnSpc>
              <a:spcBef>
                <a:spcPts val="1375"/>
              </a:spcBef>
            </a:pPr>
            <a:r>
              <a:rPr sz="2000" spc="-5" dirty="0">
                <a:solidFill>
                  <a:srgbClr val="FFFFFF"/>
                </a:solidFill>
                <a:latin typeface="微软雅黑" panose="020B0503020204020204" charset="-122"/>
                <a:cs typeface="微软雅黑" panose="020B0503020204020204" charset="-122"/>
              </a:rPr>
              <a:t>设备故障率偏</a:t>
            </a:r>
            <a:r>
              <a:rPr sz="2000" spc="5" dirty="0">
                <a:solidFill>
                  <a:srgbClr val="FFFFFF"/>
                </a:solidFill>
                <a:latin typeface="微软雅黑" panose="020B0503020204020204" charset="-122"/>
                <a:cs typeface="微软雅黑" panose="020B0503020204020204" charset="-122"/>
              </a:rPr>
              <a:t>高</a:t>
            </a:r>
            <a:endParaRPr sz="2000">
              <a:latin typeface="微软雅黑" panose="020B0503020204020204" charset="-122"/>
              <a:cs typeface="微软雅黑" panose="020B0503020204020204" charset="-122"/>
            </a:endParaRPr>
          </a:p>
        </p:txBody>
      </p:sp>
      <p:sp>
        <p:nvSpPr>
          <p:cNvPr id="73" name="object 73"/>
          <p:cNvSpPr txBox="1"/>
          <p:nvPr/>
        </p:nvSpPr>
        <p:spPr>
          <a:xfrm>
            <a:off x="1234439" y="2865120"/>
            <a:ext cx="3575685" cy="553720"/>
          </a:xfrm>
          <a:prstGeom prst="rect">
            <a:avLst/>
          </a:prstGeom>
          <a:solidFill>
            <a:srgbClr val="EB7B2F"/>
          </a:solidFill>
        </p:spPr>
        <p:txBody>
          <a:bodyPr vert="horz" wrap="square" lIns="0" tIns="236855" rIns="0" bIns="0" rtlCol="0">
            <a:spAutoFit/>
          </a:bodyPr>
          <a:lstStyle/>
          <a:p>
            <a:pPr marL="134620">
              <a:lnSpc>
                <a:spcPct val="100000"/>
              </a:lnSpc>
              <a:spcBef>
                <a:spcPts val="1865"/>
              </a:spcBef>
            </a:pPr>
            <a:r>
              <a:rPr sz="2000" spc="-5" dirty="0">
                <a:solidFill>
                  <a:srgbClr val="FFFFFF"/>
                </a:solidFill>
                <a:latin typeface="微软雅黑" panose="020B0503020204020204" charset="-122"/>
                <a:cs typeface="微软雅黑" panose="020B0503020204020204" charset="-122"/>
              </a:rPr>
              <a:t>产品品质频出问</a:t>
            </a:r>
            <a:r>
              <a:rPr sz="2000" spc="5" dirty="0">
                <a:solidFill>
                  <a:srgbClr val="FFFFFF"/>
                </a:solidFill>
                <a:latin typeface="微软雅黑" panose="020B0503020204020204" charset="-122"/>
                <a:cs typeface="微软雅黑" panose="020B0503020204020204" charset="-122"/>
              </a:rPr>
              <a:t>题</a:t>
            </a:r>
            <a:endParaRPr sz="2000">
              <a:latin typeface="微软雅黑" panose="020B0503020204020204" charset="-122"/>
              <a:cs typeface="微软雅黑" panose="020B0503020204020204" charset="-122"/>
            </a:endParaRPr>
          </a:p>
        </p:txBody>
      </p:sp>
      <p:sp>
        <p:nvSpPr>
          <p:cNvPr id="74" name="object 74"/>
          <p:cNvSpPr txBox="1"/>
          <p:nvPr/>
        </p:nvSpPr>
        <p:spPr>
          <a:xfrm>
            <a:off x="1234439" y="1621536"/>
            <a:ext cx="3575685" cy="502920"/>
          </a:xfrm>
          <a:prstGeom prst="rect">
            <a:avLst/>
          </a:prstGeom>
          <a:solidFill>
            <a:srgbClr val="5B9BD3"/>
          </a:solidFill>
        </p:spPr>
        <p:txBody>
          <a:bodyPr vert="horz" wrap="square" lIns="0" tIns="187325" rIns="0" bIns="0" rtlCol="0">
            <a:spAutoFit/>
          </a:bodyPr>
          <a:lstStyle/>
          <a:p>
            <a:pPr marL="90805">
              <a:lnSpc>
                <a:spcPct val="100000"/>
              </a:lnSpc>
              <a:spcBef>
                <a:spcPts val="1475"/>
              </a:spcBef>
            </a:pPr>
            <a:r>
              <a:rPr sz="2000" spc="-5" dirty="0">
                <a:solidFill>
                  <a:srgbClr val="FFFFFF"/>
                </a:solidFill>
                <a:latin typeface="微软雅黑" panose="020B0503020204020204" charset="-122"/>
                <a:cs typeface="微软雅黑" panose="020B0503020204020204" charset="-122"/>
              </a:rPr>
              <a:t>员工离职率</a:t>
            </a:r>
            <a:r>
              <a:rPr sz="2000" spc="5" dirty="0">
                <a:solidFill>
                  <a:srgbClr val="FFFFFF"/>
                </a:solidFill>
                <a:latin typeface="微软雅黑" panose="020B0503020204020204" charset="-122"/>
                <a:cs typeface="微软雅黑" panose="020B0503020204020204" charset="-122"/>
              </a:rPr>
              <a:t>高</a:t>
            </a:r>
            <a:endParaRPr sz="2000">
              <a:latin typeface="微软雅黑" panose="020B0503020204020204" charset="-122"/>
              <a:cs typeface="微软雅黑" panose="020B0503020204020204" charset="-122"/>
            </a:endParaRPr>
          </a:p>
        </p:txBody>
      </p:sp>
      <p:sp>
        <p:nvSpPr>
          <p:cNvPr id="75" name="object 75"/>
          <p:cNvSpPr txBox="1"/>
          <p:nvPr/>
        </p:nvSpPr>
        <p:spPr>
          <a:xfrm>
            <a:off x="5764466" y="1755393"/>
            <a:ext cx="1349375" cy="331470"/>
          </a:xfrm>
          <a:prstGeom prst="rect">
            <a:avLst/>
          </a:prstGeom>
        </p:spPr>
        <p:txBody>
          <a:bodyPr vert="horz" wrap="square" lIns="0" tIns="13335" rIns="0" bIns="0" rtlCol="0">
            <a:spAutoFit/>
          </a:bodyPr>
          <a:lstStyle/>
          <a:p>
            <a:pPr marL="12700">
              <a:lnSpc>
                <a:spcPct val="100000"/>
              </a:lnSpc>
              <a:spcBef>
                <a:spcPts val="105"/>
              </a:spcBef>
            </a:pPr>
            <a:r>
              <a:rPr sz="2000" spc="-5" dirty="0">
                <a:solidFill>
                  <a:srgbClr val="575757"/>
                </a:solidFill>
                <a:latin typeface="微软雅黑" panose="020B0503020204020204" charset="-122"/>
                <a:cs typeface="微软雅黑" panose="020B0503020204020204" charset="-122"/>
              </a:rPr>
              <a:t>用人部</a:t>
            </a:r>
            <a:r>
              <a:rPr sz="2000" spc="434" dirty="0">
                <a:solidFill>
                  <a:srgbClr val="575757"/>
                </a:solidFill>
                <a:latin typeface="微软雅黑" panose="020B0503020204020204" charset="-122"/>
                <a:cs typeface="微软雅黑" panose="020B0503020204020204" charset="-122"/>
              </a:rPr>
              <a:t>门</a:t>
            </a:r>
            <a:r>
              <a:rPr sz="2000" spc="5" dirty="0">
                <a:solidFill>
                  <a:srgbClr val="575757"/>
                </a:solidFill>
                <a:latin typeface="微软雅黑" panose="020B0503020204020204" charset="-122"/>
                <a:cs typeface="微软雅黑" panose="020B0503020204020204" charset="-122"/>
              </a:rPr>
              <a:t>？</a:t>
            </a:r>
            <a:endParaRPr sz="2000">
              <a:latin typeface="微软雅黑" panose="020B0503020204020204" charset="-122"/>
              <a:cs typeface="微软雅黑" panose="020B0503020204020204" charset="-122"/>
            </a:endParaRPr>
          </a:p>
        </p:txBody>
      </p:sp>
      <p:sp>
        <p:nvSpPr>
          <p:cNvPr id="76" name="object 76"/>
          <p:cNvSpPr txBox="1"/>
          <p:nvPr/>
        </p:nvSpPr>
        <p:spPr>
          <a:xfrm>
            <a:off x="8934640" y="1755393"/>
            <a:ext cx="1858645" cy="331470"/>
          </a:xfrm>
          <a:prstGeom prst="rect">
            <a:avLst/>
          </a:prstGeom>
        </p:spPr>
        <p:txBody>
          <a:bodyPr vert="horz" wrap="square" lIns="0" tIns="13335" rIns="0" bIns="0" rtlCol="0">
            <a:spAutoFit/>
          </a:bodyPr>
          <a:lstStyle/>
          <a:p>
            <a:pPr marL="12700">
              <a:lnSpc>
                <a:spcPct val="100000"/>
              </a:lnSpc>
              <a:spcBef>
                <a:spcPts val="105"/>
              </a:spcBef>
            </a:pPr>
            <a:r>
              <a:rPr sz="2000" spc="-5" dirty="0">
                <a:solidFill>
                  <a:srgbClr val="575757"/>
                </a:solidFill>
                <a:latin typeface="微软雅黑" panose="020B0503020204020204" charset="-122"/>
                <a:cs typeface="微软雅黑" panose="020B0503020204020204" charset="-122"/>
              </a:rPr>
              <a:t>人力资源部</a:t>
            </a:r>
            <a:r>
              <a:rPr sz="2000" spc="455" dirty="0">
                <a:solidFill>
                  <a:srgbClr val="575757"/>
                </a:solidFill>
                <a:latin typeface="微软雅黑" panose="020B0503020204020204" charset="-122"/>
                <a:cs typeface="微软雅黑" panose="020B0503020204020204" charset="-122"/>
              </a:rPr>
              <a:t>门</a:t>
            </a:r>
            <a:r>
              <a:rPr sz="2000" spc="5" dirty="0">
                <a:solidFill>
                  <a:srgbClr val="575757"/>
                </a:solidFill>
                <a:latin typeface="微软雅黑" panose="020B0503020204020204" charset="-122"/>
                <a:cs typeface="微软雅黑" panose="020B0503020204020204" charset="-122"/>
              </a:rPr>
              <a:t>？</a:t>
            </a:r>
            <a:endParaRPr sz="2000">
              <a:latin typeface="微软雅黑" panose="020B0503020204020204" charset="-122"/>
              <a:cs typeface="微软雅黑" panose="020B0503020204020204" charset="-122"/>
            </a:endParaRPr>
          </a:p>
        </p:txBody>
      </p:sp>
      <p:sp>
        <p:nvSpPr>
          <p:cNvPr id="77" name="object 77"/>
          <p:cNvSpPr txBox="1"/>
          <p:nvPr/>
        </p:nvSpPr>
        <p:spPr>
          <a:xfrm>
            <a:off x="5764466" y="2905379"/>
            <a:ext cx="1348105" cy="636270"/>
          </a:xfrm>
          <a:prstGeom prst="rect">
            <a:avLst/>
          </a:prstGeom>
        </p:spPr>
        <p:txBody>
          <a:bodyPr vert="horz" wrap="square" lIns="0" tIns="13335" rIns="0" bIns="0" rtlCol="0">
            <a:spAutoFit/>
          </a:bodyPr>
          <a:lstStyle/>
          <a:p>
            <a:pPr marL="12700" marR="5080">
              <a:lnSpc>
                <a:spcPct val="100000"/>
              </a:lnSpc>
              <a:spcBef>
                <a:spcPts val="105"/>
              </a:spcBef>
            </a:pPr>
            <a:r>
              <a:rPr sz="2000" spc="-5" dirty="0">
                <a:solidFill>
                  <a:srgbClr val="575757"/>
                </a:solidFill>
                <a:latin typeface="微软雅黑" panose="020B0503020204020204" charset="-122"/>
                <a:cs typeface="微软雅黑" panose="020B0503020204020204" charset="-122"/>
              </a:rPr>
              <a:t>生产部</a:t>
            </a:r>
            <a:r>
              <a:rPr sz="2000" spc="425" dirty="0">
                <a:solidFill>
                  <a:srgbClr val="575757"/>
                </a:solidFill>
                <a:latin typeface="微软雅黑" panose="020B0503020204020204" charset="-122"/>
                <a:cs typeface="微软雅黑" panose="020B0503020204020204" charset="-122"/>
              </a:rPr>
              <a:t>门</a:t>
            </a:r>
            <a:r>
              <a:rPr sz="2000" dirty="0">
                <a:solidFill>
                  <a:srgbClr val="575757"/>
                </a:solidFill>
                <a:latin typeface="微软雅黑" panose="020B0503020204020204" charset="-122"/>
                <a:cs typeface="微软雅黑" panose="020B0503020204020204" charset="-122"/>
              </a:rPr>
              <a:t>？ </a:t>
            </a:r>
            <a:r>
              <a:rPr sz="2000" spc="-5" dirty="0">
                <a:solidFill>
                  <a:srgbClr val="575757"/>
                </a:solidFill>
                <a:latin typeface="微软雅黑" panose="020B0503020204020204" charset="-122"/>
                <a:cs typeface="微软雅黑" panose="020B0503020204020204" charset="-122"/>
              </a:rPr>
              <a:t>设计部</a:t>
            </a:r>
            <a:r>
              <a:rPr sz="2000" spc="425" dirty="0">
                <a:solidFill>
                  <a:srgbClr val="575757"/>
                </a:solidFill>
                <a:latin typeface="微软雅黑" panose="020B0503020204020204" charset="-122"/>
                <a:cs typeface="微软雅黑" panose="020B0503020204020204" charset="-122"/>
              </a:rPr>
              <a:t>门</a:t>
            </a:r>
            <a:r>
              <a:rPr sz="2000" spc="5" dirty="0">
                <a:solidFill>
                  <a:srgbClr val="575757"/>
                </a:solidFill>
                <a:latin typeface="微软雅黑" panose="020B0503020204020204" charset="-122"/>
                <a:cs typeface="微软雅黑" panose="020B0503020204020204" charset="-122"/>
              </a:rPr>
              <a:t>？</a:t>
            </a:r>
            <a:endParaRPr sz="2000">
              <a:latin typeface="微软雅黑" panose="020B0503020204020204" charset="-122"/>
              <a:cs typeface="微软雅黑" panose="020B0503020204020204" charset="-122"/>
            </a:endParaRPr>
          </a:p>
        </p:txBody>
      </p:sp>
      <p:sp>
        <p:nvSpPr>
          <p:cNvPr id="78" name="object 78"/>
          <p:cNvSpPr txBox="1"/>
          <p:nvPr/>
        </p:nvSpPr>
        <p:spPr>
          <a:xfrm>
            <a:off x="8934640" y="3049016"/>
            <a:ext cx="1858645" cy="331470"/>
          </a:xfrm>
          <a:prstGeom prst="rect">
            <a:avLst/>
          </a:prstGeom>
        </p:spPr>
        <p:txBody>
          <a:bodyPr vert="horz" wrap="square" lIns="0" tIns="13335" rIns="0" bIns="0" rtlCol="0">
            <a:spAutoFit/>
          </a:bodyPr>
          <a:lstStyle/>
          <a:p>
            <a:pPr marL="12700">
              <a:lnSpc>
                <a:spcPct val="100000"/>
              </a:lnSpc>
              <a:spcBef>
                <a:spcPts val="105"/>
              </a:spcBef>
            </a:pPr>
            <a:r>
              <a:rPr sz="2000" spc="-5" dirty="0">
                <a:solidFill>
                  <a:srgbClr val="575757"/>
                </a:solidFill>
                <a:latin typeface="微软雅黑" panose="020B0503020204020204" charset="-122"/>
                <a:cs typeface="微软雅黑" panose="020B0503020204020204" charset="-122"/>
              </a:rPr>
              <a:t>品质管理部</a:t>
            </a:r>
            <a:r>
              <a:rPr sz="2000" spc="455" dirty="0">
                <a:solidFill>
                  <a:srgbClr val="575757"/>
                </a:solidFill>
                <a:latin typeface="微软雅黑" panose="020B0503020204020204" charset="-122"/>
                <a:cs typeface="微软雅黑" panose="020B0503020204020204" charset="-122"/>
              </a:rPr>
              <a:t>门</a:t>
            </a:r>
            <a:r>
              <a:rPr sz="2000" spc="5" dirty="0">
                <a:solidFill>
                  <a:srgbClr val="575757"/>
                </a:solidFill>
                <a:latin typeface="微软雅黑" panose="020B0503020204020204" charset="-122"/>
                <a:cs typeface="微软雅黑" panose="020B0503020204020204" charset="-122"/>
              </a:rPr>
              <a:t>？</a:t>
            </a:r>
            <a:endParaRPr sz="2000">
              <a:latin typeface="微软雅黑" panose="020B0503020204020204" charset="-122"/>
              <a:cs typeface="微软雅黑" panose="020B0503020204020204" charset="-122"/>
            </a:endParaRPr>
          </a:p>
        </p:txBody>
      </p:sp>
      <p:sp>
        <p:nvSpPr>
          <p:cNvPr id="79" name="object 79"/>
          <p:cNvSpPr txBox="1"/>
          <p:nvPr/>
        </p:nvSpPr>
        <p:spPr>
          <a:xfrm>
            <a:off x="5764466" y="4336415"/>
            <a:ext cx="1349375" cy="331470"/>
          </a:xfrm>
          <a:prstGeom prst="rect">
            <a:avLst/>
          </a:prstGeom>
        </p:spPr>
        <p:txBody>
          <a:bodyPr vert="horz" wrap="square" lIns="0" tIns="13335" rIns="0" bIns="0" rtlCol="0">
            <a:spAutoFit/>
          </a:bodyPr>
          <a:lstStyle/>
          <a:p>
            <a:pPr marL="12700">
              <a:lnSpc>
                <a:spcPct val="100000"/>
              </a:lnSpc>
              <a:spcBef>
                <a:spcPts val="105"/>
              </a:spcBef>
            </a:pPr>
            <a:r>
              <a:rPr sz="2000" spc="-5" dirty="0">
                <a:solidFill>
                  <a:srgbClr val="575757"/>
                </a:solidFill>
                <a:latin typeface="微软雅黑" panose="020B0503020204020204" charset="-122"/>
                <a:cs typeface="微软雅黑" panose="020B0503020204020204" charset="-122"/>
              </a:rPr>
              <a:t>使用部</a:t>
            </a:r>
            <a:r>
              <a:rPr sz="2000" spc="434" dirty="0">
                <a:solidFill>
                  <a:srgbClr val="575757"/>
                </a:solidFill>
                <a:latin typeface="微软雅黑" panose="020B0503020204020204" charset="-122"/>
                <a:cs typeface="微软雅黑" panose="020B0503020204020204" charset="-122"/>
              </a:rPr>
              <a:t>门</a:t>
            </a:r>
            <a:r>
              <a:rPr sz="2000" spc="5" dirty="0">
                <a:solidFill>
                  <a:srgbClr val="575757"/>
                </a:solidFill>
                <a:latin typeface="微软雅黑" panose="020B0503020204020204" charset="-122"/>
                <a:cs typeface="微软雅黑" panose="020B0503020204020204" charset="-122"/>
              </a:rPr>
              <a:t>？</a:t>
            </a:r>
            <a:endParaRPr sz="2000">
              <a:latin typeface="微软雅黑" panose="020B0503020204020204" charset="-122"/>
              <a:cs typeface="微软雅黑" panose="020B0503020204020204" charset="-122"/>
            </a:endParaRPr>
          </a:p>
        </p:txBody>
      </p:sp>
      <p:sp>
        <p:nvSpPr>
          <p:cNvPr id="80" name="object 80"/>
          <p:cNvSpPr txBox="1"/>
          <p:nvPr/>
        </p:nvSpPr>
        <p:spPr>
          <a:xfrm>
            <a:off x="8934640" y="4336415"/>
            <a:ext cx="1858645" cy="331470"/>
          </a:xfrm>
          <a:prstGeom prst="rect">
            <a:avLst/>
          </a:prstGeom>
        </p:spPr>
        <p:txBody>
          <a:bodyPr vert="horz" wrap="square" lIns="0" tIns="13335" rIns="0" bIns="0" rtlCol="0">
            <a:spAutoFit/>
          </a:bodyPr>
          <a:lstStyle/>
          <a:p>
            <a:pPr marL="12700">
              <a:lnSpc>
                <a:spcPct val="100000"/>
              </a:lnSpc>
              <a:spcBef>
                <a:spcPts val="105"/>
              </a:spcBef>
            </a:pPr>
            <a:r>
              <a:rPr sz="2000" spc="-5" dirty="0">
                <a:solidFill>
                  <a:srgbClr val="575757"/>
                </a:solidFill>
                <a:latin typeface="微软雅黑" panose="020B0503020204020204" charset="-122"/>
                <a:cs typeface="微软雅黑" panose="020B0503020204020204" charset="-122"/>
              </a:rPr>
              <a:t>设备管理部</a:t>
            </a:r>
            <a:r>
              <a:rPr sz="2000" spc="455" dirty="0">
                <a:solidFill>
                  <a:srgbClr val="575757"/>
                </a:solidFill>
                <a:latin typeface="微软雅黑" panose="020B0503020204020204" charset="-122"/>
                <a:cs typeface="微软雅黑" panose="020B0503020204020204" charset="-122"/>
              </a:rPr>
              <a:t>门</a:t>
            </a:r>
            <a:r>
              <a:rPr sz="2000" spc="5" dirty="0">
                <a:solidFill>
                  <a:srgbClr val="575757"/>
                </a:solidFill>
                <a:latin typeface="微软雅黑" panose="020B0503020204020204" charset="-122"/>
                <a:cs typeface="微软雅黑" panose="020B0503020204020204" charset="-122"/>
              </a:rPr>
              <a:t>？</a:t>
            </a:r>
            <a:endParaRPr sz="2000">
              <a:latin typeface="微软雅黑" panose="020B0503020204020204" charset="-122"/>
              <a:cs typeface="微软雅黑" panose="020B0503020204020204" charset="-122"/>
            </a:endParaRPr>
          </a:p>
        </p:txBody>
      </p:sp>
      <p:sp>
        <p:nvSpPr>
          <p:cNvPr id="81" name="object 81"/>
          <p:cNvSpPr txBox="1"/>
          <p:nvPr/>
        </p:nvSpPr>
        <p:spPr>
          <a:xfrm>
            <a:off x="5764466" y="5296027"/>
            <a:ext cx="1508760" cy="941069"/>
          </a:xfrm>
          <a:prstGeom prst="rect">
            <a:avLst/>
          </a:prstGeom>
        </p:spPr>
        <p:txBody>
          <a:bodyPr vert="horz" wrap="square" lIns="0" tIns="13335" rIns="0" bIns="0" rtlCol="0">
            <a:spAutoFit/>
          </a:bodyPr>
          <a:lstStyle/>
          <a:p>
            <a:pPr marL="12700" marR="5080" algn="just">
              <a:lnSpc>
                <a:spcPct val="100000"/>
              </a:lnSpc>
              <a:spcBef>
                <a:spcPts val="105"/>
              </a:spcBef>
            </a:pPr>
            <a:r>
              <a:rPr sz="2000" spc="245" dirty="0">
                <a:solidFill>
                  <a:srgbClr val="575757"/>
                </a:solidFill>
                <a:latin typeface="微软雅黑" panose="020B0503020204020204" charset="-122"/>
                <a:cs typeface="微软雅黑" panose="020B0503020204020204" charset="-122"/>
              </a:rPr>
              <a:t>事故</a:t>
            </a:r>
            <a:r>
              <a:rPr sz="2000" spc="250" dirty="0">
                <a:solidFill>
                  <a:srgbClr val="575757"/>
                </a:solidFill>
                <a:latin typeface="微软雅黑" panose="020B0503020204020204" charset="-122"/>
                <a:cs typeface="微软雅黑" panose="020B0503020204020204" charset="-122"/>
              </a:rPr>
              <a:t>部</a:t>
            </a:r>
            <a:r>
              <a:rPr sz="2000" spc="5" dirty="0">
                <a:solidFill>
                  <a:srgbClr val="575757"/>
                </a:solidFill>
                <a:latin typeface="微软雅黑" panose="020B0503020204020204" charset="-122"/>
                <a:cs typeface="微软雅黑" panose="020B0503020204020204" charset="-122"/>
              </a:rPr>
              <a:t>门</a:t>
            </a:r>
            <a:r>
              <a:rPr sz="2000" spc="235" dirty="0">
                <a:solidFill>
                  <a:srgbClr val="575757"/>
                </a:solidFill>
                <a:latin typeface="微软雅黑" panose="020B0503020204020204" charset="-122"/>
                <a:cs typeface="微软雅黑" panose="020B0503020204020204" charset="-122"/>
              </a:rPr>
              <a:t> </a:t>
            </a:r>
            <a:r>
              <a:rPr sz="2000" spc="5" dirty="0">
                <a:solidFill>
                  <a:srgbClr val="575757"/>
                </a:solidFill>
                <a:latin typeface="微软雅黑" panose="020B0503020204020204" charset="-122"/>
                <a:cs typeface="微软雅黑" panose="020B0503020204020204" charset="-122"/>
              </a:rPr>
              <a:t>？  </a:t>
            </a:r>
            <a:r>
              <a:rPr sz="2000" spc="245" dirty="0">
                <a:solidFill>
                  <a:srgbClr val="575757"/>
                </a:solidFill>
                <a:latin typeface="微软雅黑" panose="020B0503020204020204" charset="-122"/>
                <a:cs typeface="微软雅黑" panose="020B0503020204020204" charset="-122"/>
              </a:rPr>
              <a:t>设备</a:t>
            </a:r>
            <a:r>
              <a:rPr sz="2000" spc="250" dirty="0">
                <a:solidFill>
                  <a:srgbClr val="575757"/>
                </a:solidFill>
                <a:latin typeface="微软雅黑" panose="020B0503020204020204" charset="-122"/>
                <a:cs typeface="微软雅黑" panose="020B0503020204020204" charset="-122"/>
              </a:rPr>
              <a:t>部</a:t>
            </a:r>
            <a:r>
              <a:rPr sz="2000" spc="5" dirty="0">
                <a:solidFill>
                  <a:srgbClr val="575757"/>
                </a:solidFill>
                <a:latin typeface="微软雅黑" panose="020B0503020204020204" charset="-122"/>
                <a:cs typeface="微软雅黑" panose="020B0503020204020204" charset="-122"/>
              </a:rPr>
              <a:t>门</a:t>
            </a:r>
            <a:r>
              <a:rPr sz="2000" spc="235" dirty="0">
                <a:solidFill>
                  <a:srgbClr val="575757"/>
                </a:solidFill>
                <a:latin typeface="微软雅黑" panose="020B0503020204020204" charset="-122"/>
                <a:cs typeface="微软雅黑" panose="020B0503020204020204" charset="-122"/>
              </a:rPr>
              <a:t> </a:t>
            </a:r>
            <a:r>
              <a:rPr sz="2000" spc="5" dirty="0">
                <a:solidFill>
                  <a:srgbClr val="575757"/>
                </a:solidFill>
                <a:latin typeface="微软雅黑" panose="020B0503020204020204" charset="-122"/>
                <a:cs typeface="微软雅黑" panose="020B0503020204020204" charset="-122"/>
              </a:rPr>
              <a:t>？  </a:t>
            </a:r>
            <a:r>
              <a:rPr sz="2000" spc="-5" dirty="0">
                <a:solidFill>
                  <a:srgbClr val="575757"/>
                </a:solidFill>
                <a:latin typeface="微软雅黑" panose="020B0503020204020204" charset="-122"/>
                <a:cs typeface="微软雅黑" panose="020B0503020204020204" charset="-122"/>
              </a:rPr>
              <a:t>工艺部</a:t>
            </a:r>
            <a:r>
              <a:rPr sz="2000" spc="425" dirty="0">
                <a:solidFill>
                  <a:srgbClr val="575757"/>
                </a:solidFill>
                <a:latin typeface="微软雅黑" panose="020B0503020204020204" charset="-122"/>
                <a:cs typeface="微软雅黑" panose="020B0503020204020204" charset="-122"/>
              </a:rPr>
              <a:t>门</a:t>
            </a:r>
            <a:r>
              <a:rPr sz="2000" spc="5" dirty="0">
                <a:solidFill>
                  <a:srgbClr val="575757"/>
                </a:solidFill>
                <a:latin typeface="微软雅黑" panose="020B0503020204020204" charset="-122"/>
                <a:cs typeface="微软雅黑" panose="020B0503020204020204" charset="-122"/>
              </a:rPr>
              <a:t>？</a:t>
            </a:r>
            <a:endParaRPr sz="2000">
              <a:latin typeface="微软雅黑" panose="020B0503020204020204" charset="-122"/>
              <a:cs typeface="微软雅黑" panose="020B0503020204020204" charset="-122"/>
            </a:endParaRPr>
          </a:p>
        </p:txBody>
      </p:sp>
      <p:sp>
        <p:nvSpPr>
          <p:cNvPr id="82" name="object 82"/>
          <p:cNvSpPr txBox="1"/>
          <p:nvPr/>
        </p:nvSpPr>
        <p:spPr>
          <a:xfrm>
            <a:off x="8934640" y="5634609"/>
            <a:ext cx="1858645" cy="331470"/>
          </a:xfrm>
          <a:prstGeom prst="rect">
            <a:avLst/>
          </a:prstGeom>
        </p:spPr>
        <p:txBody>
          <a:bodyPr vert="horz" wrap="square" lIns="0" tIns="13335" rIns="0" bIns="0" rtlCol="0">
            <a:spAutoFit/>
          </a:bodyPr>
          <a:lstStyle/>
          <a:p>
            <a:pPr marL="12700">
              <a:lnSpc>
                <a:spcPct val="100000"/>
              </a:lnSpc>
              <a:spcBef>
                <a:spcPts val="105"/>
              </a:spcBef>
            </a:pPr>
            <a:r>
              <a:rPr sz="2000" spc="-5" dirty="0">
                <a:solidFill>
                  <a:srgbClr val="575757"/>
                </a:solidFill>
                <a:latin typeface="微软雅黑" panose="020B0503020204020204" charset="-122"/>
                <a:cs typeface="微软雅黑" panose="020B0503020204020204" charset="-122"/>
              </a:rPr>
              <a:t>安全管理部</a:t>
            </a:r>
            <a:r>
              <a:rPr sz="2000" spc="455" dirty="0">
                <a:solidFill>
                  <a:srgbClr val="575757"/>
                </a:solidFill>
                <a:latin typeface="微软雅黑" panose="020B0503020204020204" charset="-122"/>
                <a:cs typeface="微软雅黑" panose="020B0503020204020204" charset="-122"/>
              </a:rPr>
              <a:t>门</a:t>
            </a:r>
            <a:r>
              <a:rPr sz="2000" spc="5" dirty="0">
                <a:solidFill>
                  <a:srgbClr val="575757"/>
                </a:solidFill>
                <a:latin typeface="微软雅黑" panose="020B0503020204020204" charset="-122"/>
                <a:cs typeface="微软雅黑" panose="020B0503020204020204" charset="-122"/>
              </a:rPr>
              <a:t>？</a:t>
            </a:r>
            <a:endParaRPr sz="2000">
              <a:latin typeface="微软雅黑" panose="020B0503020204020204" charset="-122"/>
              <a:cs typeface="微软雅黑" panose="020B0503020204020204" charset="-122"/>
            </a:endParaRPr>
          </a:p>
        </p:txBody>
      </p:sp>
      <p:sp>
        <p:nvSpPr>
          <p:cNvPr id="83" name="object 83"/>
          <p:cNvSpPr/>
          <p:nvPr/>
        </p:nvSpPr>
        <p:spPr>
          <a:xfrm>
            <a:off x="1234122" y="2626741"/>
            <a:ext cx="9891395" cy="0"/>
          </a:xfrm>
          <a:custGeom>
            <a:avLst/>
            <a:gdLst/>
            <a:ahLst/>
            <a:cxnLst/>
            <a:rect l="l" t="t" r="r" b="b"/>
            <a:pathLst>
              <a:path w="9891395">
                <a:moveTo>
                  <a:pt x="0" y="0"/>
                </a:moveTo>
                <a:lnTo>
                  <a:pt x="9891141" y="0"/>
                </a:lnTo>
              </a:path>
            </a:pathLst>
          </a:custGeom>
          <a:ln w="7620">
            <a:solidFill>
              <a:srgbClr val="5B9BD3"/>
            </a:solidFill>
          </a:ln>
        </p:spPr>
        <p:txBody>
          <a:bodyPr wrap="square" lIns="0" tIns="0" rIns="0" bIns="0" rtlCol="0"/>
          <a:lstStyle/>
          <a:p/>
        </p:txBody>
      </p:sp>
      <p:sp>
        <p:nvSpPr>
          <p:cNvPr id="84" name="object 84"/>
          <p:cNvSpPr/>
          <p:nvPr/>
        </p:nvSpPr>
        <p:spPr>
          <a:xfrm>
            <a:off x="1234122" y="3922140"/>
            <a:ext cx="9891395" cy="0"/>
          </a:xfrm>
          <a:custGeom>
            <a:avLst/>
            <a:gdLst/>
            <a:ahLst/>
            <a:cxnLst/>
            <a:rect l="l" t="t" r="r" b="b"/>
            <a:pathLst>
              <a:path w="9891395">
                <a:moveTo>
                  <a:pt x="0" y="0"/>
                </a:moveTo>
                <a:lnTo>
                  <a:pt x="9891141" y="0"/>
                </a:lnTo>
              </a:path>
            </a:pathLst>
          </a:custGeom>
          <a:ln w="7620">
            <a:solidFill>
              <a:srgbClr val="5B9BD3"/>
            </a:solidFill>
          </a:ln>
        </p:spPr>
        <p:txBody>
          <a:bodyPr wrap="square" lIns="0" tIns="0" rIns="0" bIns="0" rtlCol="0"/>
          <a:lstStyle/>
          <a:p/>
        </p:txBody>
      </p:sp>
      <p:sp>
        <p:nvSpPr>
          <p:cNvPr id="85" name="object 85"/>
          <p:cNvSpPr/>
          <p:nvPr/>
        </p:nvSpPr>
        <p:spPr>
          <a:xfrm>
            <a:off x="1253934" y="5182489"/>
            <a:ext cx="9891395" cy="0"/>
          </a:xfrm>
          <a:custGeom>
            <a:avLst/>
            <a:gdLst/>
            <a:ahLst/>
            <a:cxnLst/>
            <a:rect l="l" t="t" r="r" b="b"/>
            <a:pathLst>
              <a:path w="9891395">
                <a:moveTo>
                  <a:pt x="0" y="0"/>
                </a:moveTo>
                <a:lnTo>
                  <a:pt x="9891141" y="0"/>
                </a:lnTo>
              </a:path>
            </a:pathLst>
          </a:custGeom>
          <a:ln w="7620">
            <a:solidFill>
              <a:srgbClr val="5B9BD3"/>
            </a:solidFill>
          </a:ln>
        </p:spPr>
        <p:txBody>
          <a:bodyPr wrap="square" lIns="0" tIns="0" rIns="0" bIns="0" rtlCol="0"/>
          <a:lstStyle/>
          <a:p/>
        </p:txBody>
      </p:sp>
      <p:sp>
        <p:nvSpPr>
          <p:cNvPr id="86" name="object 86"/>
          <p:cNvSpPr txBox="1"/>
          <p:nvPr/>
        </p:nvSpPr>
        <p:spPr>
          <a:xfrm>
            <a:off x="8810243" y="839724"/>
            <a:ext cx="2133600" cy="364490"/>
          </a:xfrm>
          <a:prstGeom prst="rect">
            <a:avLst/>
          </a:prstGeom>
          <a:solidFill>
            <a:srgbClr val="8FAADC"/>
          </a:solidFill>
        </p:spPr>
        <p:txBody>
          <a:bodyPr vert="horz" wrap="square" lIns="0" tIns="81280" rIns="0" bIns="0" rtlCol="0">
            <a:spAutoFit/>
          </a:bodyPr>
          <a:lstStyle/>
          <a:p>
            <a:pPr marL="437515">
              <a:lnSpc>
                <a:spcPct val="100000"/>
              </a:lnSpc>
              <a:spcBef>
                <a:spcPts val="640"/>
              </a:spcBef>
            </a:pPr>
            <a:r>
              <a:rPr sz="1800" dirty="0">
                <a:solidFill>
                  <a:srgbClr val="FFFFFF"/>
                </a:solidFill>
                <a:latin typeface="微软雅黑" panose="020B0503020204020204" charset="-122"/>
                <a:cs typeface="微软雅黑" panose="020B0503020204020204" charset="-122"/>
              </a:rPr>
              <a:t>归口管理部门</a:t>
            </a:r>
            <a:endParaRPr sz="1800">
              <a:latin typeface="微软雅黑" panose="020B0503020204020204" charset="-122"/>
              <a:cs typeface="微软雅黑" panose="020B0503020204020204" charset="-122"/>
            </a:endParaRPr>
          </a:p>
        </p:txBody>
      </p:sp>
      <p:sp>
        <p:nvSpPr>
          <p:cNvPr id="87" name="object 87"/>
          <p:cNvSpPr txBox="1"/>
          <p:nvPr/>
        </p:nvSpPr>
        <p:spPr>
          <a:xfrm>
            <a:off x="5446776" y="839724"/>
            <a:ext cx="2133600" cy="364490"/>
          </a:xfrm>
          <a:prstGeom prst="rect">
            <a:avLst/>
          </a:prstGeom>
          <a:solidFill>
            <a:srgbClr val="8FAADC"/>
          </a:solidFill>
        </p:spPr>
        <p:txBody>
          <a:bodyPr vert="horz" wrap="square" lIns="0" tIns="81280" rIns="0" bIns="0" rtlCol="0">
            <a:spAutoFit/>
          </a:bodyPr>
          <a:lstStyle/>
          <a:p>
            <a:pPr marL="608965">
              <a:lnSpc>
                <a:spcPct val="100000"/>
              </a:lnSpc>
              <a:spcBef>
                <a:spcPts val="640"/>
              </a:spcBef>
            </a:pPr>
            <a:r>
              <a:rPr sz="1800" dirty="0">
                <a:solidFill>
                  <a:srgbClr val="FFFFFF"/>
                </a:solidFill>
                <a:latin typeface="微软雅黑" panose="020B0503020204020204" charset="-122"/>
                <a:cs typeface="微软雅黑" panose="020B0503020204020204" charset="-122"/>
              </a:rPr>
              <a:t>业务部门</a:t>
            </a:r>
            <a:endParaRPr sz="1800">
              <a:latin typeface="微软雅黑" panose="020B0503020204020204" charset="-122"/>
              <a:cs typeface="微软雅黑" panose="020B0503020204020204" charset="-122"/>
            </a:endParaRPr>
          </a:p>
        </p:txBody>
      </p:sp>
      <p:sp>
        <p:nvSpPr>
          <p:cNvPr id="88" name="object 88"/>
          <p:cNvSpPr/>
          <p:nvPr/>
        </p:nvSpPr>
        <p:spPr>
          <a:xfrm>
            <a:off x="7621333" y="2235073"/>
            <a:ext cx="951230" cy="864235"/>
          </a:xfrm>
          <a:custGeom>
            <a:avLst/>
            <a:gdLst/>
            <a:ahLst/>
            <a:cxnLst/>
            <a:rect l="l" t="t" r="r" b="b"/>
            <a:pathLst>
              <a:path w="951229" h="864235">
                <a:moveTo>
                  <a:pt x="284099" y="864107"/>
                </a:moveTo>
                <a:lnTo>
                  <a:pt x="0" y="432053"/>
                </a:lnTo>
                <a:lnTo>
                  <a:pt x="284099" y="0"/>
                </a:lnTo>
                <a:lnTo>
                  <a:pt x="284099" y="216026"/>
                </a:lnTo>
                <a:lnTo>
                  <a:pt x="950976" y="216026"/>
                </a:lnTo>
                <a:lnTo>
                  <a:pt x="950976" y="648081"/>
                </a:lnTo>
                <a:lnTo>
                  <a:pt x="284099" y="648081"/>
                </a:lnTo>
                <a:lnTo>
                  <a:pt x="284099" y="864107"/>
                </a:lnTo>
                <a:close/>
              </a:path>
            </a:pathLst>
          </a:custGeom>
          <a:solidFill>
            <a:srgbClr val="8FAADC"/>
          </a:solidFill>
        </p:spPr>
        <p:txBody>
          <a:bodyPr wrap="square" lIns="0" tIns="0" rIns="0" bIns="0" rtlCol="0"/>
          <a:lstStyle/>
          <a:p/>
        </p:txBody>
      </p:sp>
      <p:sp>
        <p:nvSpPr>
          <p:cNvPr id="89" name="object 89"/>
          <p:cNvSpPr txBox="1"/>
          <p:nvPr/>
        </p:nvSpPr>
        <p:spPr>
          <a:xfrm>
            <a:off x="7983791" y="2508123"/>
            <a:ext cx="431165" cy="268605"/>
          </a:xfrm>
          <a:prstGeom prst="rect">
            <a:avLst/>
          </a:prstGeom>
        </p:spPr>
        <p:txBody>
          <a:bodyPr vert="horz" wrap="square" lIns="0" tIns="12065" rIns="0" bIns="0" rtlCol="0">
            <a:spAutoFit/>
          </a:bodyPr>
          <a:lstStyle/>
          <a:p>
            <a:pPr marL="12700">
              <a:lnSpc>
                <a:spcPct val="100000"/>
              </a:lnSpc>
              <a:spcBef>
                <a:spcPts val="95"/>
              </a:spcBef>
            </a:pPr>
            <a:r>
              <a:rPr sz="1600" dirty="0">
                <a:solidFill>
                  <a:srgbClr val="FFFFFF"/>
                </a:solidFill>
                <a:latin typeface="微软雅黑" panose="020B0503020204020204" charset="-122"/>
                <a:cs typeface="微软雅黑" panose="020B0503020204020204" charset="-122"/>
              </a:rPr>
              <a:t>指</a:t>
            </a:r>
            <a:r>
              <a:rPr sz="1600" spc="-5" dirty="0">
                <a:solidFill>
                  <a:srgbClr val="FFFFFF"/>
                </a:solidFill>
                <a:latin typeface="微软雅黑" panose="020B0503020204020204" charset="-122"/>
                <a:cs typeface="微软雅黑" panose="020B0503020204020204" charset="-122"/>
              </a:rPr>
              <a:t>导</a:t>
            </a:r>
            <a:endParaRPr sz="1600">
              <a:latin typeface="微软雅黑" panose="020B0503020204020204" charset="-122"/>
              <a:cs typeface="微软雅黑" panose="020B0503020204020204" charset="-122"/>
            </a:endParaRPr>
          </a:p>
        </p:txBody>
      </p:sp>
      <p:sp>
        <p:nvSpPr>
          <p:cNvPr id="90" name="object 90"/>
          <p:cNvSpPr/>
          <p:nvPr/>
        </p:nvSpPr>
        <p:spPr>
          <a:xfrm>
            <a:off x="7679118" y="4147692"/>
            <a:ext cx="951230" cy="866140"/>
          </a:xfrm>
          <a:custGeom>
            <a:avLst/>
            <a:gdLst/>
            <a:ahLst/>
            <a:cxnLst/>
            <a:rect l="l" t="t" r="r" b="b"/>
            <a:pathLst>
              <a:path w="951229" h="866139">
                <a:moveTo>
                  <a:pt x="284607" y="865632"/>
                </a:moveTo>
                <a:lnTo>
                  <a:pt x="0" y="432816"/>
                </a:lnTo>
                <a:lnTo>
                  <a:pt x="284607" y="0"/>
                </a:lnTo>
                <a:lnTo>
                  <a:pt x="284607" y="216408"/>
                </a:lnTo>
                <a:lnTo>
                  <a:pt x="950976" y="216408"/>
                </a:lnTo>
                <a:lnTo>
                  <a:pt x="950976" y="649224"/>
                </a:lnTo>
                <a:lnTo>
                  <a:pt x="284607" y="649224"/>
                </a:lnTo>
                <a:lnTo>
                  <a:pt x="284607" y="865632"/>
                </a:lnTo>
                <a:close/>
              </a:path>
            </a:pathLst>
          </a:custGeom>
          <a:solidFill>
            <a:srgbClr val="8FAADC"/>
          </a:solidFill>
        </p:spPr>
        <p:txBody>
          <a:bodyPr wrap="square" lIns="0" tIns="0" rIns="0" bIns="0" rtlCol="0"/>
          <a:lstStyle/>
          <a:p/>
        </p:txBody>
      </p:sp>
      <p:sp>
        <p:nvSpPr>
          <p:cNvPr id="91" name="object 91"/>
          <p:cNvSpPr txBox="1"/>
          <p:nvPr/>
        </p:nvSpPr>
        <p:spPr>
          <a:xfrm>
            <a:off x="8041322" y="4421632"/>
            <a:ext cx="431165" cy="268605"/>
          </a:xfrm>
          <a:prstGeom prst="rect">
            <a:avLst/>
          </a:prstGeom>
        </p:spPr>
        <p:txBody>
          <a:bodyPr vert="horz" wrap="square" lIns="0" tIns="12065" rIns="0" bIns="0" rtlCol="0">
            <a:spAutoFit/>
          </a:bodyPr>
          <a:lstStyle/>
          <a:p>
            <a:pPr marL="12700">
              <a:lnSpc>
                <a:spcPct val="100000"/>
              </a:lnSpc>
              <a:spcBef>
                <a:spcPts val="95"/>
              </a:spcBef>
            </a:pPr>
            <a:r>
              <a:rPr sz="1600" dirty="0">
                <a:solidFill>
                  <a:srgbClr val="FFFFFF"/>
                </a:solidFill>
                <a:latin typeface="微软雅黑" panose="020B0503020204020204" charset="-122"/>
                <a:cs typeface="微软雅黑" panose="020B0503020204020204" charset="-122"/>
              </a:rPr>
              <a:t>监</a:t>
            </a:r>
            <a:r>
              <a:rPr sz="1600" spc="-5" dirty="0">
                <a:solidFill>
                  <a:srgbClr val="FFFFFF"/>
                </a:solidFill>
                <a:latin typeface="微软雅黑" panose="020B0503020204020204" charset="-122"/>
                <a:cs typeface="微软雅黑" panose="020B0503020204020204" charset="-122"/>
              </a:rPr>
              <a:t>督</a:t>
            </a:r>
            <a:endParaRPr sz="1600">
              <a:latin typeface="微软雅黑" panose="020B0503020204020204" charset="-122"/>
              <a:cs typeface="微软雅黑" panose="020B0503020204020204" charset="-122"/>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57785">
              <a:lnSpc>
                <a:spcPct val="100000"/>
              </a:lnSpc>
              <a:spcBef>
                <a:spcPts val="105"/>
              </a:spcBef>
            </a:pPr>
            <a:r>
              <a:rPr sz="3200" spc="5" dirty="0"/>
              <a:t>《</a:t>
            </a:r>
            <a:r>
              <a:rPr sz="3200" spc="-375" dirty="0"/>
              <a:t> </a:t>
            </a:r>
            <a:r>
              <a:rPr sz="3200" spc="600" dirty="0"/>
              <a:t>安全生产法</a:t>
            </a:r>
            <a:r>
              <a:rPr sz="3200" spc="5" dirty="0"/>
              <a:t>》</a:t>
            </a:r>
            <a:r>
              <a:rPr sz="3200" spc="-375" dirty="0"/>
              <a:t> </a:t>
            </a:r>
            <a:r>
              <a:rPr sz="3200" spc="600" dirty="0"/>
              <a:t>解析</a:t>
            </a:r>
            <a:r>
              <a:rPr dirty="0"/>
              <a:t>（</a:t>
            </a:r>
            <a:r>
              <a:rPr spc="-130" dirty="0"/>
              <a:t> </a:t>
            </a:r>
            <a:r>
              <a:rPr dirty="0"/>
              <a:t>2</a:t>
            </a:r>
            <a:r>
              <a:rPr spc="-130" dirty="0"/>
              <a:t> </a:t>
            </a:r>
            <a:r>
              <a:rPr dirty="0"/>
              <a:t>0</a:t>
            </a:r>
            <a:r>
              <a:rPr spc="-125" dirty="0"/>
              <a:t> </a:t>
            </a:r>
            <a:r>
              <a:rPr dirty="0"/>
              <a:t>2</a:t>
            </a:r>
            <a:r>
              <a:rPr spc="-130" dirty="0"/>
              <a:t> </a:t>
            </a:r>
            <a:r>
              <a:rPr dirty="0"/>
              <a:t>1</a:t>
            </a:r>
            <a:r>
              <a:rPr spc="-130" dirty="0"/>
              <a:t> </a:t>
            </a:r>
            <a:r>
              <a:rPr dirty="0"/>
              <a:t>版</a:t>
            </a:r>
            <a:endParaRPr sz="3200"/>
          </a:p>
        </p:txBody>
      </p:sp>
      <p:sp>
        <p:nvSpPr>
          <p:cNvPr id="3" name="object 3"/>
          <p:cNvSpPr txBox="1"/>
          <p:nvPr/>
        </p:nvSpPr>
        <p:spPr>
          <a:xfrm>
            <a:off x="9237878" y="299149"/>
            <a:ext cx="228600" cy="302260"/>
          </a:xfrm>
          <a:prstGeom prst="rect">
            <a:avLst/>
          </a:prstGeom>
        </p:spPr>
        <p:txBody>
          <a:bodyPr vert="horz" wrap="square" lIns="0" tIns="13335" rIns="0" bIns="0" rtlCol="0">
            <a:spAutoFit/>
          </a:bodyPr>
          <a:lstStyle/>
          <a:p>
            <a:pPr>
              <a:lnSpc>
                <a:spcPct val="100000"/>
              </a:lnSpc>
              <a:spcBef>
                <a:spcPts val="105"/>
              </a:spcBef>
            </a:pPr>
            <a:r>
              <a:rPr sz="1800" b="1" dirty="0">
                <a:solidFill>
                  <a:srgbClr val="E75A47"/>
                </a:solidFill>
                <a:latin typeface="微软雅黑" panose="020B0503020204020204" charset="-122"/>
                <a:cs typeface="微软雅黑" panose="020B0503020204020204" charset="-122"/>
              </a:rPr>
              <a:t>）</a:t>
            </a:r>
            <a:endParaRPr sz="1800">
              <a:latin typeface="微软雅黑" panose="020B0503020204020204" charset="-122"/>
              <a:cs typeface="微软雅黑" panose="020B0503020204020204" charset="-122"/>
            </a:endParaRPr>
          </a:p>
        </p:txBody>
      </p:sp>
      <p:sp>
        <p:nvSpPr>
          <p:cNvPr id="4" name="object 4"/>
          <p:cNvSpPr/>
          <p:nvPr/>
        </p:nvSpPr>
        <p:spPr>
          <a:xfrm>
            <a:off x="266382" y="363448"/>
            <a:ext cx="2734945" cy="0"/>
          </a:xfrm>
          <a:custGeom>
            <a:avLst/>
            <a:gdLst/>
            <a:ahLst/>
            <a:cxnLst/>
            <a:rect l="l" t="t" r="r" b="b"/>
            <a:pathLst>
              <a:path w="2734945">
                <a:moveTo>
                  <a:pt x="0" y="0"/>
                </a:moveTo>
                <a:lnTo>
                  <a:pt x="2734881" y="0"/>
                </a:lnTo>
              </a:path>
            </a:pathLst>
          </a:custGeom>
          <a:ln w="20954">
            <a:solidFill>
              <a:srgbClr val="E75A47"/>
            </a:solidFill>
          </a:ln>
        </p:spPr>
        <p:txBody>
          <a:bodyPr wrap="square" lIns="0" tIns="0" rIns="0" bIns="0" rtlCol="0"/>
          <a:lstStyle/>
          <a:p/>
        </p:txBody>
      </p:sp>
      <p:sp>
        <p:nvSpPr>
          <p:cNvPr id="5" name="object 5"/>
          <p:cNvSpPr/>
          <p:nvPr/>
        </p:nvSpPr>
        <p:spPr>
          <a:xfrm>
            <a:off x="266382" y="426313"/>
            <a:ext cx="2734945" cy="0"/>
          </a:xfrm>
          <a:custGeom>
            <a:avLst/>
            <a:gdLst/>
            <a:ahLst/>
            <a:cxnLst/>
            <a:rect l="l" t="t" r="r" b="b"/>
            <a:pathLst>
              <a:path w="2734945">
                <a:moveTo>
                  <a:pt x="0" y="0"/>
                </a:moveTo>
                <a:lnTo>
                  <a:pt x="2734881" y="0"/>
                </a:lnTo>
              </a:path>
            </a:pathLst>
          </a:custGeom>
          <a:ln w="62864">
            <a:solidFill>
              <a:srgbClr val="E75A47"/>
            </a:solidFill>
          </a:ln>
        </p:spPr>
        <p:txBody>
          <a:bodyPr wrap="square" lIns="0" tIns="0" rIns="0" bIns="0" rtlCol="0"/>
          <a:lstStyle/>
          <a:p/>
        </p:txBody>
      </p:sp>
      <p:sp>
        <p:nvSpPr>
          <p:cNvPr id="6" name="object 6"/>
          <p:cNvSpPr/>
          <p:nvPr/>
        </p:nvSpPr>
        <p:spPr>
          <a:xfrm>
            <a:off x="9389770" y="363461"/>
            <a:ext cx="2447290" cy="0"/>
          </a:xfrm>
          <a:custGeom>
            <a:avLst/>
            <a:gdLst/>
            <a:ahLst/>
            <a:cxnLst/>
            <a:rect l="l" t="t" r="r" b="b"/>
            <a:pathLst>
              <a:path w="2447290">
                <a:moveTo>
                  <a:pt x="0" y="0"/>
                </a:moveTo>
                <a:lnTo>
                  <a:pt x="2446997" y="0"/>
                </a:lnTo>
              </a:path>
            </a:pathLst>
          </a:custGeom>
          <a:ln w="20955">
            <a:solidFill>
              <a:srgbClr val="E75A47"/>
            </a:solidFill>
          </a:ln>
        </p:spPr>
        <p:txBody>
          <a:bodyPr wrap="square" lIns="0" tIns="0" rIns="0" bIns="0" rtlCol="0"/>
          <a:lstStyle/>
          <a:p/>
        </p:txBody>
      </p:sp>
      <p:sp>
        <p:nvSpPr>
          <p:cNvPr id="7" name="object 7"/>
          <p:cNvSpPr/>
          <p:nvPr/>
        </p:nvSpPr>
        <p:spPr>
          <a:xfrm>
            <a:off x="9389770" y="426326"/>
            <a:ext cx="2447290" cy="0"/>
          </a:xfrm>
          <a:custGeom>
            <a:avLst/>
            <a:gdLst/>
            <a:ahLst/>
            <a:cxnLst/>
            <a:rect l="l" t="t" r="r" b="b"/>
            <a:pathLst>
              <a:path w="2447290">
                <a:moveTo>
                  <a:pt x="0" y="0"/>
                </a:moveTo>
                <a:lnTo>
                  <a:pt x="2446997" y="0"/>
                </a:lnTo>
              </a:path>
            </a:pathLst>
          </a:custGeom>
          <a:ln w="62864">
            <a:solidFill>
              <a:srgbClr val="E75A47"/>
            </a:solidFill>
          </a:ln>
        </p:spPr>
        <p:txBody>
          <a:bodyPr wrap="square" lIns="0" tIns="0" rIns="0" bIns="0" rtlCol="0"/>
          <a:lstStyle/>
          <a:p/>
        </p:txBody>
      </p:sp>
      <p:sp>
        <p:nvSpPr>
          <p:cNvPr id="8" name="object 8"/>
          <p:cNvSpPr/>
          <p:nvPr/>
        </p:nvSpPr>
        <p:spPr>
          <a:xfrm>
            <a:off x="195071" y="969263"/>
            <a:ext cx="226060" cy="502920"/>
          </a:xfrm>
          <a:custGeom>
            <a:avLst/>
            <a:gdLst/>
            <a:ahLst/>
            <a:cxnLst/>
            <a:rect l="l" t="t" r="r" b="b"/>
            <a:pathLst>
              <a:path w="226059" h="502919">
                <a:moveTo>
                  <a:pt x="225551" y="0"/>
                </a:moveTo>
                <a:lnTo>
                  <a:pt x="0" y="0"/>
                </a:lnTo>
                <a:lnTo>
                  <a:pt x="0" y="502920"/>
                </a:lnTo>
                <a:lnTo>
                  <a:pt x="225551" y="502920"/>
                </a:lnTo>
                <a:lnTo>
                  <a:pt x="225551" y="0"/>
                </a:lnTo>
                <a:close/>
              </a:path>
            </a:pathLst>
          </a:custGeom>
          <a:solidFill>
            <a:srgbClr val="0070C1"/>
          </a:solidFill>
        </p:spPr>
        <p:txBody>
          <a:bodyPr wrap="square" lIns="0" tIns="0" rIns="0" bIns="0" rtlCol="0"/>
          <a:lstStyle/>
          <a:p/>
        </p:txBody>
      </p:sp>
      <p:sp>
        <p:nvSpPr>
          <p:cNvPr id="9" name="object 9"/>
          <p:cNvSpPr txBox="1"/>
          <p:nvPr/>
        </p:nvSpPr>
        <p:spPr>
          <a:xfrm>
            <a:off x="499376" y="973937"/>
            <a:ext cx="3411220" cy="451484"/>
          </a:xfrm>
          <a:prstGeom prst="rect">
            <a:avLst/>
          </a:prstGeom>
        </p:spPr>
        <p:txBody>
          <a:bodyPr vert="horz" wrap="square" lIns="0" tIns="12065" rIns="0" bIns="0" rtlCol="0">
            <a:spAutoFit/>
          </a:bodyPr>
          <a:lstStyle/>
          <a:p>
            <a:pPr marL="12700">
              <a:lnSpc>
                <a:spcPct val="100000"/>
              </a:lnSpc>
              <a:spcBef>
                <a:spcPts val="95"/>
              </a:spcBef>
            </a:pPr>
            <a:r>
              <a:rPr sz="2800" b="1" dirty="0">
                <a:solidFill>
                  <a:srgbClr val="7E7E7E"/>
                </a:solidFill>
                <a:latin typeface="微软雅黑" panose="020B0503020204020204" charset="-122"/>
                <a:cs typeface="微软雅黑" panose="020B0503020204020204" charset="-122"/>
              </a:rPr>
              <a:t>第二章</a:t>
            </a:r>
            <a:r>
              <a:rPr sz="2800" b="1" spc="-5" dirty="0">
                <a:solidFill>
                  <a:srgbClr val="7E7E7E"/>
                </a:solidFill>
                <a:latin typeface="微软雅黑" panose="020B0503020204020204" charset="-122"/>
                <a:cs typeface="微软雅黑" panose="020B0503020204020204" charset="-122"/>
              </a:rPr>
              <a:t>&lt;</a:t>
            </a:r>
            <a:r>
              <a:rPr sz="2800" b="1" dirty="0">
                <a:solidFill>
                  <a:srgbClr val="7E7E7E"/>
                </a:solidFill>
                <a:latin typeface="微软雅黑" panose="020B0503020204020204" charset="-122"/>
                <a:cs typeface="微软雅黑" panose="020B0503020204020204" charset="-122"/>
              </a:rPr>
              <a:t>第二十三条</a:t>
            </a:r>
            <a:r>
              <a:rPr sz="2800" b="1" spc="-5" dirty="0">
                <a:solidFill>
                  <a:srgbClr val="7E7E7E"/>
                </a:solidFill>
                <a:latin typeface="微软雅黑" panose="020B0503020204020204" charset="-122"/>
                <a:cs typeface="微软雅黑" panose="020B0503020204020204" charset="-122"/>
              </a:rPr>
              <a:t>&gt;</a:t>
            </a:r>
            <a:endParaRPr sz="2800">
              <a:latin typeface="微软雅黑" panose="020B0503020204020204" charset="-122"/>
              <a:cs typeface="微软雅黑" panose="020B0503020204020204" charset="-122"/>
            </a:endParaRPr>
          </a:p>
        </p:txBody>
      </p:sp>
      <p:sp>
        <p:nvSpPr>
          <p:cNvPr id="10" name="object 10"/>
          <p:cNvSpPr/>
          <p:nvPr/>
        </p:nvSpPr>
        <p:spPr>
          <a:xfrm>
            <a:off x="3267455" y="5464225"/>
            <a:ext cx="1368323" cy="861898"/>
          </a:xfrm>
          <a:prstGeom prst="rect">
            <a:avLst/>
          </a:prstGeom>
          <a:blipFill>
            <a:blip r:embed="rId1" cstate="print"/>
            <a:stretch>
              <a:fillRect/>
            </a:stretch>
          </a:blipFill>
        </p:spPr>
        <p:txBody>
          <a:bodyPr wrap="square" lIns="0" tIns="0" rIns="0" bIns="0" rtlCol="0"/>
          <a:lstStyle/>
          <a:p/>
        </p:txBody>
      </p:sp>
      <p:sp>
        <p:nvSpPr>
          <p:cNvPr id="11" name="object 11"/>
          <p:cNvSpPr/>
          <p:nvPr/>
        </p:nvSpPr>
        <p:spPr>
          <a:xfrm>
            <a:off x="3267455" y="5234101"/>
            <a:ext cx="1368323" cy="863422"/>
          </a:xfrm>
          <a:prstGeom prst="rect">
            <a:avLst/>
          </a:prstGeom>
          <a:blipFill>
            <a:blip r:embed="rId1" cstate="print"/>
            <a:stretch>
              <a:fillRect/>
            </a:stretch>
          </a:blipFill>
        </p:spPr>
        <p:txBody>
          <a:bodyPr wrap="square" lIns="0" tIns="0" rIns="0" bIns="0" rtlCol="0"/>
          <a:lstStyle/>
          <a:p/>
        </p:txBody>
      </p:sp>
      <p:sp>
        <p:nvSpPr>
          <p:cNvPr id="12" name="object 12"/>
          <p:cNvSpPr/>
          <p:nvPr/>
        </p:nvSpPr>
        <p:spPr>
          <a:xfrm>
            <a:off x="3267455" y="5005501"/>
            <a:ext cx="1368323" cy="861898"/>
          </a:xfrm>
          <a:prstGeom prst="rect">
            <a:avLst/>
          </a:prstGeom>
          <a:blipFill>
            <a:blip r:embed="rId1" cstate="print"/>
            <a:stretch>
              <a:fillRect/>
            </a:stretch>
          </a:blipFill>
        </p:spPr>
        <p:txBody>
          <a:bodyPr wrap="square" lIns="0" tIns="0" rIns="0" bIns="0" rtlCol="0"/>
          <a:lstStyle/>
          <a:p/>
        </p:txBody>
      </p:sp>
      <p:sp>
        <p:nvSpPr>
          <p:cNvPr id="13" name="object 13"/>
          <p:cNvSpPr/>
          <p:nvPr/>
        </p:nvSpPr>
        <p:spPr>
          <a:xfrm>
            <a:off x="3267455" y="4775377"/>
            <a:ext cx="1368323" cy="861898"/>
          </a:xfrm>
          <a:prstGeom prst="rect">
            <a:avLst/>
          </a:prstGeom>
          <a:blipFill>
            <a:blip r:embed="rId1" cstate="print"/>
            <a:stretch>
              <a:fillRect/>
            </a:stretch>
          </a:blipFill>
        </p:spPr>
        <p:txBody>
          <a:bodyPr wrap="square" lIns="0" tIns="0" rIns="0" bIns="0" rtlCol="0"/>
          <a:lstStyle/>
          <a:p/>
        </p:txBody>
      </p:sp>
      <p:sp>
        <p:nvSpPr>
          <p:cNvPr id="14" name="object 14"/>
          <p:cNvSpPr/>
          <p:nvPr/>
        </p:nvSpPr>
        <p:spPr>
          <a:xfrm>
            <a:off x="3267455" y="4543729"/>
            <a:ext cx="1368323" cy="864946"/>
          </a:xfrm>
          <a:prstGeom prst="rect">
            <a:avLst/>
          </a:prstGeom>
          <a:blipFill>
            <a:blip r:embed="rId1" cstate="print"/>
            <a:stretch>
              <a:fillRect/>
            </a:stretch>
          </a:blipFill>
        </p:spPr>
        <p:txBody>
          <a:bodyPr wrap="square" lIns="0" tIns="0" rIns="0" bIns="0" rtlCol="0"/>
          <a:lstStyle/>
          <a:p/>
        </p:txBody>
      </p:sp>
      <p:sp>
        <p:nvSpPr>
          <p:cNvPr id="15" name="object 15"/>
          <p:cNvSpPr/>
          <p:nvPr/>
        </p:nvSpPr>
        <p:spPr>
          <a:xfrm>
            <a:off x="3267455" y="4315129"/>
            <a:ext cx="1368323" cy="863422"/>
          </a:xfrm>
          <a:prstGeom prst="rect">
            <a:avLst/>
          </a:prstGeom>
          <a:blipFill>
            <a:blip r:embed="rId1" cstate="print"/>
            <a:stretch>
              <a:fillRect/>
            </a:stretch>
          </a:blipFill>
        </p:spPr>
        <p:txBody>
          <a:bodyPr wrap="square" lIns="0" tIns="0" rIns="0" bIns="0" rtlCol="0"/>
          <a:lstStyle/>
          <a:p/>
        </p:txBody>
      </p:sp>
      <p:sp>
        <p:nvSpPr>
          <p:cNvPr id="16" name="object 16"/>
          <p:cNvSpPr/>
          <p:nvPr/>
        </p:nvSpPr>
        <p:spPr>
          <a:xfrm>
            <a:off x="3267455" y="4085005"/>
            <a:ext cx="1368323" cy="863422"/>
          </a:xfrm>
          <a:prstGeom prst="rect">
            <a:avLst/>
          </a:prstGeom>
          <a:blipFill>
            <a:blip r:embed="rId1" cstate="print"/>
            <a:stretch>
              <a:fillRect/>
            </a:stretch>
          </a:blipFill>
        </p:spPr>
        <p:txBody>
          <a:bodyPr wrap="square" lIns="0" tIns="0" rIns="0" bIns="0" rtlCol="0"/>
          <a:lstStyle/>
          <a:p/>
        </p:txBody>
      </p:sp>
      <p:sp>
        <p:nvSpPr>
          <p:cNvPr id="17" name="object 17"/>
          <p:cNvSpPr/>
          <p:nvPr/>
        </p:nvSpPr>
        <p:spPr>
          <a:xfrm>
            <a:off x="3267455" y="3854881"/>
            <a:ext cx="1368323" cy="864946"/>
          </a:xfrm>
          <a:prstGeom prst="rect">
            <a:avLst/>
          </a:prstGeom>
          <a:blipFill>
            <a:blip r:embed="rId1" cstate="print"/>
            <a:stretch>
              <a:fillRect/>
            </a:stretch>
          </a:blipFill>
        </p:spPr>
        <p:txBody>
          <a:bodyPr wrap="square" lIns="0" tIns="0" rIns="0" bIns="0" rtlCol="0"/>
          <a:lstStyle/>
          <a:p/>
        </p:txBody>
      </p:sp>
      <p:sp>
        <p:nvSpPr>
          <p:cNvPr id="18" name="object 18"/>
          <p:cNvSpPr/>
          <p:nvPr/>
        </p:nvSpPr>
        <p:spPr>
          <a:xfrm>
            <a:off x="3267455" y="3623233"/>
            <a:ext cx="1368323" cy="864946"/>
          </a:xfrm>
          <a:prstGeom prst="rect">
            <a:avLst/>
          </a:prstGeom>
          <a:blipFill>
            <a:blip r:embed="rId1" cstate="print"/>
            <a:stretch>
              <a:fillRect/>
            </a:stretch>
          </a:blipFill>
        </p:spPr>
        <p:txBody>
          <a:bodyPr wrap="square" lIns="0" tIns="0" rIns="0" bIns="0" rtlCol="0"/>
          <a:lstStyle/>
          <a:p/>
        </p:txBody>
      </p:sp>
      <p:sp>
        <p:nvSpPr>
          <p:cNvPr id="19" name="object 19"/>
          <p:cNvSpPr/>
          <p:nvPr/>
        </p:nvSpPr>
        <p:spPr>
          <a:xfrm>
            <a:off x="3267455" y="3394633"/>
            <a:ext cx="1368323" cy="863422"/>
          </a:xfrm>
          <a:prstGeom prst="rect">
            <a:avLst/>
          </a:prstGeom>
          <a:blipFill>
            <a:blip r:embed="rId1" cstate="print"/>
            <a:stretch>
              <a:fillRect/>
            </a:stretch>
          </a:blipFill>
        </p:spPr>
        <p:txBody>
          <a:bodyPr wrap="square" lIns="0" tIns="0" rIns="0" bIns="0" rtlCol="0"/>
          <a:lstStyle/>
          <a:p/>
        </p:txBody>
      </p:sp>
      <p:sp>
        <p:nvSpPr>
          <p:cNvPr id="20" name="object 20"/>
          <p:cNvSpPr/>
          <p:nvPr/>
        </p:nvSpPr>
        <p:spPr>
          <a:xfrm>
            <a:off x="3267455" y="3164509"/>
            <a:ext cx="1368323" cy="863422"/>
          </a:xfrm>
          <a:prstGeom prst="rect">
            <a:avLst/>
          </a:prstGeom>
          <a:blipFill>
            <a:blip r:embed="rId2" cstate="print"/>
            <a:stretch>
              <a:fillRect/>
            </a:stretch>
          </a:blipFill>
        </p:spPr>
        <p:txBody>
          <a:bodyPr wrap="square" lIns="0" tIns="0" rIns="0" bIns="0" rtlCol="0"/>
          <a:lstStyle/>
          <a:p/>
        </p:txBody>
      </p:sp>
      <p:sp>
        <p:nvSpPr>
          <p:cNvPr id="21" name="object 21"/>
          <p:cNvSpPr/>
          <p:nvPr/>
        </p:nvSpPr>
        <p:spPr>
          <a:xfrm>
            <a:off x="3267455" y="2934385"/>
            <a:ext cx="1368323" cy="864946"/>
          </a:xfrm>
          <a:prstGeom prst="rect">
            <a:avLst/>
          </a:prstGeom>
          <a:blipFill>
            <a:blip r:embed="rId2" cstate="print"/>
            <a:stretch>
              <a:fillRect/>
            </a:stretch>
          </a:blipFill>
        </p:spPr>
        <p:txBody>
          <a:bodyPr wrap="square" lIns="0" tIns="0" rIns="0" bIns="0" rtlCol="0"/>
          <a:lstStyle/>
          <a:p/>
        </p:txBody>
      </p:sp>
      <p:sp>
        <p:nvSpPr>
          <p:cNvPr id="22" name="object 22"/>
          <p:cNvSpPr/>
          <p:nvPr/>
        </p:nvSpPr>
        <p:spPr>
          <a:xfrm>
            <a:off x="3267455" y="2705785"/>
            <a:ext cx="1368323" cy="863422"/>
          </a:xfrm>
          <a:prstGeom prst="rect">
            <a:avLst/>
          </a:prstGeom>
          <a:blipFill>
            <a:blip r:embed="rId2" cstate="print"/>
            <a:stretch>
              <a:fillRect/>
            </a:stretch>
          </a:blipFill>
        </p:spPr>
        <p:txBody>
          <a:bodyPr wrap="square" lIns="0" tIns="0" rIns="0" bIns="0" rtlCol="0"/>
          <a:lstStyle/>
          <a:p/>
        </p:txBody>
      </p:sp>
      <p:sp>
        <p:nvSpPr>
          <p:cNvPr id="23" name="object 23"/>
          <p:cNvSpPr/>
          <p:nvPr/>
        </p:nvSpPr>
        <p:spPr>
          <a:xfrm>
            <a:off x="3267455" y="2475661"/>
            <a:ext cx="1368323" cy="863422"/>
          </a:xfrm>
          <a:prstGeom prst="rect">
            <a:avLst/>
          </a:prstGeom>
          <a:blipFill>
            <a:blip r:embed="rId2" cstate="print"/>
            <a:stretch>
              <a:fillRect/>
            </a:stretch>
          </a:blipFill>
        </p:spPr>
        <p:txBody>
          <a:bodyPr wrap="square" lIns="0" tIns="0" rIns="0" bIns="0" rtlCol="0"/>
          <a:lstStyle/>
          <a:p/>
        </p:txBody>
      </p:sp>
      <p:sp>
        <p:nvSpPr>
          <p:cNvPr id="24" name="object 24"/>
          <p:cNvSpPr/>
          <p:nvPr/>
        </p:nvSpPr>
        <p:spPr>
          <a:xfrm>
            <a:off x="3267455" y="2245537"/>
            <a:ext cx="1368323" cy="864946"/>
          </a:xfrm>
          <a:prstGeom prst="rect">
            <a:avLst/>
          </a:prstGeom>
          <a:blipFill>
            <a:blip r:embed="rId2" cstate="print"/>
            <a:stretch>
              <a:fillRect/>
            </a:stretch>
          </a:blipFill>
        </p:spPr>
        <p:txBody>
          <a:bodyPr wrap="square" lIns="0" tIns="0" rIns="0" bIns="0" rtlCol="0"/>
          <a:lstStyle/>
          <a:p/>
        </p:txBody>
      </p:sp>
      <p:sp>
        <p:nvSpPr>
          <p:cNvPr id="25" name="object 25"/>
          <p:cNvSpPr txBox="1"/>
          <p:nvPr/>
        </p:nvSpPr>
        <p:spPr>
          <a:xfrm>
            <a:off x="1655546" y="3382340"/>
            <a:ext cx="432434" cy="1463040"/>
          </a:xfrm>
          <a:prstGeom prst="rect">
            <a:avLst/>
          </a:prstGeom>
        </p:spPr>
        <p:txBody>
          <a:bodyPr vert="horz" wrap="square" lIns="0" tIns="12065" rIns="0" bIns="0" rtlCol="0">
            <a:spAutoFit/>
          </a:bodyPr>
          <a:lstStyle/>
          <a:p>
            <a:pPr marL="12700" marR="5080">
              <a:lnSpc>
                <a:spcPct val="147000"/>
              </a:lnSpc>
              <a:spcBef>
                <a:spcPts val="95"/>
              </a:spcBef>
            </a:pPr>
            <a:r>
              <a:rPr sz="3200" b="1" spc="-10" dirty="0">
                <a:solidFill>
                  <a:srgbClr val="7D7D7D"/>
                </a:solidFill>
                <a:latin typeface="宋体" panose="02010600030101010101" pitchFamily="2" charset="-122"/>
                <a:cs typeface="宋体" panose="02010600030101010101" pitchFamily="2" charset="-122"/>
              </a:rPr>
              <a:t>成 本</a:t>
            </a:r>
            <a:endParaRPr sz="3200">
              <a:latin typeface="宋体" panose="02010600030101010101" pitchFamily="2" charset="-122"/>
              <a:cs typeface="宋体" panose="02010600030101010101" pitchFamily="2" charset="-122"/>
            </a:endParaRPr>
          </a:p>
        </p:txBody>
      </p:sp>
      <p:sp>
        <p:nvSpPr>
          <p:cNvPr id="26" name="object 26"/>
          <p:cNvSpPr/>
          <p:nvPr/>
        </p:nvSpPr>
        <p:spPr>
          <a:xfrm>
            <a:off x="1972055" y="2570149"/>
            <a:ext cx="1295171" cy="3527374"/>
          </a:xfrm>
          <a:prstGeom prst="rect">
            <a:avLst/>
          </a:prstGeom>
          <a:blipFill>
            <a:blip r:embed="rId3" cstate="print"/>
            <a:stretch>
              <a:fillRect/>
            </a:stretch>
          </a:blipFill>
        </p:spPr>
        <p:txBody>
          <a:bodyPr wrap="square" lIns="0" tIns="0" rIns="0" bIns="0" rtlCol="0"/>
          <a:lstStyle/>
          <a:p/>
        </p:txBody>
      </p:sp>
      <p:sp>
        <p:nvSpPr>
          <p:cNvPr id="27" name="object 27"/>
          <p:cNvSpPr/>
          <p:nvPr/>
        </p:nvSpPr>
        <p:spPr>
          <a:xfrm>
            <a:off x="4700015" y="2576245"/>
            <a:ext cx="469163" cy="1277950"/>
          </a:xfrm>
          <a:prstGeom prst="rect">
            <a:avLst/>
          </a:prstGeom>
          <a:blipFill>
            <a:blip r:embed="rId4" cstate="print"/>
            <a:stretch>
              <a:fillRect/>
            </a:stretch>
          </a:blipFill>
        </p:spPr>
        <p:txBody>
          <a:bodyPr wrap="square" lIns="0" tIns="0" rIns="0" bIns="0" rtlCol="0"/>
          <a:lstStyle/>
          <a:p/>
        </p:txBody>
      </p:sp>
      <p:sp>
        <p:nvSpPr>
          <p:cNvPr id="28" name="object 28"/>
          <p:cNvSpPr txBox="1"/>
          <p:nvPr/>
        </p:nvSpPr>
        <p:spPr>
          <a:xfrm>
            <a:off x="5307863" y="2636951"/>
            <a:ext cx="1248410" cy="1122680"/>
          </a:xfrm>
          <a:prstGeom prst="rect">
            <a:avLst/>
          </a:prstGeom>
        </p:spPr>
        <p:txBody>
          <a:bodyPr vert="horz" wrap="square" lIns="0" tIns="12700" rIns="0" bIns="0" rtlCol="0">
            <a:spAutoFit/>
          </a:bodyPr>
          <a:lstStyle/>
          <a:p>
            <a:pPr marL="318135" marR="5080" indent="-306070">
              <a:lnSpc>
                <a:spcPct val="150000"/>
              </a:lnSpc>
              <a:spcBef>
                <a:spcPts val="100"/>
              </a:spcBef>
            </a:pPr>
            <a:r>
              <a:rPr sz="2400" b="1" dirty="0">
                <a:solidFill>
                  <a:srgbClr val="E75A47"/>
                </a:solidFill>
                <a:latin typeface="宋体" panose="02010600030101010101" pitchFamily="2" charset="-122"/>
                <a:cs typeface="宋体" panose="02010600030101010101" pitchFamily="2" charset="-122"/>
              </a:rPr>
              <a:t>安全生</a:t>
            </a:r>
            <a:r>
              <a:rPr sz="2400" b="1" spc="-10" dirty="0">
                <a:solidFill>
                  <a:srgbClr val="E75A47"/>
                </a:solidFill>
                <a:latin typeface="宋体" panose="02010600030101010101" pitchFamily="2" charset="-122"/>
                <a:cs typeface="宋体" panose="02010600030101010101" pitchFamily="2" charset="-122"/>
              </a:rPr>
              <a:t>产 </a:t>
            </a:r>
            <a:r>
              <a:rPr sz="2400" b="1" dirty="0">
                <a:solidFill>
                  <a:srgbClr val="E75A47"/>
                </a:solidFill>
                <a:latin typeface="宋体" panose="02010600030101010101" pitchFamily="2" charset="-122"/>
                <a:cs typeface="宋体" panose="02010600030101010101" pitchFamily="2" charset="-122"/>
              </a:rPr>
              <a:t>费</a:t>
            </a:r>
            <a:r>
              <a:rPr sz="2400" b="1" spc="-10" dirty="0">
                <a:solidFill>
                  <a:srgbClr val="E75A47"/>
                </a:solidFill>
                <a:latin typeface="宋体" panose="02010600030101010101" pitchFamily="2" charset="-122"/>
                <a:cs typeface="宋体" panose="02010600030101010101" pitchFamily="2" charset="-122"/>
              </a:rPr>
              <a:t>用</a:t>
            </a:r>
            <a:endParaRPr sz="2400">
              <a:latin typeface="宋体" panose="02010600030101010101" pitchFamily="2" charset="-122"/>
              <a:cs typeface="宋体" panose="02010600030101010101" pitchFamily="2" charset="-122"/>
            </a:endParaRPr>
          </a:p>
        </p:txBody>
      </p:sp>
      <p:sp>
        <p:nvSpPr>
          <p:cNvPr id="29" name="object 29"/>
          <p:cNvSpPr/>
          <p:nvPr/>
        </p:nvSpPr>
        <p:spPr>
          <a:xfrm>
            <a:off x="8095259" y="2609773"/>
            <a:ext cx="2447925" cy="1310640"/>
          </a:xfrm>
          <a:custGeom>
            <a:avLst/>
            <a:gdLst/>
            <a:ahLst/>
            <a:cxnLst/>
            <a:rect l="l" t="t" r="r" b="b"/>
            <a:pathLst>
              <a:path w="2447925" h="1310639">
                <a:moveTo>
                  <a:pt x="69976" y="1310639"/>
                </a:moveTo>
                <a:lnTo>
                  <a:pt x="55524" y="1309141"/>
                </a:lnTo>
                <a:lnTo>
                  <a:pt x="19507" y="1289113"/>
                </a:lnTo>
                <a:lnTo>
                  <a:pt x="952" y="1252194"/>
                </a:lnTo>
                <a:lnTo>
                  <a:pt x="0" y="69976"/>
                </a:lnTo>
                <a:lnTo>
                  <a:pt x="1498" y="55524"/>
                </a:lnTo>
                <a:lnTo>
                  <a:pt x="21526" y="19507"/>
                </a:lnTo>
                <a:lnTo>
                  <a:pt x="58445" y="952"/>
                </a:lnTo>
                <a:lnTo>
                  <a:pt x="2377566" y="0"/>
                </a:lnTo>
                <a:lnTo>
                  <a:pt x="2392019" y="1498"/>
                </a:lnTo>
                <a:lnTo>
                  <a:pt x="2428036" y="21539"/>
                </a:lnTo>
                <a:lnTo>
                  <a:pt x="2446591" y="58458"/>
                </a:lnTo>
                <a:lnTo>
                  <a:pt x="2447544" y="1240663"/>
                </a:lnTo>
                <a:lnTo>
                  <a:pt x="2446045" y="1255128"/>
                </a:lnTo>
                <a:lnTo>
                  <a:pt x="2426004" y="1291132"/>
                </a:lnTo>
                <a:lnTo>
                  <a:pt x="2389098" y="1309700"/>
                </a:lnTo>
                <a:lnTo>
                  <a:pt x="69976" y="1310639"/>
                </a:lnTo>
                <a:close/>
              </a:path>
            </a:pathLst>
          </a:custGeom>
          <a:solidFill>
            <a:srgbClr val="0070C5"/>
          </a:solidFill>
        </p:spPr>
        <p:txBody>
          <a:bodyPr wrap="square" lIns="0" tIns="0" rIns="0" bIns="0" rtlCol="0"/>
          <a:lstStyle/>
          <a:p/>
        </p:txBody>
      </p:sp>
      <p:sp>
        <p:nvSpPr>
          <p:cNvPr id="30" name="object 30"/>
          <p:cNvSpPr txBox="1"/>
          <p:nvPr/>
        </p:nvSpPr>
        <p:spPr>
          <a:xfrm>
            <a:off x="8352307" y="2687993"/>
            <a:ext cx="1701164"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FF"/>
                </a:solidFill>
                <a:latin typeface="宋体" panose="02010600030101010101" pitchFamily="2" charset="-122"/>
                <a:cs typeface="宋体" panose="02010600030101010101" pitchFamily="2" charset="-122"/>
              </a:rPr>
              <a:t>决策机</a:t>
            </a:r>
            <a:r>
              <a:rPr sz="1800" b="1" spc="-10" dirty="0">
                <a:solidFill>
                  <a:srgbClr val="FFFFFF"/>
                </a:solidFill>
                <a:latin typeface="宋体" panose="02010600030101010101" pitchFamily="2" charset="-122"/>
                <a:cs typeface="宋体" panose="02010600030101010101" pitchFamily="2" charset="-122"/>
              </a:rPr>
              <a:t>构</a:t>
            </a:r>
            <a:r>
              <a:rPr sz="1800" b="1" spc="-434" dirty="0">
                <a:solidFill>
                  <a:srgbClr val="FFFFFF"/>
                </a:solidFill>
                <a:latin typeface="宋体" panose="02010600030101010101" pitchFamily="2" charset="-122"/>
                <a:cs typeface="宋体" panose="02010600030101010101" pitchFamily="2" charset="-122"/>
              </a:rPr>
              <a:t> </a:t>
            </a:r>
            <a:r>
              <a:rPr sz="1800" b="1" dirty="0">
                <a:solidFill>
                  <a:srgbClr val="FFFFFF"/>
                </a:solidFill>
                <a:latin typeface="宋体" panose="02010600030101010101" pitchFamily="2" charset="-122"/>
                <a:cs typeface="宋体" panose="02010600030101010101" pitchFamily="2" charset="-122"/>
              </a:rPr>
              <a:t>主要</a:t>
            </a:r>
            <a:r>
              <a:rPr sz="1800" b="1" spc="-10" dirty="0">
                <a:solidFill>
                  <a:srgbClr val="FFFFFF"/>
                </a:solidFill>
                <a:latin typeface="宋体" panose="02010600030101010101" pitchFamily="2" charset="-122"/>
                <a:cs typeface="宋体" panose="02010600030101010101" pitchFamily="2" charset="-122"/>
              </a:rPr>
              <a:t>负</a:t>
            </a:r>
            <a:endParaRPr sz="1800">
              <a:latin typeface="宋体" panose="02010600030101010101" pitchFamily="2" charset="-122"/>
              <a:cs typeface="宋体" panose="02010600030101010101" pitchFamily="2" charset="-122"/>
            </a:endParaRPr>
          </a:p>
        </p:txBody>
      </p:sp>
      <p:sp>
        <p:nvSpPr>
          <p:cNvPr id="31" name="object 31"/>
          <p:cNvSpPr txBox="1"/>
          <p:nvPr/>
        </p:nvSpPr>
        <p:spPr>
          <a:xfrm>
            <a:off x="8352307" y="2969933"/>
            <a:ext cx="1701164" cy="833119"/>
          </a:xfrm>
          <a:prstGeom prst="rect">
            <a:avLst/>
          </a:prstGeom>
        </p:spPr>
        <p:txBody>
          <a:bodyPr vert="horz" wrap="square" lIns="0" tIns="12700" rIns="0" bIns="0" rtlCol="0">
            <a:spAutoFit/>
          </a:bodyPr>
          <a:lstStyle/>
          <a:p>
            <a:pPr marL="12700" marR="5080">
              <a:lnSpc>
                <a:spcPct val="147000"/>
              </a:lnSpc>
              <a:spcBef>
                <a:spcPts val="100"/>
              </a:spcBef>
            </a:pPr>
            <a:r>
              <a:rPr sz="1800" b="1" dirty="0">
                <a:solidFill>
                  <a:srgbClr val="FFFFFF"/>
                </a:solidFill>
                <a:latin typeface="宋体" panose="02010600030101010101" pitchFamily="2" charset="-122"/>
                <a:cs typeface="宋体" panose="02010600030101010101" pitchFamily="2" charset="-122"/>
              </a:rPr>
              <a:t>责</a:t>
            </a:r>
            <a:r>
              <a:rPr sz="1800" b="1" spc="-10" dirty="0">
                <a:solidFill>
                  <a:srgbClr val="FFFFFF"/>
                </a:solidFill>
                <a:latin typeface="宋体" panose="02010600030101010101" pitchFamily="2" charset="-122"/>
                <a:cs typeface="宋体" panose="02010600030101010101" pitchFamily="2" charset="-122"/>
              </a:rPr>
              <a:t>人</a:t>
            </a:r>
            <a:r>
              <a:rPr sz="1800" b="1" spc="-445" dirty="0">
                <a:solidFill>
                  <a:srgbClr val="FFFFFF"/>
                </a:solidFill>
                <a:latin typeface="宋体" panose="02010600030101010101" pitchFamily="2" charset="-122"/>
                <a:cs typeface="宋体" panose="02010600030101010101" pitchFamily="2" charset="-122"/>
              </a:rPr>
              <a:t> </a:t>
            </a:r>
            <a:r>
              <a:rPr sz="1800" b="1" dirty="0">
                <a:solidFill>
                  <a:srgbClr val="FFFFFF"/>
                </a:solidFill>
                <a:latin typeface="宋体" panose="02010600030101010101" pitchFamily="2" charset="-122"/>
                <a:cs typeface="宋体" panose="02010600030101010101" pitchFamily="2" charset="-122"/>
              </a:rPr>
              <a:t>个人经营</a:t>
            </a:r>
            <a:r>
              <a:rPr sz="1800" b="1" spc="-10" dirty="0">
                <a:solidFill>
                  <a:srgbClr val="FFFFFF"/>
                </a:solidFill>
                <a:latin typeface="宋体" panose="02010600030101010101" pitchFamily="2" charset="-122"/>
                <a:cs typeface="宋体" panose="02010600030101010101" pitchFamily="2" charset="-122"/>
              </a:rPr>
              <a:t>的 </a:t>
            </a:r>
            <a:r>
              <a:rPr sz="1800" b="1" dirty="0">
                <a:solidFill>
                  <a:srgbClr val="FFFFFF"/>
                </a:solidFill>
                <a:latin typeface="宋体" panose="02010600030101010101" pitchFamily="2" charset="-122"/>
                <a:cs typeface="宋体" panose="02010600030101010101" pitchFamily="2" charset="-122"/>
              </a:rPr>
              <a:t>投资</a:t>
            </a:r>
            <a:r>
              <a:rPr sz="1800" b="1" spc="-10" dirty="0">
                <a:solidFill>
                  <a:srgbClr val="FFFFFF"/>
                </a:solidFill>
                <a:latin typeface="宋体" panose="02010600030101010101" pitchFamily="2" charset="-122"/>
                <a:cs typeface="宋体" panose="02010600030101010101" pitchFamily="2" charset="-122"/>
              </a:rPr>
              <a:t>人</a:t>
            </a:r>
            <a:endParaRPr sz="1800">
              <a:latin typeface="宋体" panose="02010600030101010101" pitchFamily="2" charset="-122"/>
              <a:cs typeface="宋体" panose="02010600030101010101" pitchFamily="2" charset="-122"/>
            </a:endParaRPr>
          </a:p>
        </p:txBody>
      </p:sp>
      <p:sp>
        <p:nvSpPr>
          <p:cNvPr id="32" name="object 32"/>
          <p:cNvSpPr/>
          <p:nvPr/>
        </p:nvSpPr>
        <p:spPr>
          <a:xfrm>
            <a:off x="6571259" y="2836849"/>
            <a:ext cx="1440180" cy="981710"/>
          </a:xfrm>
          <a:custGeom>
            <a:avLst/>
            <a:gdLst/>
            <a:ahLst/>
            <a:cxnLst/>
            <a:rect l="l" t="t" r="r" b="b"/>
            <a:pathLst>
              <a:path w="1440179" h="981710">
                <a:moveTo>
                  <a:pt x="490727" y="981455"/>
                </a:moveTo>
                <a:lnTo>
                  <a:pt x="0" y="490727"/>
                </a:lnTo>
                <a:lnTo>
                  <a:pt x="490727" y="0"/>
                </a:lnTo>
                <a:lnTo>
                  <a:pt x="490727" y="245363"/>
                </a:lnTo>
                <a:lnTo>
                  <a:pt x="1440179" y="245363"/>
                </a:lnTo>
                <a:lnTo>
                  <a:pt x="1440179" y="736091"/>
                </a:lnTo>
                <a:lnTo>
                  <a:pt x="490727" y="736091"/>
                </a:lnTo>
                <a:lnTo>
                  <a:pt x="490727" y="981455"/>
                </a:lnTo>
                <a:close/>
              </a:path>
            </a:pathLst>
          </a:custGeom>
          <a:solidFill>
            <a:srgbClr val="E75A47"/>
          </a:solidFill>
        </p:spPr>
        <p:txBody>
          <a:bodyPr wrap="square" lIns="0" tIns="0" rIns="0" bIns="0" rtlCol="0"/>
          <a:lstStyle/>
          <a:p/>
        </p:txBody>
      </p:sp>
      <p:sp>
        <p:nvSpPr>
          <p:cNvPr id="33" name="object 33"/>
          <p:cNvSpPr txBox="1"/>
          <p:nvPr/>
        </p:nvSpPr>
        <p:spPr>
          <a:xfrm>
            <a:off x="6901713" y="3167176"/>
            <a:ext cx="94361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FF"/>
                </a:solidFill>
                <a:latin typeface="宋体" panose="02010600030101010101" pitchFamily="2" charset="-122"/>
                <a:cs typeface="宋体" panose="02010600030101010101" pitchFamily="2" charset="-122"/>
              </a:rPr>
              <a:t>予以保</a:t>
            </a:r>
            <a:r>
              <a:rPr sz="1800" b="1" spc="-10" dirty="0">
                <a:solidFill>
                  <a:srgbClr val="FFFFFF"/>
                </a:solidFill>
                <a:latin typeface="宋体" panose="02010600030101010101" pitchFamily="2" charset="-122"/>
                <a:cs typeface="宋体" panose="02010600030101010101" pitchFamily="2" charset="-122"/>
              </a:rPr>
              <a:t>证</a:t>
            </a:r>
            <a:endParaRPr sz="1800">
              <a:latin typeface="宋体" panose="02010600030101010101" pitchFamily="2" charset="-122"/>
              <a:cs typeface="宋体" panose="02010600030101010101" pitchFamily="2" charset="-122"/>
            </a:endParaRPr>
          </a:p>
        </p:txBody>
      </p:sp>
      <p:sp>
        <p:nvSpPr>
          <p:cNvPr id="34" name="object 34"/>
          <p:cNvSpPr txBox="1"/>
          <p:nvPr/>
        </p:nvSpPr>
        <p:spPr>
          <a:xfrm>
            <a:off x="8248802" y="1333423"/>
            <a:ext cx="2092960" cy="848360"/>
          </a:xfrm>
          <a:prstGeom prst="rect">
            <a:avLst/>
          </a:prstGeom>
        </p:spPr>
        <p:txBody>
          <a:bodyPr vert="horz" wrap="square" lIns="0" tIns="149860" rIns="0" bIns="0" rtlCol="0">
            <a:spAutoFit/>
          </a:bodyPr>
          <a:lstStyle/>
          <a:p>
            <a:pPr algn="ctr">
              <a:lnSpc>
                <a:spcPct val="100000"/>
              </a:lnSpc>
              <a:spcBef>
                <a:spcPts val="1180"/>
              </a:spcBef>
            </a:pPr>
            <a:r>
              <a:rPr sz="1800" b="1" spc="-5" dirty="0">
                <a:solidFill>
                  <a:srgbClr val="DC3A00"/>
                </a:solidFill>
                <a:latin typeface="宋体" panose="02010600030101010101" pitchFamily="2" charset="-122"/>
                <a:cs typeface="宋体" panose="02010600030101010101" pitchFamily="2" charset="-122"/>
              </a:rPr>
              <a:t>资金投入不</a:t>
            </a:r>
            <a:r>
              <a:rPr sz="1800" b="1" spc="-10" dirty="0">
                <a:solidFill>
                  <a:srgbClr val="DC3A00"/>
                </a:solidFill>
                <a:latin typeface="宋体" panose="02010600030101010101" pitchFamily="2" charset="-122"/>
                <a:cs typeface="宋体" panose="02010600030101010101" pitchFamily="2" charset="-122"/>
              </a:rPr>
              <a:t>足</a:t>
            </a:r>
            <a:endParaRPr sz="1800">
              <a:latin typeface="宋体" panose="02010600030101010101" pitchFamily="2" charset="-122"/>
              <a:cs typeface="宋体" panose="02010600030101010101" pitchFamily="2" charset="-122"/>
            </a:endParaRPr>
          </a:p>
          <a:p>
            <a:pPr algn="ctr">
              <a:lnSpc>
                <a:spcPct val="100000"/>
              </a:lnSpc>
              <a:spcBef>
                <a:spcPts val="1080"/>
              </a:spcBef>
            </a:pPr>
            <a:r>
              <a:rPr sz="1800" b="1" dirty="0">
                <a:solidFill>
                  <a:srgbClr val="DC3A00"/>
                </a:solidFill>
                <a:latin typeface="宋体" panose="02010600030101010101" pitchFamily="2" charset="-122"/>
                <a:cs typeface="宋体" panose="02010600030101010101" pitchFamily="2" charset="-122"/>
              </a:rPr>
              <a:t>导致的后果承担责</a:t>
            </a:r>
            <a:r>
              <a:rPr sz="1800" b="1" spc="-10" dirty="0">
                <a:solidFill>
                  <a:srgbClr val="DC3A00"/>
                </a:solidFill>
                <a:latin typeface="宋体" panose="02010600030101010101" pitchFamily="2" charset="-122"/>
                <a:cs typeface="宋体" panose="02010600030101010101" pitchFamily="2" charset="-122"/>
              </a:rPr>
              <a:t>任</a:t>
            </a:r>
            <a:endParaRPr sz="1800">
              <a:latin typeface="宋体" panose="02010600030101010101" pitchFamily="2" charset="-122"/>
              <a:cs typeface="宋体" panose="02010600030101010101" pitchFamily="2" charset="-122"/>
            </a:endParaRPr>
          </a:p>
        </p:txBody>
      </p:sp>
      <p:sp>
        <p:nvSpPr>
          <p:cNvPr id="35" name="object 35"/>
          <p:cNvSpPr/>
          <p:nvPr/>
        </p:nvSpPr>
        <p:spPr>
          <a:xfrm>
            <a:off x="8313191" y="2282113"/>
            <a:ext cx="2011680" cy="289560"/>
          </a:xfrm>
          <a:custGeom>
            <a:avLst/>
            <a:gdLst/>
            <a:ahLst/>
            <a:cxnLst/>
            <a:rect l="l" t="t" r="r" b="b"/>
            <a:pathLst>
              <a:path w="2011679" h="289560">
                <a:moveTo>
                  <a:pt x="2011679" y="289560"/>
                </a:moveTo>
                <a:lnTo>
                  <a:pt x="0" y="289560"/>
                </a:lnTo>
                <a:lnTo>
                  <a:pt x="976122" y="0"/>
                </a:lnTo>
                <a:lnTo>
                  <a:pt x="2011679" y="289560"/>
                </a:lnTo>
                <a:close/>
              </a:path>
            </a:pathLst>
          </a:custGeom>
          <a:solidFill>
            <a:srgbClr val="E75A47"/>
          </a:solidFill>
        </p:spPr>
        <p:txBody>
          <a:bodyPr wrap="square" lIns="0" tIns="0" rIns="0" bIns="0" rtlCol="0"/>
          <a:lstStyle/>
          <a:p/>
        </p:txBody>
      </p:sp>
      <p:sp>
        <p:nvSpPr>
          <p:cNvPr id="36" name="object 36"/>
          <p:cNvSpPr txBox="1"/>
          <p:nvPr/>
        </p:nvSpPr>
        <p:spPr>
          <a:xfrm>
            <a:off x="4728489" y="3929684"/>
            <a:ext cx="3041015" cy="1397000"/>
          </a:xfrm>
          <a:prstGeom prst="rect">
            <a:avLst/>
          </a:prstGeom>
        </p:spPr>
        <p:txBody>
          <a:bodyPr vert="horz" wrap="square" lIns="0" tIns="12700" rIns="0" bIns="0" rtlCol="0">
            <a:spAutoFit/>
          </a:bodyPr>
          <a:lstStyle/>
          <a:p>
            <a:pPr marL="12700" marR="5080" algn="just">
              <a:lnSpc>
                <a:spcPct val="100000"/>
              </a:lnSpc>
              <a:spcBef>
                <a:spcPts val="100"/>
              </a:spcBef>
            </a:pPr>
            <a:r>
              <a:rPr sz="1800" spc="25" dirty="0">
                <a:latin typeface="宋体" panose="02010600030101010101" pitchFamily="2" charset="-122"/>
                <a:cs typeface="宋体" panose="02010600030101010101" pitchFamily="2" charset="-122"/>
              </a:rPr>
              <a:t>安全生</a:t>
            </a:r>
            <a:r>
              <a:rPr sz="1800" spc="30" dirty="0">
                <a:latin typeface="宋体" panose="02010600030101010101" pitchFamily="2" charset="-122"/>
                <a:cs typeface="宋体" panose="02010600030101010101" pitchFamily="2" charset="-122"/>
              </a:rPr>
              <a:t>产费用提取、使</a:t>
            </a:r>
            <a:r>
              <a:rPr sz="1800" spc="15" dirty="0">
                <a:latin typeface="宋体" panose="02010600030101010101" pitchFamily="2" charset="-122"/>
                <a:cs typeface="宋体" panose="02010600030101010101" pitchFamily="2" charset="-122"/>
              </a:rPr>
              <a:t>用</a:t>
            </a:r>
            <a:r>
              <a:rPr sz="1800" spc="30" dirty="0">
                <a:latin typeface="宋体" panose="02010600030101010101" pitchFamily="2" charset="-122"/>
                <a:cs typeface="宋体" panose="02010600030101010101" pitchFamily="2" charset="-122"/>
              </a:rPr>
              <a:t>和</a:t>
            </a:r>
            <a:r>
              <a:rPr sz="1800" dirty="0">
                <a:latin typeface="宋体" panose="02010600030101010101" pitchFamily="2" charset="-122"/>
                <a:cs typeface="宋体" panose="02010600030101010101" pitchFamily="2" charset="-122"/>
              </a:rPr>
              <a:t>监 </a:t>
            </a:r>
            <a:r>
              <a:rPr sz="1800" spc="15" dirty="0">
                <a:latin typeface="宋体" panose="02010600030101010101" pitchFamily="2" charset="-122"/>
                <a:cs typeface="宋体" panose="02010600030101010101" pitchFamily="2" charset="-122"/>
              </a:rPr>
              <a:t>督</a:t>
            </a:r>
            <a:r>
              <a:rPr sz="1800" spc="30" dirty="0">
                <a:latin typeface="宋体" panose="02010600030101010101" pitchFamily="2" charset="-122"/>
                <a:cs typeface="宋体" panose="02010600030101010101" pitchFamily="2" charset="-122"/>
              </a:rPr>
              <a:t>管理的具体办法由国务院</a:t>
            </a:r>
            <a:r>
              <a:rPr sz="1800" dirty="0">
                <a:latin typeface="宋体" panose="02010600030101010101" pitchFamily="2" charset="-122"/>
                <a:cs typeface="宋体" panose="02010600030101010101" pitchFamily="2" charset="-122"/>
              </a:rPr>
              <a:t>财 </a:t>
            </a:r>
            <a:r>
              <a:rPr sz="1800" spc="30" dirty="0">
                <a:latin typeface="宋体" panose="02010600030101010101" pitchFamily="2" charset="-122"/>
                <a:cs typeface="宋体" panose="02010600030101010101" pitchFamily="2" charset="-122"/>
              </a:rPr>
              <a:t>政部</a:t>
            </a:r>
            <a:r>
              <a:rPr sz="1800" spc="15" dirty="0">
                <a:latin typeface="宋体" panose="02010600030101010101" pitchFamily="2" charset="-122"/>
                <a:cs typeface="宋体" panose="02010600030101010101" pitchFamily="2" charset="-122"/>
              </a:rPr>
              <a:t>门</a:t>
            </a:r>
            <a:r>
              <a:rPr sz="1800" spc="30" dirty="0">
                <a:latin typeface="宋体" panose="02010600030101010101" pitchFamily="2" charset="-122"/>
                <a:cs typeface="宋体" panose="02010600030101010101" pitchFamily="2" charset="-122"/>
              </a:rPr>
              <a:t>会同国务院</a:t>
            </a:r>
            <a:r>
              <a:rPr sz="1800" spc="30" dirty="0">
                <a:latin typeface="微软雅黑" panose="020B0503020204020204" charset="-122"/>
                <a:cs typeface="微软雅黑" panose="020B0503020204020204" charset="-122"/>
              </a:rPr>
              <a:t>应急</a:t>
            </a:r>
            <a:r>
              <a:rPr sz="1800" spc="15" dirty="0">
                <a:latin typeface="宋体" panose="02010600030101010101" pitchFamily="2" charset="-122"/>
                <a:cs typeface="宋体" panose="02010600030101010101" pitchFamily="2" charset="-122"/>
              </a:rPr>
              <a:t>管</a:t>
            </a:r>
            <a:r>
              <a:rPr sz="1800" spc="30" dirty="0">
                <a:latin typeface="宋体" panose="02010600030101010101" pitchFamily="2" charset="-122"/>
                <a:cs typeface="宋体" panose="02010600030101010101" pitchFamily="2" charset="-122"/>
              </a:rPr>
              <a:t>理</a:t>
            </a:r>
            <a:r>
              <a:rPr sz="1800" dirty="0">
                <a:latin typeface="宋体" panose="02010600030101010101" pitchFamily="2" charset="-122"/>
                <a:cs typeface="宋体" panose="02010600030101010101" pitchFamily="2" charset="-122"/>
              </a:rPr>
              <a:t>部 </a:t>
            </a:r>
            <a:r>
              <a:rPr sz="1800" spc="15" dirty="0">
                <a:latin typeface="宋体" panose="02010600030101010101" pitchFamily="2" charset="-122"/>
                <a:cs typeface="宋体" panose="02010600030101010101" pitchFamily="2" charset="-122"/>
              </a:rPr>
              <a:t>门</a:t>
            </a:r>
            <a:r>
              <a:rPr sz="1800" spc="30" dirty="0">
                <a:latin typeface="宋体" panose="02010600030101010101" pitchFamily="2" charset="-122"/>
                <a:cs typeface="宋体" panose="02010600030101010101" pitchFamily="2" charset="-122"/>
              </a:rPr>
              <a:t>征求国务院有关部门意见</a:t>
            </a:r>
            <a:r>
              <a:rPr sz="1800" dirty="0">
                <a:latin typeface="宋体" panose="02010600030101010101" pitchFamily="2" charset="-122"/>
                <a:cs typeface="宋体" panose="02010600030101010101" pitchFamily="2" charset="-122"/>
              </a:rPr>
              <a:t>后 制定</a:t>
            </a:r>
            <a:endParaRPr sz="1800">
              <a:latin typeface="宋体" panose="02010600030101010101" pitchFamily="2" charset="-122"/>
              <a:cs typeface="宋体" panose="02010600030101010101" pitchFamily="2" charset="-122"/>
            </a:endParaRPr>
          </a:p>
        </p:txBody>
      </p:sp>
      <p:sp>
        <p:nvSpPr>
          <p:cNvPr id="37" name="object 37"/>
          <p:cNvSpPr txBox="1"/>
          <p:nvPr/>
        </p:nvSpPr>
        <p:spPr>
          <a:xfrm>
            <a:off x="4778781" y="5515660"/>
            <a:ext cx="7247890" cy="1284605"/>
          </a:xfrm>
          <a:prstGeom prst="rect">
            <a:avLst/>
          </a:prstGeom>
        </p:spPr>
        <p:txBody>
          <a:bodyPr vert="horz" wrap="square" lIns="0" tIns="12700" rIns="0" bIns="0" rtlCol="0">
            <a:spAutoFit/>
          </a:bodyPr>
          <a:lstStyle/>
          <a:p>
            <a:pPr marL="12700" marR="5619115">
              <a:lnSpc>
                <a:spcPct val="150000"/>
              </a:lnSpc>
              <a:spcBef>
                <a:spcPts val="100"/>
              </a:spcBef>
            </a:pPr>
            <a:r>
              <a:rPr sz="1800" b="1" dirty="0">
                <a:solidFill>
                  <a:srgbClr val="E75A47"/>
                </a:solidFill>
                <a:latin typeface="宋体" panose="02010600030101010101" pitchFamily="2" charset="-122"/>
                <a:cs typeface="宋体" panose="02010600030101010101" pitchFamily="2" charset="-122"/>
              </a:rPr>
              <a:t>安全生产费用</a:t>
            </a:r>
            <a:r>
              <a:rPr sz="1800" b="1" spc="-10" dirty="0">
                <a:solidFill>
                  <a:srgbClr val="E75A47"/>
                </a:solidFill>
                <a:latin typeface="宋体" panose="02010600030101010101" pitchFamily="2" charset="-122"/>
                <a:cs typeface="宋体" panose="02010600030101010101" pitchFamily="2" charset="-122"/>
              </a:rPr>
              <a:t>在 </a:t>
            </a:r>
            <a:r>
              <a:rPr sz="1800" b="1" dirty="0">
                <a:solidFill>
                  <a:srgbClr val="E75A47"/>
                </a:solidFill>
                <a:latin typeface="宋体" panose="02010600030101010101" pitchFamily="2" charset="-122"/>
                <a:cs typeface="宋体" panose="02010600030101010101" pitchFamily="2" charset="-122"/>
              </a:rPr>
              <a:t>成本中据实列</a:t>
            </a:r>
            <a:r>
              <a:rPr sz="1800" b="1" spc="-10" dirty="0">
                <a:solidFill>
                  <a:srgbClr val="E75A47"/>
                </a:solidFill>
                <a:latin typeface="宋体" panose="02010600030101010101" pitchFamily="2" charset="-122"/>
                <a:cs typeface="宋体" panose="02010600030101010101" pitchFamily="2" charset="-122"/>
              </a:rPr>
              <a:t>支</a:t>
            </a:r>
            <a:endParaRPr sz="1800">
              <a:latin typeface="宋体" panose="02010600030101010101" pitchFamily="2" charset="-122"/>
              <a:cs typeface="宋体" panose="02010600030101010101" pitchFamily="2" charset="-122"/>
            </a:endParaRPr>
          </a:p>
          <a:p>
            <a:pPr marR="6985" algn="r">
              <a:lnSpc>
                <a:spcPts val="1510"/>
              </a:lnSpc>
            </a:pPr>
            <a:r>
              <a:rPr sz="1600" b="1" dirty="0">
                <a:latin typeface="宋体" panose="02010600030101010101" pitchFamily="2" charset="-122"/>
                <a:cs typeface="宋体" panose="02010600030101010101" pitchFamily="2" charset="-122"/>
              </a:rPr>
              <a:t>关于印发《企业安全生产费用提取和使用管理办法》的通</a:t>
            </a:r>
            <a:r>
              <a:rPr sz="1600" b="1" spc="-15" dirty="0">
                <a:latin typeface="宋体" panose="02010600030101010101" pitchFamily="2" charset="-122"/>
                <a:cs typeface="宋体" panose="02010600030101010101" pitchFamily="2" charset="-122"/>
              </a:rPr>
              <a:t>知</a:t>
            </a:r>
            <a:endParaRPr sz="1600">
              <a:latin typeface="宋体" panose="02010600030101010101" pitchFamily="2" charset="-122"/>
              <a:cs typeface="宋体" panose="02010600030101010101" pitchFamily="2" charset="-122"/>
            </a:endParaRPr>
          </a:p>
          <a:p>
            <a:pPr marR="5080" algn="r">
              <a:lnSpc>
                <a:spcPct val="100000"/>
              </a:lnSpc>
            </a:pPr>
            <a:r>
              <a:rPr sz="1600" dirty="0">
                <a:latin typeface="宋体" panose="02010600030101010101" pitchFamily="2" charset="-122"/>
                <a:cs typeface="宋体" panose="02010600030101010101" pitchFamily="2" charset="-122"/>
              </a:rPr>
              <a:t>财企〔</a:t>
            </a:r>
            <a:r>
              <a:rPr sz="1600" spc="-5" dirty="0">
                <a:latin typeface="新宋体" panose="02010609030101010101" charset="-122"/>
                <a:cs typeface="新宋体" panose="02010609030101010101" charset="-122"/>
              </a:rPr>
              <a:t>2012</a:t>
            </a:r>
            <a:r>
              <a:rPr sz="1600" dirty="0">
                <a:latin typeface="宋体" panose="02010600030101010101" pitchFamily="2" charset="-122"/>
                <a:cs typeface="宋体" panose="02010600030101010101" pitchFamily="2" charset="-122"/>
              </a:rPr>
              <a:t>〕</a:t>
            </a:r>
            <a:r>
              <a:rPr sz="1600" spc="-5" dirty="0">
                <a:latin typeface="新宋体" panose="02010609030101010101" charset="-122"/>
                <a:cs typeface="新宋体" panose="02010609030101010101" charset="-122"/>
              </a:rPr>
              <a:t>16</a:t>
            </a:r>
            <a:r>
              <a:rPr sz="1600" spc="-5" dirty="0">
                <a:latin typeface="宋体" panose="02010600030101010101" pitchFamily="2" charset="-122"/>
                <a:cs typeface="宋体" panose="02010600030101010101" pitchFamily="2" charset="-122"/>
              </a:rPr>
              <a:t>号</a:t>
            </a:r>
            <a:endParaRPr sz="1600">
              <a:latin typeface="宋体" panose="02010600030101010101" pitchFamily="2" charset="-122"/>
              <a:cs typeface="宋体" panose="02010600030101010101" pitchFamily="2" charset="-122"/>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57785">
              <a:lnSpc>
                <a:spcPct val="100000"/>
              </a:lnSpc>
              <a:spcBef>
                <a:spcPts val="105"/>
              </a:spcBef>
            </a:pPr>
            <a:r>
              <a:rPr sz="3200" spc="5" dirty="0"/>
              <a:t>《</a:t>
            </a:r>
            <a:r>
              <a:rPr sz="3200" spc="-375" dirty="0"/>
              <a:t> </a:t>
            </a:r>
            <a:r>
              <a:rPr sz="3200" spc="600" dirty="0"/>
              <a:t>安全生产法</a:t>
            </a:r>
            <a:r>
              <a:rPr sz="3200" spc="5" dirty="0"/>
              <a:t>》</a:t>
            </a:r>
            <a:r>
              <a:rPr sz="3200" spc="-375" dirty="0"/>
              <a:t> </a:t>
            </a:r>
            <a:r>
              <a:rPr sz="3200" spc="600" dirty="0"/>
              <a:t>解析</a:t>
            </a:r>
            <a:r>
              <a:rPr dirty="0"/>
              <a:t>（</a:t>
            </a:r>
            <a:r>
              <a:rPr spc="-130" dirty="0"/>
              <a:t> </a:t>
            </a:r>
            <a:r>
              <a:rPr dirty="0"/>
              <a:t>2</a:t>
            </a:r>
            <a:r>
              <a:rPr spc="-130" dirty="0"/>
              <a:t> </a:t>
            </a:r>
            <a:r>
              <a:rPr dirty="0"/>
              <a:t>0</a:t>
            </a:r>
            <a:r>
              <a:rPr spc="-125" dirty="0"/>
              <a:t> </a:t>
            </a:r>
            <a:r>
              <a:rPr dirty="0"/>
              <a:t>2</a:t>
            </a:r>
            <a:r>
              <a:rPr spc="-130" dirty="0"/>
              <a:t> </a:t>
            </a:r>
            <a:r>
              <a:rPr dirty="0"/>
              <a:t>1</a:t>
            </a:r>
            <a:r>
              <a:rPr spc="-130" dirty="0"/>
              <a:t> </a:t>
            </a:r>
            <a:r>
              <a:rPr dirty="0"/>
              <a:t>版</a:t>
            </a:r>
            <a:endParaRPr sz="3200"/>
          </a:p>
        </p:txBody>
      </p:sp>
      <p:sp>
        <p:nvSpPr>
          <p:cNvPr id="3" name="object 3"/>
          <p:cNvSpPr txBox="1"/>
          <p:nvPr/>
        </p:nvSpPr>
        <p:spPr>
          <a:xfrm>
            <a:off x="9237878" y="299149"/>
            <a:ext cx="228600" cy="302260"/>
          </a:xfrm>
          <a:prstGeom prst="rect">
            <a:avLst/>
          </a:prstGeom>
        </p:spPr>
        <p:txBody>
          <a:bodyPr vert="horz" wrap="square" lIns="0" tIns="13335" rIns="0" bIns="0" rtlCol="0">
            <a:spAutoFit/>
          </a:bodyPr>
          <a:lstStyle/>
          <a:p>
            <a:pPr>
              <a:lnSpc>
                <a:spcPct val="100000"/>
              </a:lnSpc>
              <a:spcBef>
                <a:spcPts val="105"/>
              </a:spcBef>
            </a:pPr>
            <a:r>
              <a:rPr sz="1800" b="1" dirty="0">
                <a:solidFill>
                  <a:srgbClr val="E75A47"/>
                </a:solidFill>
                <a:latin typeface="微软雅黑" panose="020B0503020204020204" charset="-122"/>
                <a:cs typeface="微软雅黑" panose="020B0503020204020204" charset="-122"/>
              </a:rPr>
              <a:t>）</a:t>
            </a:r>
            <a:endParaRPr sz="1800">
              <a:latin typeface="微软雅黑" panose="020B0503020204020204" charset="-122"/>
              <a:cs typeface="微软雅黑" panose="020B0503020204020204" charset="-122"/>
            </a:endParaRPr>
          </a:p>
        </p:txBody>
      </p:sp>
      <p:sp>
        <p:nvSpPr>
          <p:cNvPr id="4" name="object 4"/>
          <p:cNvSpPr/>
          <p:nvPr/>
        </p:nvSpPr>
        <p:spPr>
          <a:xfrm>
            <a:off x="266382" y="363448"/>
            <a:ext cx="2734945" cy="0"/>
          </a:xfrm>
          <a:custGeom>
            <a:avLst/>
            <a:gdLst/>
            <a:ahLst/>
            <a:cxnLst/>
            <a:rect l="l" t="t" r="r" b="b"/>
            <a:pathLst>
              <a:path w="2734945">
                <a:moveTo>
                  <a:pt x="0" y="0"/>
                </a:moveTo>
                <a:lnTo>
                  <a:pt x="2734881" y="0"/>
                </a:lnTo>
              </a:path>
            </a:pathLst>
          </a:custGeom>
          <a:ln w="20954">
            <a:solidFill>
              <a:srgbClr val="E75A47"/>
            </a:solidFill>
          </a:ln>
        </p:spPr>
        <p:txBody>
          <a:bodyPr wrap="square" lIns="0" tIns="0" rIns="0" bIns="0" rtlCol="0"/>
          <a:lstStyle/>
          <a:p/>
        </p:txBody>
      </p:sp>
      <p:sp>
        <p:nvSpPr>
          <p:cNvPr id="5" name="object 5"/>
          <p:cNvSpPr/>
          <p:nvPr/>
        </p:nvSpPr>
        <p:spPr>
          <a:xfrm>
            <a:off x="266382" y="426313"/>
            <a:ext cx="2734945" cy="0"/>
          </a:xfrm>
          <a:custGeom>
            <a:avLst/>
            <a:gdLst/>
            <a:ahLst/>
            <a:cxnLst/>
            <a:rect l="l" t="t" r="r" b="b"/>
            <a:pathLst>
              <a:path w="2734945">
                <a:moveTo>
                  <a:pt x="0" y="0"/>
                </a:moveTo>
                <a:lnTo>
                  <a:pt x="2734881" y="0"/>
                </a:lnTo>
              </a:path>
            </a:pathLst>
          </a:custGeom>
          <a:ln w="62864">
            <a:solidFill>
              <a:srgbClr val="E75A47"/>
            </a:solidFill>
          </a:ln>
        </p:spPr>
        <p:txBody>
          <a:bodyPr wrap="square" lIns="0" tIns="0" rIns="0" bIns="0" rtlCol="0"/>
          <a:lstStyle/>
          <a:p/>
        </p:txBody>
      </p:sp>
      <p:sp>
        <p:nvSpPr>
          <p:cNvPr id="6" name="object 6"/>
          <p:cNvSpPr/>
          <p:nvPr/>
        </p:nvSpPr>
        <p:spPr>
          <a:xfrm>
            <a:off x="9389770" y="363461"/>
            <a:ext cx="2447290" cy="0"/>
          </a:xfrm>
          <a:custGeom>
            <a:avLst/>
            <a:gdLst/>
            <a:ahLst/>
            <a:cxnLst/>
            <a:rect l="l" t="t" r="r" b="b"/>
            <a:pathLst>
              <a:path w="2447290">
                <a:moveTo>
                  <a:pt x="0" y="0"/>
                </a:moveTo>
                <a:lnTo>
                  <a:pt x="2446997" y="0"/>
                </a:lnTo>
              </a:path>
            </a:pathLst>
          </a:custGeom>
          <a:ln w="20955">
            <a:solidFill>
              <a:srgbClr val="E75A47"/>
            </a:solidFill>
          </a:ln>
        </p:spPr>
        <p:txBody>
          <a:bodyPr wrap="square" lIns="0" tIns="0" rIns="0" bIns="0" rtlCol="0"/>
          <a:lstStyle/>
          <a:p/>
        </p:txBody>
      </p:sp>
      <p:sp>
        <p:nvSpPr>
          <p:cNvPr id="7" name="object 7"/>
          <p:cNvSpPr/>
          <p:nvPr/>
        </p:nvSpPr>
        <p:spPr>
          <a:xfrm>
            <a:off x="9389770" y="426326"/>
            <a:ext cx="2447290" cy="0"/>
          </a:xfrm>
          <a:custGeom>
            <a:avLst/>
            <a:gdLst/>
            <a:ahLst/>
            <a:cxnLst/>
            <a:rect l="l" t="t" r="r" b="b"/>
            <a:pathLst>
              <a:path w="2447290">
                <a:moveTo>
                  <a:pt x="0" y="0"/>
                </a:moveTo>
                <a:lnTo>
                  <a:pt x="2446997" y="0"/>
                </a:lnTo>
              </a:path>
            </a:pathLst>
          </a:custGeom>
          <a:ln w="62864">
            <a:solidFill>
              <a:srgbClr val="E75A47"/>
            </a:solidFill>
          </a:ln>
        </p:spPr>
        <p:txBody>
          <a:bodyPr wrap="square" lIns="0" tIns="0" rIns="0" bIns="0" rtlCol="0"/>
          <a:lstStyle/>
          <a:p/>
        </p:txBody>
      </p:sp>
      <p:sp>
        <p:nvSpPr>
          <p:cNvPr id="8" name="object 8"/>
          <p:cNvSpPr/>
          <p:nvPr/>
        </p:nvSpPr>
        <p:spPr>
          <a:xfrm>
            <a:off x="195071" y="969263"/>
            <a:ext cx="226060" cy="502920"/>
          </a:xfrm>
          <a:custGeom>
            <a:avLst/>
            <a:gdLst/>
            <a:ahLst/>
            <a:cxnLst/>
            <a:rect l="l" t="t" r="r" b="b"/>
            <a:pathLst>
              <a:path w="226059" h="502919">
                <a:moveTo>
                  <a:pt x="225551" y="0"/>
                </a:moveTo>
                <a:lnTo>
                  <a:pt x="0" y="0"/>
                </a:lnTo>
                <a:lnTo>
                  <a:pt x="0" y="502920"/>
                </a:lnTo>
                <a:lnTo>
                  <a:pt x="225551" y="502920"/>
                </a:lnTo>
                <a:lnTo>
                  <a:pt x="225551" y="0"/>
                </a:lnTo>
                <a:close/>
              </a:path>
            </a:pathLst>
          </a:custGeom>
          <a:solidFill>
            <a:srgbClr val="0070C1"/>
          </a:solidFill>
        </p:spPr>
        <p:txBody>
          <a:bodyPr wrap="square" lIns="0" tIns="0" rIns="0" bIns="0" rtlCol="0"/>
          <a:lstStyle/>
          <a:p/>
        </p:txBody>
      </p:sp>
      <p:sp>
        <p:nvSpPr>
          <p:cNvPr id="9" name="object 9"/>
          <p:cNvSpPr txBox="1"/>
          <p:nvPr/>
        </p:nvSpPr>
        <p:spPr>
          <a:xfrm>
            <a:off x="499376" y="973937"/>
            <a:ext cx="3411220" cy="451484"/>
          </a:xfrm>
          <a:prstGeom prst="rect">
            <a:avLst/>
          </a:prstGeom>
        </p:spPr>
        <p:txBody>
          <a:bodyPr vert="horz" wrap="square" lIns="0" tIns="12065" rIns="0" bIns="0" rtlCol="0">
            <a:spAutoFit/>
          </a:bodyPr>
          <a:lstStyle/>
          <a:p>
            <a:pPr marL="12700">
              <a:lnSpc>
                <a:spcPct val="100000"/>
              </a:lnSpc>
              <a:spcBef>
                <a:spcPts val="95"/>
              </a:spcBef>
            </a:pPr>
            <a:r>
              <a:rPr sz="2800" b="1" dirty="0">
                <a:solidFill>
                  <a:srgbClr val="7E7E7E"/>
                </a:solidFill>
                <a:latin typeface="微软雅黑" panose="020B0503020204020204" charset="-122"/>
                <a:cs typeface="微软雅黑" panose="020B0503020204020204" charset="-122"/>
              </a:rPr>
              <a:t>第二章</a:t>
            </a:r>
            <a:r>
              <a:rPr sz="2800" b="1" spc="-5" dirty="0">
                <a:solidFill>
                  <a:srgbClr val="7E7E7E"/>
                </a:solidFill>
                <a:latin typeface="微软雅黑" panose="020B0503020204020204" charset="-122"/>
                <a:cs typeface="微软雅黑" panose="020B0503020204020204" charset="-122"/>
              </a:rPr>
              <a:t>&lt;</a:t>
            </a:r>
            <a:r>
              <a:rPr sz="2800" b="1" dirty="0">
                <a:solidFill>
                  <a:srgbClr val="7E7E7E"/>
                </a:solidFill>
                <a:latin typeface="微软雅黑" panose="020B0503020204020204" charset="-122"/>
                <a:cs typeface="微软雅黑" panose="020B0503020204020204" charset="-122"/>
              </a:rPr>
              <a:t>第二十六条</a:t>
            </a:r>
            <a:r>
              <a:rPr sz="2800" b="1" spc="-5" dirty="0">
                <a:solidFill>
                  <a:srgbClr val="7E7E7E"/>
                </a:solidFill>
                <a:latin typeface="微软雅黑" panose="020B0503020204020204" charset="-122"/>
                <a:cs typeface="微软雅黑" panose="020B0503020204020204" charset="-122"/>
              </a:rPr>
              <a:t>&gt;</a:t>
            </a:r>
            <a:endParaRPr sz="2800">
              <a:latin typeface="微软雅黑" panose="020B0503020204020204" charset="-122"/>
              <a:cs typeface="微软雅黑" panose="020B0503020204020204" charset="-122"/>
            </a:endParaRPr>
          </a:p>
        </p:txBody>
      </p:sp>
      <p:sp>
        <p:nvSpPr>
          <p:cNvPr id="10" name="object 10"/>
          <p:cNvSpPr txBox="1"/>
          <p:nvPr/>
        </p:nvSpPr>
        <p:spPr>
          <a:xfrm>
            <a:off x="1029131" y="1805508"/>
            <a:ext cx="3333115" cy="956310"/>
          </a:xfrm>
          <a:prstGeom prst="rect">
            <a:avLst/>
          </a:prstGeom>
          <a:solidFill>
            <a:srgbClr val="0070C5"/>
          </a:solidFill>
        </p:spPr>
        <p:txBody>
          <a:bodyPr vert="horz" wrap="square" lIns="0" tIns="43815" rIns="0" bIns="0" rtlCol="0">
            <a:spAutoFit/>
          </a:bodyPr>
          <a:lstStyle/>
          <a:p>
            <a:pPr marL="588645" marR="633095">
              <a:lnSpc>
                <a:spcPct val="132000"/>
              </a:lnSpc>
              <a:spcBef>
                <a:spcPts val="345"/>
              </a:spcBef>
            </a:pPr>
            <a:r>
              <a:rPr sz="1800" spc="-20" dirty="0">
                <a:solidFill>
                  <a:srgbClr val="FFFFFF"/>
                </a:solidFill>
                <a:latin typeface="宋体" panose="02010600030101010101" pitchFamily="2" charset="-122"/>
                <a:cs typeface="宋体" panose="02010600030101010101" pitchFamily="2" charset="-122"/>
              </a:rPr>
              <a:t>安全生产管理机</a:t>
            </a:r>
            <a:r>
              <a:rPr sz="1800" dirty="0">
                <a:solidFill>
                  <a:srgbClr val="FFFFFF"/>
                </a:solidFill>
                <a:latin typeface="宋体" panose="02010600030101010101" pitchFamily="2" charset="-122"/>
                <a:cs typeface="宋体" panose="02010600030101010101" pitchFamily="2" charset="-122"/>
              </a:rPr>
              <a:t>构</a:t>
            </a:r>
            <a:r>
              <a:rPr sz="1800" spc="-505" dirty="0">
                <a:solidFill>
                  <a:srgbClr val="FFFFFF"/>
                </a:solidFill>
                <a:latin typeface="宋体" panose="02010600030101010101" pitchFamily="2" charset="-122"/>
                <a:cs typeface="宋体" panose="02010600030101010101" pitchFamily="2" charset="-122"/>
              </a:rPr>
              <a:t> </a:t>
            </a:r>
            <a:r>
              <a:rPr sz="1800" dirty="0">
                <a:solidFill>
                  <a:srgbClr val="FFFFFF"/>
                </a:solidFill>
                <a:latin typeface="宋体" panose="02010600030101010101" pitchFamily="2" charset="-122"/>
                <a:cs typeface="宋体" panose="02010600030101010101" pitchFamily="2" charset="-122"/>
              </a:rPr>
              <a:t>安 </a:t>
            </a:r>
            <a:r>
              <a:rPr sz="1800" spc="-20" dirty="0">
                <a:solidFill>
                  <a:srgbClr val="FFFFFF"/>
                </a:solidFill>
                <a:latin typeface="宋体" panose="02010600030101010101" pitchFamily="2" charset="-122"/>
                <a:cs typeface="宋体" panose="02010600030101010101" pitchFamily="2" charset="-122"/>
              </a:rPr>
              <a:t>全生产管理人</a:t>
            </a:r>
            <a:r>
              <a:rPr sz="1800" dirty="0">
                <a:solidFill>
                  <a:srgbClr val="FFFFFF"/>
                </a:solidFill>
                <a:latin typeface="宋体" panose="02010600030101010101" pitchFamily="2" charset="-122"/>
                <a:cs typeface="宋体" panose="02010600030101010101" pitchFamily="2" charset="-122"/>
              </a:rPr>
              <a:t>员</a:t>
            </a:r>
            <a:endParaRPr sz="1800">
              <a:latin typeface="宋体" panose="02010600030101010101" pitchFamily="2" charset="-122"/>
              <a:cs typeface="宋体" panose="02010600030101010101" pitchFamily="2" charset="-122"/>
            </a:endParaRPr>
          </a:p>
        </p:txBody>
      </p:sp>
      <p:sp>
        <p:nvSpPr>
          <p:cNvPr id="11" name="object 11"/>
          <p:cNvSpPr txBox="1"/>
          <p:nvPr/>
        </p:nvSpPr>
        <p:spPr>
          <a:xfrm>
            <a:off x="7737271" y="1805508"/>
            <a:ext cx="3811270" cy="956310"/>
          </a:xfrm>
          <a:prstGeom prst="rect">
            <a:avLst/>
          </a:prstGeom>
          <a:solidFill>
            <a:srgbClr val="E75A47"/>
          </a:solidFill>
        </p:spPr>
        <p:txBody>
          <a:bodyPr vert="horz" wrap="square" lIns="0" tIns="1270" rIns="0" bIns="0" rtlCol="0">
            <a:spAutoFit/>
          </a:bodyPr>
          <a:lstStyle/>
          <a:p>
            <a:pPr>
              <a:lnSpc>
                <a:spcPct val="100000"/>
              </a:lnSpc>
              <a:spcBef>
                <a:spcPts val="10"/>
              </a:spcBef>
            </a:pPr>
            <a:endParaRPr sz="2300">
              <a:latin typeface="Times New Roman" panose="02020603050405020304"/>
              <a:cs typeface="Times New Roman" panose="02020603050405020304"/>
            </a:endParaRPr>
          </a:p>
          <a:p>
            <a:pPr marL="840740">
              <a:lnSpc>
                <a:spcPct val="100000"/>
              </a:lnSpc>
            </a:pPr>
            <a:r>
              <a:rPr sz="1800" spc="-15" dirty="0">
                <a:solidFill>
                  <a:srgbClr val="FFFFFF"/>
                </a:solidFill>
                <a:latin typeface="宋体" panose="02010600030101010101" pitchFamily="2" charset="-122"/>
                <a:cs typeface="宋体" panose="02010600030101010101" pitchFamily="2" charset="-122"/>
              </a:rPr>
              <a:t>恪尽职</a:t>
            </a:r>
            <a:r>
              <a:rPr sz="1800" dirty="0">
                <a:solidFill>
                  <a:srgbClr val="FFFFFF"/>
                </a:solidFill>
                <a:latin typeface="宋体" panose="02010600030101010101" pitchFamily="2" charset="-122"/>
                <a:cs typeface="宋体" panose="02010600030101010101" pitchFamily="2" charset="-122"/>
              </a:rPr>
              <a:t>守</a:t>
            </a:r>
            <a:r>
              <a:rPr sz="1800" spc="-405" dirty="0">
                <a:solidFill>
                  <a:srgbClr val="FFFFFF"/>
                </a:solidFill>
                <a:latin typeface="宋体" panose="02010600030101010101" pitchFamily="2" charset="-122"/>
                <a:cs typeface="宋体" panose="02010600030101010101" pitchFamily="2" charset="-122"/>
              </a:rPr>
              <a:t> </a:t>
            </a:r>
            <a:r>
              <a:rPr sz="1800" spc="-15" dirty="0">
                <a:solidFill>
                  <a:srgbClr val="FFFFFF"/>
                </a:solidFill>
                <a:latin typeface="宋体" panose="02010600030101010101" pitchFamily="2" charset="-122"/>
                <a:cs typeface="宋体" panose="02010600030101010101" pitchFamily="2" charset="-122"/>
              </a:rPr>
              <a:t>依法履行职</a:t>
            </a:r>
            <a:r>
              <a:rPr sz="1800" dirty="0">
                <a:solidFill>
                  <a:srgbClr val="FFFFFF"/>
                </a:solidFill>
                <a:latin typeface="宋体" panose="02010600030101010101" pitchFamily="2" charset="-122"/>
                <a:cs typeface="宋体" panose="02010600030101010101" pitchFamily="2" charset="-122"/>
              </a:rPr>
              <a:t>责</a:t>
            </a:r>
            <a:endParaRPr sz="1800">
              <a:latin typeface="宋体" panose="02010600030101010101" pitchFamily="2" charset="-122"/>
              <a:cs typeface="宋体" panose="02010600030101010101" pitchFamily="2" charset="-122"/>
            </a:endParaRPr>
          </a:p>
        </p:txBody>
      </p:sp>
      <p:sp>
        <p:nvSpPr>
          <p:cNvPr id="12" name="object 12"/>
          <p:cNvSpPr txBox="1"/>
          <p:nvPr/>
        </p:nvSpPr>
        <p:spPr>
          <a:xfrm>
            <a:off x="1029131" y="3744480"/>
            <a:ext cx="1022350" cy="2741930"/>
          </a:xfrm>
          <a:prstGeom prst="rect">
            <a:avLst/>
          </a:prstGeom>
          <a:solidFill>
            <a:srgbClr val="006EC0"/>
          </a:solidFill>
        </p:spPr>
        <p:txBody>
          <a:bodyPr vert="horz" wrap="square" lIns="0" tIns="635" rIns="0" bIns="0" rtlCol="0">
            <a:spAutoFit/>
          </a:bodyPr>
          <a:lstStyle/>
          <a:p>
            <a:pPr>
              <a:lnSpc>
                <a:spcPct val="100000"/>
              </a:lnSpc>
              <a:spcBef>
                <a:spcPts val="5"/>
              </a:spcBef>
            </a:pPr>
            <a:endParaRPr sz="1800">
              <a:latin typeface="Times New Roman" panose="02020603050405020304"/>
              <a:cs typeface="Times New Roman" panose="02020603050405020304"/>
            </a:endParaRPr>
          </a:p>
          <a:p>
            <a:pPr marL="377825" marR="407670" algn="just">
              <a:lnSpc>
                <a:spcPct val="134000"/>
              </a:lnSpc>
            </a:pPr>
            <a:r>
              <a:rPr sz="1800" b="1" spc="-10" dirty="0">
                <a:solidFill>
                  <a:srgbClr val="FFFFFF"/>
                </a:solidFill>
                <a:latin typeface="宋体" panose="02010600030101010101" pitchFamily="2" charset="-122"/>
                <a:cs typeface="宋体" panose="02010600030101010101" pitchFamily="2" charset="-122"/>
              </a:rPr>
              <a:t>生 产 经 营 单 位</a:t>
            </a:r>
            <a:endParaRPr sz="1800">
              <a:latin typeface="宋体" panose="02010600030101010101" pitchFamily="2" charset="-122"/>
              <a:cs typeface="宋体" panose="02010600030101010101" pitchFamily="2" charset="-122"/>
            </a:endParaRPr>
          </a:p>
        </p:txBody>
      </p:sp>
      <p:sp>
        <p:nvSpPr>
          <p:cNvPr id="13" name="object 13"/>
          <p:cNvSpPr/>
          <p:nvPr/>
        </p:nvSpPr>
        <p:spPr>
          <a:xfrm>
            <a:off x="2124976" y="5091506"/>
            <a:ext cx="1262380" cy="884555"/>
          </a:xfrm>
          <a:custGeom>
            <a:avLst/>
            <a:gdLst/>
            <a:ahLst/>
            <a:cxnLst/>
            <a:rect l="l" t="t" r="r" b="b"/>
            <a:pathLst>
              <a:path w="1262379" h="884554">
                <a:moveTo>
                  <a:pt x="616623" y="28955"/>
                </a:moveTo>
                <a:lnTo>
                  <a:pt x="0" y="28955"/>
                </a:lnTo>
                <a:lnTo>
                  <a:pt x="0" y="0"/>
                </a:lnTo>
                <a:lnTo>
                  <a:pt x="631101" y="0"/>
                </a:lnTo>
                <a:lnTo>
                  <a:pt x="633920" y="279"/>
                </a:lnTo>
                <a:lnTo>
                  <a:pt x="645579" y="14477"/>
                </a:lnTo>
                <a:lnTo>
                  <a:pt x="616623" y="14477"/>
                </a:lnTo>
                <a:lnTo>
                  <a:pt x="616623" y="28955"/>
                </a:lnTo>
                <a:close/>
              </a:path>
              <a:path w="1262379" h="884554">
                <a:moveTo>
                  <a:pt x="1262189" y="884351"/>
                </a:moveTo>
                <a:lnTo>
                  <a:pt x="631101" y="884351"/>
                </a:lnTo>
                <a:lnTo>
                  <a:pt x="628269" y="884072"/>
                </a:lnTo>
                <a:lnTo>
                  <a:pt x="616623" y="869873"/>
                </a:lnTo>
                <a:lnTo>
                  <a:pt x="616623" y="14477"/>
                </a:lnTo>
                <a:lnTo>
                  <a:pt x="631101" y="28955"/>
                </a:lnTo>
                <a:lnTo>
                  <a:pt x="645579" y="28955"/>
                </a:lnTo>
                <a:lnTo>
                  <a:pt x="645579" y="855395"/>
                </a:lnTo>
                <a:lnTo>
                  <a:pt x="631101" y="855395"/>
                </a:lnTo>
                <a:lnTo>
                  <a:pt x="645579" y="869873"/>
                </a:lnTo>
                <a:lnTo>
                  <a:pt x="1262189" y="869873"/>
                </a:lnTo>
                <a:lnTo>
                  <a:pt x="1262189" y="884351"/>
                </a:lnTo>
                <a:close/>
              </a:path>
              <a:path w="1262379" h="884554">
                <a:moveTo>
                  <a:pt x="645579" y="28955"/>
                </a:moveTo>
                <a:lnTo>
                  <a:pt x="631101" y="28955"/>
                </a:lnTo>
                <a:lnTo>
                  <a:pt x="616623" y="14477"/>
                </a:lnTo>
                <a:lnTo>
                  <a:pt x="645579" y="14477"/>
                </a:lnTo>
                <a:lnTo>
                  <a:pt x="645579" y="28955"/>
                </a:lnTo>
                <a:close/>
              </a:path>
              <a:path w="1262379" h="884554">
                <a:moveTo>
                  <a:pt x="645579" y="869873"/>
                </a:moveTo>
                <a:lnTo>
                  <a:pt x="631101" y="855395"/>
                </a:lnTo>
                <a:lnTo>
                  <a:pt x="645579" y="855395"/>
                </a:lnTo>
                <a:lnTo>
                  <a:pt x="645579" y="869873"/>
                </a:lnTo>
                <a:close/>
              </a:path>
              <a:path w="1262379" h="884554">
                <a:moveTo>
                  <a:pt x="1262189" y="869873"/>
                </a:moveTo>
                <a:lnTo>
                  <a:pt x="645579" y="869873"/>
                </a:lnTo>
                <a:lnTo>
                  <a:pt x="645579" y="855395"/>
                </a:lnTo>
                <a:lnTo>
                  <a:pt x="1262189" y="855395"/>
                </a:lnTo>
                <a:lnTo>
                  <a:pt x="1262189" y="869873"/>
                </a:lnTo>
                <a:close/>
              </a:path>
            </a:pathLst>
          </a:custGeom>
          <a:solidFill>
            <a:srgbClr val="006EC0"/>
          </a:solidFill>
        </p:spPr>
        <p:txBody>
          <a:bodyPr wrap="square" lIns="0" tIns="0" rIns="0" bIns="0" rtlCol="0"/>
          <a:lstStyle/>
          <a:p/>
        </p:txBody>
      </p:sp>
      <p:sp>
        <p:nvSpPr>
          <p:cNvPr id="14" name="object 14"/>
          <p:cNvSpPr/>
          <p:nvPr/>
        </p:nvSpPr>
        <p:spPr>
          <a:xfrm>
            <a:off x="2124976" y="4234980"/>
            <a:ext cx="1262380" cy="886460"/>
          </a:xfrm>
          <a:custGeom>
            <a:avLst/>
            <a:gdLst/>
            <a:ahLst/>
            <a:cxnLst/>
            <a:rect l="l" t="t" r="r" b="b"/>
            <a:pathLst>
              <a:path w="1262379" h="886460">
                <a:moveTo>
                  <a:pt x="616623" y="871562"/>
                </a:moveTo>
                <a:lnTo>
                  <a:pt x="616623" y="14477"/>
                </a:lnTo>
                <a:lnTo>
                  <a:pt x="616902" y="11658"/>
                </a:lnTo>
                <a:lnTo>
                  <a:pt x="631101" y="0"/>
                </a:lnTo>
                <a:lnTo>
                  <a:pt x="1262189" y="0"/>
                </a:lnTo>
                <a:lnTo>
                  <a:pt x="1262189" y="14477"/>
                </a:lnTo>
                <a:lnTo>
                  <a:pt x="645579" y="14477"/>
                </a:lnTo>
                <a:lnTo>
                  <a:pt x="631101" y="28955"/>
                </a:lnTo>
                <a:lnTo>
                  <a:pt x="645579" y="28955"/>
                </a:lnTo>
                <a:lnTo>
                  <a:pt x="645579" y="857084"/>
                </a:lnTo>
                <a:lnTo>
                  <a:pt x="631101" y="857084"/>
                </a:lnTo>
                <a:lnTo>
                  <a:pt x="616623" y="871562"/>
                </a:lnTo>
                <a:close/>
              </a:path>
              <a:path w="1262379" h="886460">
                <a:moveTo>
                  <a:pt x="645579" y="28955"/>
                </a:moveTo>
                <a:lnTo>
                  <a:pt x="631101" y="28955"/>
                </a:lnTo>
                <a:lnTo>
                  <a:pt x="645579" y="14477"/>
                </a:lnTo>
                <a:lnTo>
                  <a:pt x="645579" y="28955"/>
                </a:lnTo>
                <a:close/>
              </a:path>
              <a:path w="1262379" h="886460">
                <a:moveTo>
                  <a:pt x="1262189" y="28955"/>
                </a:moveTo>
                <a:lnTo>
                  <a:pt x="645579" y="28955"/>
                </a:lnTo>
                <a:lnTo>
                  <a:pt x="645579" y="14477"/>
                </a:lnTo>
                <a:lnTo>
                  <a:pt x="1262189" y="14477"/>
                </a:lnTo>
                <a:lnTo>
                  <a:pt x="1262189" y="28955"/>
                </a:lnTo>
                <a:close/>
              </a:path>
              <a:path w="1262379" h="886460">
                <a:moveTo>
                  <a:pt x="631101" y="886040"/>
                </a:moveTo>
                <a:lnTo>
                  <a:pt x="0" y="886040"/>
                </a:lnTo>
                <a:lnTo>
                  <a:pt x="0" y="857084"/>
                </a:lnTo>
                <a:lnTo>
                  <a:pt x="616623" y="857084"/>
                </a:lnTo>
                <a:lnTo>
                  <a:pt x="616623" y="871562"/>
                </a:lnTo>
                <a:lnTo>
                  <a:pt x="645579" y="871562"/>
                </a:lnTo>
                <a:lnTo>
                  <a:pt x="633920" y="885761"/>
                </a:lnTo>
                <a:lnTo>
                  <a:pt x="631101" y="886040"/>
                </a:lnTo>
                <a:close/>
              </a:path>
              <a:path w="1262379" h="886460">
                <a:moveTo>
                  <a:pt x="645579" y="871562"/>
                </a:moveTo>
                <a:lnTo>
                  <a:pt x="616623" y="871562"/>
                </a:lnTo>
                <a:lnTo>
                  <a:pt x="631101" y="857084"/>
                </a:lnTo>
                <a:lnTo>
                  <a:pt x="645579" y="857084"/>
                </a:lnTo>
                <a:lnTo>
                  <a:pt x="645579" y="871562"/>
                </a:lnTo>
                <a:close/>
              </a:path>
            </a:pathLst>
          </a:custGeom>
          <a:solidFill>
            <a:srgbClr val="006EC0"/>
          </a:solidFill>
        </p:spPr>
        <p:txBody>
          <a:bodyPr wrap="square" lIns="0" tIns="0" rIns="0" bIns="0" rtlCol="0"/>
          <a:lstStyle/>
          <a:p/>
        </p:txBody>
      </p:sp>
      <p:sp>
        <p:nvSpPr>
          <p:cNvPr id="15" name="object 15"/>
          <p:cNvSpPr/>
          <p:nvPr/>
        </p:nvSpPr>
        <p:spPr>
          <a:xfrm>
            <a:off x="3392208" y="3744480"/>
            <a:ext cx="3129280" cy="956310"/>
          </a:xfrm>
          <a:custGeom>
            <a:avLst/>
            <a:gdLst/>
            <a:ahLst/>
            <a:cxnLst/>
            <a:rect l="l" t="t" r="r" b="b"/>
            <a:pathLst>
              <a:path w="3129279" h="956310">
                <a:moveTo>
                  <a:pt x="3124377" y="956005"/>
                </a:moveTo>
                <a:lnTo>
                  <a:pt x="4876" y="956005"/>
                </a:lnTo>
                <a:lnTo>
                  <a:pt x="0" y="951928"/>
                </a:lnTo>
                <a:lnTo>
                  <a:pt x="0" y="4076"/>
                </a:lnTo>
                <a:lnTo>
                  <a:pt x="4876" y="0"/>
                </a:lnTo>
                <a:lnTo>
                  <a:pt x="3124377" y="0"/>
                </a:lnTo>
                <a:lnTo>
                  <a:pt x="3129254" y="4076"/>
                </a:lnTo>
                <a:lnTo>
                  <a:pt x="3129254" y="951928"/>
                </a:lnTo>
                <a:lnTo>
                  <a:pt x="3124377" y="956005"/>
                </a:lnTo>
                <a:close/>
              </a:path>
            </a:pathLst>
          </a:custGeom>
          <a:solidFill>
            <a:srgbClr val="006EC0"/>
          </a:solidFill>
        </p:spPr>
        <p:txBody>
          <a:bodyPr wrap="square" lIns="0" tIns="0" rIns="0" bIns="0" rtlCol="0"/>
          <a:lstStyle/>
          <a:p/>
        </p:txBody>
      </p:sp>
      <p:sp>
        <p:nvSpPr>
          <p:cNvPr id="16" name="object 16"/>
          <p:cNvSpPr/>
          <p:nvPr/>
        </p:nvSpPr>
        <p:spPr>
          <a:xfrm>
            <a:off x="3386111" y="3738384"/>
            <a:ext cx="3141980" cy="968375"/>
          </a:xfrm>
          <a:custGeom>
            <a:avLst/>
            <a:gdLst/>
            <a:ahLst/>
            <a:cxnLst/>
            <a:rect l="l" t="t" r="r" b="b"/>
            <a:pathLst>
              <a:path w="3141979" h="968375">
                <a:moveTo>
                  <a:pt x="3130473" y="968197"/>
                </a:moveTo>
                <a:lnTo>
                  <a:pt x="10972" y="968197"/>
                </a:lnTo>
                <a:lnTo>
                  <a:pt x="9563" y="968032"/>
                </a:lnTo>
                <a:lnTo>
                  <a:pt x="0" y="958024"/>
                </a:lnTo>
                <a:lnTo>
                  <a:pt x="0" y="10172"/>
                </a:lnTo>
                <a:lnTo>
                  <a:pt x="10972" y="0"/>
                </a:lnTo>
                <a:lnTo>
                  <a:pt x="3130473" y="0"/>
                </a:lnTo>
                <a:lnTo>
                  <a:pt x="3141446" y="10172"/>
                </a:lnTo>
                <a:lnTo>
                  <a:pt x="12192" y="10172"/>
                </a:lnTo>
                <a:lnTo>
                  <a:pt x="11303" y="12071"/>
                </a:lnTo>
                <a:lnTo>
                  <a:pt x="10972" y="12192"/>
                </a:lnTo>
                <a:lnTo>
                  <a:pt x="11248" y="12192"/>
                </a:lnTo>
                <a:lnTo>
                  <a:pt x="10007" y="14846"/>
                </a:lnTo>
                <a:lnTo>
                  <a:pt x="12192" y="14846"/>
                </a:lnTo>
                <a:lnTo>
                  <a:pt x="12192" y="953350"/>
                </a:lnTo>
                <a:lnTo>
                  <a:pt x="10007" y="953350"/>
                </a:lnTo>
                <a:lnTo>
                  <a:pt x="11248" y="956005"/>
                </a:lnTo>
                <a:lnTo>
                  <a:pt x="10972" y="956005"/>
                </a:lnTo>
                <a:lnTo>
                  <a:pt x="11304" y="956126"/>
                </a:lnTo>
                <a:lnTo>
                  <a:pt x="12192" y="958024"/>
                </a:lnTo>
                <a:lnTo>
                  <a:pt x="3141446" y="958024"/>
                </a:lnTo>
                <a:lnTo>
                  <a:pt x="3141192" y="959777"/>
                </a:lnTo>
                <a:lnTo>
                  <a:pt x="3131883" y="968032"/>
                </a:lnTo>
                <a:lnTo>
                  <a:pt x="3130473" y="968197"/>
                </a:lnTo>
                <a:close/>
              </a:path>
              <a:path w="3141979" h="968375">
                <a:moveTo>
                  <a:pt x="11304" y="12070"/>
                </a:moveTo>
                <a:lnTo>
                  <a:pt x="12192" y="10172"/>
                </a:lnTo>
                <a:lnTo>
                  <a:pt x="12188" y="11748"/>
                </a:lnTo>
                <a:lnTo>
                  <a:pt x="11304" y="12070"/>
                </a:lnTo>
                <a:close/>
              </a:path>
              <a:path w="3141979" h="968375">
                <a:moveTo>
                  <a:pt x="12192" y="11747"/>
                </a:moveTo>
                <a:lnTo>
                  <a:pt x="12192" y="10172"/>
                </a:lnTo>
                <a:lnTo>
                  <a:pt x="3129254" y="10172"/>
                </a:lnTo>
                <a:lnTo>
                  <a:pt x="3129254" y="10769"/>
                </a:lnTo>
                <a:lnTo>
                  <a:pt x="14871" y="10769"/>
                </a:lnTo>
                <a:lnTo>
                  <a:pt x="12192" y="11747"/>
                </a:lnTo>
                <a:close/>
              </a:path>
              <a:path w="3141979" h="968375">
                <a:moveTo>
                  <a:pt x="3130142" y="12071"/>
                </a:moveTo>
                <a:lnTo>
                  <a:pt x="3129254" y="11748"/>
                </a:lnTo>
                <a:lnTo>
                  <a:pt x="3129254" y="10172"/>
                </a:lnTo>
                <a:lnTo>
                  <a:pt x="3130142" y="12071"/>
                </a:lnTo>
                <a:close/>
              </a:path>
              <a:path w="3141979" h="968375">
                <a:moveTo>
                  <a:pt x="3141446" y="12192"/>
                </a:moveTo>
                <a:lnTo>
                  <a:pt x="3130473" y="12192"/>
                </a:lnTo>
                <a:lnTo>
                  <a:pt x="3130141" y="12070"/>
                </a:lnTo>
                <a:lnTo>
                  <a:pt x="3129254" y="10172"/>
                </a:lnTo>
                <a:lnTo>
                  <a:pt x="3141446" y="10172"/>
                </a:lnTo>
                <a:lnTo>
                  <a:pt x="3141446" y="12192"/>
                </a:lnTo>
                <a:close/>
              </a:path>
              <a:path w="3141979" h="968375">
                <a:moveTo>
                  <a:pt x="12192" y="13015"/>
                </a:moveTo>
                <a:lnTo>
                  <a:pt x="12192" y="11747"/>
                </a:lnTo>
                <a:lnTo>
                  <a:pt x="14871" y="10769"/>
                </a:lnTo>
                <a:lnTo>
                  <a:pt x="12192" y="13015"/>
                </a:lnTo>
                <a:close/>
              </a:path>
              <a:path w="3141979" h="968375">
                <a:moveTo>
                  <a:pt x="3128263" y="12192"/>
                </a:moveTo>
                <a:lnTo>
                  <a:pt x="13174" y="12192"/>
                </a:lnTo>
                <a:lnTo>
                  <a:pt x="14871" y="10769"/>
                </a:lnTo>
                <a:lnTo>
                  <a:pt x="3126562" y="10769"/>
                </a:lnTo>
                <a:lnTo>
                  <a:pt x="3128263" y="12192"/>
                </a:lnTo>
                <a:close/>
              </a:path>
              <a:path w="3141979" h="968375">
                <a:moveTo>
                  <a:pt x="3129254" y="13020"/>
                </a:moveTo>
                <a:lnTo>
                  <a:pt x="3126562" y="10769"/>
                </a:lnTo>
                <a:lnTo>
                  <a:pt x="3129250" y="11747"/>
                </a:lnTo>
                <a:lnTo>
                  <a:pt x="3129254" y="13020"/>
                </a:lnTo>
                <a:close/>
              </a:path>
              <a:path w="3141979" h="968375">
                <a:moveTo>
                  <a:pt x="3129254" y="11748"/>
                </a:moveTo>
                <a:lnTo>
                  <a:pt x="3126562" y="10769"/>
                </a:lnTo>
                <a:lnTo>
                  <a:pt x="3129254" y="10769"/>
                </a:lnTo>
                <a:lnTo>
                  <a:pt x="3129254" y="11748"/>
                </a:lnTo>
                <a:close/>
              </a:path>
              <a:path w="3141979" h="968375">
                <a:moveTo>
                  <a:pt x="10007" y="14846"/>
                </a:moveTo>
                <a:lnTo>
                  <a:pt x="11304" y="12070"/>
                </a:lnTo>
                <a:lnTo>
                  <a:pt x="12192" y="11747"/>
                </a:lnTo>
                <a:lnTo>
                  <a:pt x="12186" y="13020"/>
                </a:lnTo>
                <a:lnTo>
                  <a:pt x="10007" y="14846"/>
                </a:lnTo>
                <a:close/>
              </a:path>
              <a:path w="3141979" h="968375">
                <a:moveTo>
                  <a:pt x="3131439" y="14846"/>
                </a:moveTo>
                <a:lnTo>
                  <a:pt x="3129254" y="13020"/>
                </a:lnTo>
                <a:lnTo>
                  <a:pt x="3129254" y="11748"/>
                </a:lnTo>
                <a:lnTo>
                  <a:pt x="3130140" y="12070"/>
                </a:lnTo>
                <a:lnTo>
                  <a:pt x="3131439" y="14846"/>
                </a:lnTo>
                <a:close/>
              </a:path>
              <a:path w="3141979" h="968375">
                <a:moveTo>
                  <a:pt x="11248" y="12192"/>
                </a:moveTo>
                <a:lnTo>
                  <a:pt x="10972" y="12192"/>
                </a:lnTo>
                <a:lnTo>
                  <a:pt x="11304" y="12070"/>
                </a:lnTo>
                <a:close/>
              </a:path>
              <a:path w="3141979" h="968375">
                <a:moveTo>
                  <a:pt x="3141446" y="14846"/>
                </a:moveTo>
                <a:lnTo>
                  <a:pt x="3131439" y="14846"/>
                </a:lnTo>
                <a:lnTo>
                  <a:pt x="3130142" y="12071"/>
                </a:lnTo>
                <a:lnTo>
                  <a:pt x="3130473" y="12192"/>
                </a:lnTo>
                <a:lnTo>
                  <a:pt x="3141446" y="12192"/>
                </a:lnTo>
                <a:lnTo>
                  <a:pt x="3141446" y="14846"/>
                </a:lnTo>
                <a:close/>
              </a:path>
              <a:path w="3141979" h="968375">
                <a:moveTo>
                  <a:pt x="12192" y="14846"/>
                </a:moveTo>
                <a:lnTo>
                  <a:pt x="10007" y="14846"/>
                </a:lnTo>
                <a:lnTo>
                  <a:pt x="12192" y="13015"/>
                </a:lnTo>
                <a:lnTo>
                  <a:pt x="12192" y="14846"/>
                </a:lnTo>
                <a:close/>
              </a:path>
              <a:path w="3141979" h="968375">
                <a:moveTo>
                  <a:pt x="3129254" y="955176"/>
                </a:moveTo>
                <a:lnTo>
                  <a:pt x="3129254" y="13020"/>
                </a:lnTo>
                <a:lnTo>
                  <a:pt x="3131439" y="14846"/>
                </a:lnTo>
                <a:lnTo>
                  <a:pt x="3141446" y="14846"/>
                </a:lnTo>
                <a:lnTo>
                  <a:pt x="3141446" y="953350"/>
                </a:lnTo>
                <a:lnTo>
                  <a:pt x="3131439" y="953350"/>
                </a:lnTo>
                <a:lnTo>
                  <a:pt x="3129254" y="955176"/>
                </a:lnTo>
                <a:close/>
              </a:path>
              <a:path w="3141979" h="968375">
                <a:moveTo>
                  <a:pt x="12192" y="956449"/>
                </a:moveTo>
                <a:lnTo>
                  <a:pt x="11304" y="956126"/>
                </a:lnTo>
                <a:lnTo>
                  <a:pt x="10007" y="953350"/>
                </a:lnTo>
                <a:lnTo>
                  <a:pt x="12186" y="955176"/>
                </a:lnTo>
                <a:lnTo>
                  <a:pt x="12192" y="956449"/>
                </a:lnTo>
                <a:close/>
              </a:path>
              <a:path w="3141979" h="968375">
                <a:moveTo>
                  <a:pt x="12192" y="955181"/>
                </a:moveTo>
                <a:lnTo>
                  <a:pt x="10007" y="953350"/>
                </a:lnTo>
                <a:lnTo>
                  <a:pt x="12192" y="953350"/>
                </a:lnTo>
                <a:lnTo>
                  <a:pt x="12192" y="955181"/>
                </a:lnTo>
                <a:close/>
              </a:path>
              <a:path w="3141979" h="968375">
                <a:moveTo>
                  <a:pt x="3129254" y="956448"/>
                </a:moveTo>
                <a:lnTo>
                  <a:pt x="3129254" y="955176"/>
                </a:lnTo>
                <a:lnTo>
                  <a:pt x="3131439" y="953350"/>
                </a:lnTo>
                <a:lnTo>
                  <a:pt x="3130140" y="956126"/>
                </a:lnTo>
                <a:lnTo>
                  <a:pt x="3129254" y="956448"/>
                </a:lnTo>
                <a:close/>
              </a:path>
              <a:path w="3141979" h="968375">
                <a:moveTo>
                  <a:pt x="3141446" y="958024"/>
                </a:moveTo>
                <a:lnTo>
                  <a:pt x="3129254" y="958024"/>
                </a:lnTo>
                <a:lnTo>
                  <a:pt x="3130142" y="956125"/>
                </a:lnTo>
                <a:lnTo>
                  <a:pt x="3130473" y="956005"/>
                </a:lnTo>
                <a:lnTo>
                  <a:pt x="3130198" y="956005"/>
                </a:lnTo>
                <a:lnTo>
                  <a:pt x="3131439" y="953350"/>
                </a:lnTo>
                <a:lnTo>
                  <a:pt x="3141446" y="953350"/>
                </a:lnTo>
                <a:lnTo>
                  <a:pt x="3141446" y="956005"/>
                </a:lnTo>
                <a:lnTo>
                  <a:pt x="3130473" y="956005"/>
                </a:lnTo>
                <a:lnTo>
                  <a:pt x="3130142" y="956125"/>
                </a:lnTo>
                <a:lnTo>
                  <a:pt x="3141446" y="956125"/>
                </a:lnTo>
                <a:lnTo>
                  <a:pt x="3141446" y="958024"/>
                </a:lnTo>
                <a:close/>
              </a:path>
              <a:path w="3141979" h="968375">
                <a:moveTo>
                  <a:pt x="3126562" y="957427"/>
                </a:moveTo>
                <a:lnTo>
                  <a:pt x="3129254" y="955176"/>
                </a:lnTo>
                <a:lnTo>
                  <a:pt x="3129250" y="956449"/>
                </a:lnTo>
                <a:lnTo>
                  <a:pt x="3126562" y="957427"/>
                </a:lnTo>
                <a:close/>
              </a:path>
              <a:path w="3141979" h="968375">
                <a:moveTo>
                  <a:pt x="14871" y="957427"/>
                </a:moveTo>
                <a:lnTo>
                  <a:pt x="12192" y="956449"/>
                </a:lnTo>
                <a:lnTo>
                  <a:pt x="12192" y="955181"/>
                </a:lnTo>
                <a:lnTo>
                  <a:pt x="14871" y="957427"/>
                </a:lnTo>
                <a:close/>
              </a:path>
              <a:path w="3141979" h="968375">
                <a:moveTo>
                  <a:pt x="11304" y="956126"/>
                </a:moveTo>
                <a:lnTo>
                  <a:pt x="10972" y="956005"/>
                </a:lnTo>
                <a:lnTo>
                  <a:pt x="11248" y="956005"/>
                </a:lnTo>
                <a:close/>
              </a:path>
              <a:path w="3141979" h="968375">
                <a:moveTo>
                  <a:pt x="3126562" y="957427"/>
                </a:moveTo>
                <a:lnTo>
                  <a:pt x="14871" y="957427"/>
                </a:lnTo>
                <a:lnTo>
                  <a:pt x="13174" y="956005"/>
                </a:lnTo>
                <a:lnTo>
                  <a:pt x="3128263" y="956005"/>
                </a:lnTo>
                <a:lnTo>
                  <a:pt x="3126562" y="957427"/>
                </a:lnTo>
                <a:close/>
              </a:path>
              <a:path w="3141979" h="968375">
                <a:moveTo>
                  <a:pt x="3129254" y="958024"/>
                </a:moveTo>
                <a:lnTo>
                  <a:pt x="3129254" y="956448"/>
                </a:lnTo>
                <a:lnTo>
                  <a:pt x="3130142" y="956125"/>
                </a:lnTo>
                <a:lnTo>
                  <a:pt x="3129254" y="958024"/>
                </a:lnTo>
                <a:close/>
              </a:path>
              <a:path w="3141979" h="968375">
                <a:moveTo>
                  <a:pt x="12192" y="958024"/>
                </a:moveTo>
                <a:lnTo>
                  <a:pt x="11304" y="956126"/>
                </a:lnTo>
                <a:lnTo>
                  <a:pt x="12188" y="956448"/>
                </a:lnTo>
                <a:lnTo>
                  <a:pt x="12192" y="958024"/>
                </a:lnTo>
                <a:close/>
              </a:path>
              <a:path w="3141979" h="968375">
                <a:moveTo>
                  <a:pt x="3129254" y="957427"/>
                </a:moveTo>
                <a:lnTo>
                  <a:pt x="3126562" y="957427"/>
                </a:lnTo>
                <a:lnTo>
                  <a:pt x="3129254" y="956448"/>
                </a:lnTo>
                <a:lnTo>
                  <a:pt x="3129254" y="957427"/>
                </a:lnTo>
                <a:close/>
              </a:path>
              <a:path w="3141979" h="968375">
                <a:moveTo>
                  <a:pt x="3129254" y="958024"/>
                </a:moveTo>
                <a:lnTo>
                  <a:pt x="12192" y="958024"/>
                </a:lnTo>
                <a:lnTo>
                  <a:pt x="12192" y="956449"/>
                </a:lnTo>
                <a:lnTo>
                  <a:pt x="14871" y="957427"/>
                </a:lnTo>
                <a:lnTo>
                  <a:pt x="3129254" y="957427"/>
                </a:lnTo>
                <a:lnTo>
                  <a:pt x="3129254" y="958024"/>
                </a:lnTo>
                <a:close/>
              </a:path>
            </a:pathLst>
          </a:custGeom>
          <a:solidFill>
            <a:srgbClr val="FFFFFF"/>
          </a:solidFill>
        </p:spPr>
        <p:txBody>
          <a:bodyPr wrap="square" lIns="0" tIns="0" rIns="0" bIns="0" rtlCol="0"/>
          <a:lstStyle/>
          <a:p/>
        </p:txBody>
      </p:sp>
      <p:sp>
        <p:nvSpPr>
          <p:cNvPr id="17" name="object 17"/>
          <p:cNvSpPr/>
          <p:nvPr/>
        </p:nvSpPr>
        <p:spPr>
          <a:xfrm>
            <a:off x="7723161" y="3739426"/>
            <a:ext cx="3811270" cy="956310"/>
          </a:xfrm>
          <a:custGeom>
            <a:avLst/>
            <a:gdLst/>
            <a:ahLst/>
            <a:cxnLst/>
            <a:rect l="l" t="t" r="r" b="b"/>
            <a:pathLst>
              <a:path w="3811270" h="956310">
                <a:moveTo>
                  <a:pt x="3800335" y="956005"/>
                </a:moveTo>
                <a:lnTo>
                  <a:pt x="10413" y="956005"/>
                </a:lnTo>
                <a:lnTo>
                  <a:pt x="0" y="947293"/>
                </a:lnTo>
                <a:lnTo>
                  <a:pt x="0" y="8712"/>
                </a:lnTo>
                <a:lnTo>
                  <a:pt x="10413" y="0"/>
                </a:lnTo>
                <a:lnTo>
                  <a:pt x="3800335" y="0"/>
                </a:lnTo>
                <a:lnTo>
                  <a:pt x="3810749" y="8712"/>
                </a:lnTo>
                <a:lnTo>
                  <a:pt x="3810749" y="947293"/>
                </a:lnTo>
                <a:lnTo>
                  <a:pt x="3800335" y="956005"/>
                </a:lnTo>
                <a:close/>
              </a:path>
            </a:pathLst>
          </a:custGeom>
          <a:solidFill>
            <a:srgbClr val="E75A47"/>
          </a:solidFill>
        </p:spPr>
        <p:txBody>
          <a:bodyPr wrap="square" lIns="0" tIns="0" rIns="0" bIns="0" rtlCol="0"/>
          <a:lstStyle/>
          <a:p/>
        </p:txBody>
      </p:sp>
      <p:sp>
        <p:nvSpPr>
          <p:cNvPr id="18" name="object 18"/>
          <p:cNvSpPr txBox="1"/>
          <p:nvPr/>
        </p:nvSpPr>
        <p:spPr>
          <a:xfrm>
            <a:off x="8226666" y="3924160"/>
            <a:ext cx="2806065" cy="566420"/>
          </a:xfrm>
          <a:prstGeom prst="rect">
            <a:avLst/>
          </a:prstGeom>
        </p:spPr>
        <p:txBody>
          <a:bodyPr vert="horz" wrap="square" lIns="0" tIns="27939" rIns="0" bIns="0" rtlCol="0">
            <a:spAutoFit/>
          </a:bodyPr>
          <a:lstStyle/>
          <a:p>
            <a:pPr marL="609600" marR="5080" indent="-597535">
              <a:lnSpc>
                <a:spcPts val="2100"/>
              </a:lnSpc>
              <a:spcBef>
                <a:spcPts val="220"/>
              </a:spcBef>
            </a:pPr>
            <a:r>
              <a:rPr sz="1800" spc="-20" dirty="0">
                <a:solidFill>
                  <a:srgbClr val="FFFFFF"/>
                </a:solidFill>
                <a:latin typeface="宋体" panose="02010600030101010101" pitchFamily="2" charset="-122"/>
                <a:cs typeface="宋体" panose="02010600030101010101" pitchFamily="2" charset="-122"/>
              </a:rPr>
              <a:t>安全生产管理机</a:t>
            </a:r>
            <a:r>
              <a:rPr sz="1800" dirty="0">
                <a:solidFill>
                  <a:srgbClr val="FFFFFF"/>
                </a:solidFill>
                <a:latin typeface="宋体" panose="02010600030101010101" pitchFamily="2" charset="-122"/>
                <a:cs typeface="宋体" panose="02010600030101010101" pitchFamily="2" charset="-122"/>
              </a:rPr>
              <a:t>构</a:t>
            </a:r>
            <a:r>
              <a:rPr sz="1800" spc="-505" dirty="0">
                <a:solidFill>
                  <a:srgbClr val="FFFFFF"/>
                </a:solidFill>
                <a:latin typeface="宋体" panose="02010600030101010101" pitchFamily="2" charset="-122"/>
                <a:cs typeface="宋体" panose="02010600030101010101" pitchFamily="2" charset="-122"/>
              </a:rPr>
              <a:t> </a:t>
            </a:r>
            <a:r>
              <a:rPr sz="1800" spc="-20" dirty="0">
                <a:solidFill>
                  <a:srgbClr val="FFFFFF"/>
                </a:solidFill>
                <a:latin typeface="宋体" panose="02010600030101010101" pitchFamily="2" charset="-122"/>
                <a:cs typeface="宋体" panose="02010600030101010101" pitchFamily="2" charset="-122"/>
              </a:rPr>
              <a:t>安全生</a:t>
            </a:r>
            <a:r>
              <a:rPr sz="1800" dirty="0">
                <a:solidFill>
                  <a:srgbClr val="FFFFFF"/>
                </a:solidFill>
                <a:latin typeface="宋体" panose="02010600030101010101" pitchFamily="2" charset="-122"/>
                <a:cs typeface="宋体" panose="02010600030101010101" pitchFamily="2" charset="-122"/>
              </a:rPr>
              <a:t>产 </a:t>
            </a:r>
            <a:r>
              <a:rPr sz="1800" spc="-20" dirty="0">
                <a:solidFill>
                  <a:srgbClr val="FFFFFF"/>
                </a:solidFill>
                <a:latin typeface="宋体" panose="02010600030101010101" pitchFamily="2" charset="-122"/>
                <a:cs typeface="宋体" panose="02010600030101010101" pitchFamily="2" charset="-122"/>
              </a:rPr>
              <a:t>管理人员的意</a:t>
            </a:r>
            <a:r>
              <a:rPr sz="1800" dirty="0">
                <a:solidFill>
                  <a:srgbClr val="FFFFFF"/>
                </a:solidFill>
                <a:latin typeface="宋体" panose="02010600030101010101" pitchFamily="2" charset="-122"/>
                <a:cs typeface="宋体" panose="02010600030101010101" pitchFamily="2" charset="-122"/>
              </a:rPr>
              <a:t>见</a:t>
            </a:r>
            <a:endParaRPr sz="1800">
              <a:latin typeface="宋体" panose="02010600030101010101" pitchFamily="2" charset="-122"/>
              <a:cs typeface="宋体" panose="02010600030101010101" pitchFamily="2" charset="-122"/>
            </a:endParaRPr>
          </a:p>
        </p:txBody>
      </p:sp>
      <p:sp>
        <p:nvSpPr>
          <p:cNvPr id="19" name="object 19"/>
          <p:cNvSpPr/>
          <p:nvPr/>
        </p:nvSpPr>
        <p:spPr>
          <a:xfrm>
            <a:off x="7344105" y="4122165"/>
            <a:ext cx="153238" cy="192214"/>
          </a:xfrm>
          <a:prstGeom prst="rect">
            <a:avLst/>
          </a:prstGeom>
          <a:blipFill>
            <a:blip r:embed="rId1" cstate="print"/>
            <a:stretch>
              <a:fillRect/>
            </a:stretch>
          </a:blipFill>
        </p:spPr>
        <p:txBody>
          <a:bodyPr wrap="square" lIns="0" tIns="0" rIns="0" bIns="0" rtlCol="0"/>
          <a:lstStyle/>
          <a:p/>
        </p:txBody>
      </p:sp>
      <p:sp>
        <p:nvSpPr>
          <p:cNvPr id="20" name="object 20"/>
          <p:cNvSpPr/>
          <p:nvPr/>
        </p:nvSpPr>
        <p:spPr>
          <a:xfrm>
            <a:off x="6664617" y="4218273"/>
            <a:ext cx="680085" cy="0"/>
          </a:xfrm>
          <a:custGeom>
            <a:avLst/>
            <a:gdLst/>
            <a:ahLst/>
            <a:cxnLst/>
            <a:rect l="l" t="t" r="r" b="b"/>
            <a:pathLst>
              <a:path w="680084">
                <a:moveTo>
                  <a:pt x="0" y="0"/>
                </a:moveTo>
                <a:lnTo>
                  <a:pt x="679488" y="0"/>
                </a:lnTo>
              </a:path>
            </a:pathLst>
          </a:custGeom>
          <a:ln w="64071">
            <a:solidFill>
              <a:srgbClr val="6EAC46"/>
            </a:solidFill>
          </a:ln>
        </p:spPr>
        <p:txBody>
          <a:bodyPr wrap="square" lIns="0" tIns="0" rIns="0" bIns="0" rtlCol="0"/>
          <a:lstStyle/>
          <a:p/>
        </p:txBody>
      </p:sp>
      <p:sp>
        <p:nvSpPr>
          <p:cNvPr id="21" name="object 21"/>
          <p:cNvSpPr/>
          <p:nvPr/>
        </p:nvSpPr>
        <p:spPr>
          <a:xfrm>
            <a:off x="7382408" y="4186237"/>
            <a:ext cx="191770" cy="64135"/>
          </a:xfrm>
          <a:custGeom>
            <a:avLst/>
            <a:gdLst/>
            <a:ahLst/>
            <a:cxnLst/>
            <a:rect l="l" t="t" r="r" b="b"/>
            <a:pathLst>
              <a:path w="191770" h="64135">
                <a:moveTo>
                  <a:pt x="114934" y="64071"/>
                </a:moveTo>
                <a:lnTo>
                  <a:pt x="0" y="64071"/>
                </a:lnTo>
                <a:lnTo>
                  <a:pt x="0" y="0"/>
                </a:lnTo>
                <a:lnTo>
                  <a:pt x="114922" y="0"/>
                </a:lnTo>
                <a:lnTo>
                  <a:pt x="191554" y="32029"/>
                </a:lnTo>
                <a:lnTo>
                  <a:pt x="114934" y="64071"/>
                </a:lnTo>
                <a:close/>
              </a:path>
            </a:pathLst>
          </a:custGeom>
          <a:solidFill>
            <a:srgbClr val="6EAC46"/>
          </a:solidFill>
        </p:spPr>
        <p:txBody>
          <a:bodyPr wrap="square" lIns="0" tIns="0" rIns="0" bIns="0" rtlCol="0"/>
          <a:lstStyle/>
          <a:p/>
        </p:txBody>
      </p:sp>
      <p:sp>
        <p:nvSpPr>
          <p:cNvPr id="22" name="object 22"/>
          <p:cNvSpPr txBox="1"/>
          <p:nvPr/>
        </p:nvSpPr>
        <p:spPr>
          <a:xfrm>
            <a:off x="6784581" y="3569728"/>
            <a:ext cx="48387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575757"/>
                </a:solidFill>
                <a:latin typeface="宋体" panose="02010600030101010101" pitchFamily="2" charset="-122"/>
                <a:cs typeface="宋体" panose="02010600030101010101" pitchFamily="2" charset="-122"/>
              </a:rPr>
              <a:t>听</a:t>
            </a:r>
            <a:r>
              <a:rPr sz="1800" b="1" spc="-10" dirty="0">
                <a:solidFill>
                  <a:srgbClr val="575757"/>
                </a:solidFill>
                <a:latin typeface="宋体" panose="02010600030101010101" pitchFamily="2" charset="-122"/>
                <a:cs typeface="宋体" panose="02010600030101010101" pitchFamily="2" charset="-122"/>
              </a:rPr>
              <a:t>取</a:t>
            </a:r>
            <a:endParaRPr sz="1800">
              <a:latin typeface="宋体" panose="02010600030101010101" pitchFamily="2" charset="-122"/>
              <a:cs typeface="宋体" panose="02010600030101010101" pitchFamily="2" charset="-122"/>
            </a:endParaRPr>
          </a:p>
        </p:txBody>
      </p:sp>
      <p:sp>
        <p:nvSpPr>
          <p:cNvPr id="23" name="object 23"/>
          <p:cNvSpPr/>
          <p:nvPr/>
        </p:nvSpPr>
        <p:spPr>
          <a:xfrm>
            <a:off x="3406317" y="5511482"/>
            <a:ext cx="3129280" cy="954405"/>
          </a:xfrm>
          <a:custGeom>
            <a:avLst/>
            <a:gdLst/>
            <a:ahLst/>
            <a:cxnLst/>
            <a:rect l="l" t="t" r="r" b="b"/>
            <a:pathLst>
              <a:path w="3129279" h="954404">
                <a:moveTo>
                  <a:pt x="3124390" y="954316"/>
                </a:moveTo>
                <a:lnTo>
                  <a:pt x="4876" y="954316"/>
                </a:lnTo>
                <a:lnTo>
                  <a:pt x="0" y="950239"/>
                </a:lnTo>
                <a:lnTo>
                  <a:pt x="0" y="4076"/>
                </a:lnTo>
                <a:lnTo>
                  <a:pt x="4876" y="0"/>
                </a:lnTo>
                <a:lnTo>
                  <a:pt x="3124390" y="0"/>
                </a:lnTo>
                <a:lnTo>
                  <a:pt x="3129254" y="4076"/>
                </a:lnTo>
                <a:lnTo>
                  <a:pt x="3129254" y="950239"/>
                </a:lnTo>
                <a:lnTo>
                  <a:pt x="3124390" y="954316"/>
                </a:lnTo>
                <a:close/>
              </a:path>
            </a:pathLst>
          </a:custGeom>
          <a:solidFill>
            <a:srgbClr val="006EC0"/>
          </a:solidFill>
        </p:spPr>
        <p:txBody>
          <a:bodyPr wrap="square" lIns="0" tIns="0" rIns="0" bIns="0" rtlCol="0"/>
          <a:lstStyle/>
          <a:p/>
        </p:txBody>
      </p:sp>
      <p:sp>
        <p:nvSpPr>
          <p:cNvPr id="24" name="object 24"/>
          <p:cNvSpPr/>
          <p:nvPr/>
        </p:nvSpPr>
        <p:spPr>
          <a:xfrm>
            <a:off x="3400221" y="5505386"/>
            <a:ext cx="3141980" cy="967105"/>
          </a:xfrm>
          <a:custGeom>
            <a:avLst/>
            <a:gdLst/>
            <a:ahLst/>
            <a:cxnLst/>
            <a:rect l="l" t="t" r="r" b="b"/>
            <a:pathLst>
              <a:path w="3141979" h="967104">
                <a:moveTo>
                  <a:pt x="3130486" y="966508"/>
                </a:moveTo>
                <a:lnTo>
                  <a:pt x="10972" y="966508"/>
                </a:lnTo>
                <a:lnTo>
                  <a:pt x="9563" y="966342"/>
                </a:lnTo>
                <a:lnTo>
                  <a:pt x="0" y="956335"/>
                </a:lnTo>
                <a:lnTo>
                  <a:pt x="0" y="10172"/>
                </a:lnTo>
                <a:lnTo>
                  <a:pt x="10972" y="0"/>
                </a:lnTo>
                <a:lnTo>
                  <a:pt x="3130486" y="0"/>
                </a:lnTo>
                <a:lnTo>
                  <a:pt x="3141446" y="10172"/>
                </a:lnTo>
                <a:lnTo>
                  <a:pt x="12192" y="10172"/>
                </a:lnTo>
                <a:lnTo>
                  <a:pt x="11304" y="12071"/>
                </a:lnTo>
                <a:lnTo>
                  <a:pt x="10972" y="12191"/>
                </a:lnTo>
                <a:lnTo>
                  <a:pt x="11248" y="12191"/>
                </a:lnTo>
                <a:lnTo>
                  <a:pt x="10007" y="14846"/>
                </a:lnTo>
                <a:lnTo>
                  <a:pt x="12192" y="14846"/>
                </a:lnTo>
                <a:lnTo>
                  <a:pt x="12192" y="951661"/>
                </a:lnTo>
                <a:lnTo>
                  <a:pt x="10007" y="951661"/>
                </a:lnTo>
                <a:lnTo>
                  <a:pt x="11248" y="954316"/>
                </a:lnTo>
                <a:lnTo>
                  <a:pt x="10972" y="954316"/>
                </a:lnTo>
                <a:lnTo>
                  <a:pt x="11307" y="954442"/>
                </a:lnTo>
                <a:lnTo>
                  <a:pt x="12192" y="956335"/>
                </a:lnTo>
                <a:lnTo>
                  <a:pt x="3141446" y="956335"/>
                </a:lnTo>
                <a:lnTo>
                  <a:pt x="3141192" y="958088"/>
                </a:lnTo>
                <a:lnTo>
                  <a:pt x="3131883" y="966342"/>
                </a:lnTo>
                <a:lnTo>
                  <a:pt x="3130486" y="966508"/>
                </a:lnTo>
                <a:close/>
              </a:path>
              <a:path w="3141979" h="967104">
                <a:moveTo>
                  <a:pt x="11304" y="12071"/>
                </a:moveTo>
                <a:lnTo>
                  <a:pt x="12192" y="10172"/>
                </a:lnTo>
                <a:lnTo>
                  <a:pt x="12192" y="11748"/>
                </a:lnTo>
                <a:lnTo>
                  <a:pt x="11304" y="12071"/>
                </a:lnTo>
                <a:close/>
              </a:path>
              <a:path w="3141979" h="967104">
                <a:moveTo>
                  <a:pt x="12192" y="11748"/>
                </a:moveTo>
                <a:lnTo>
                  <a:pt x="12192" y="10172"/>
                </a:lnTo>
                <a:lnTo>
                  <a:pt x="3129254" y="10172"/>
                </a:lnTo>
                <a:lnTo>
                  <a:pt x="3129254" y="10769"/>
                </a:lnTo>
                <a:lnTo>
                  <a:pt x="14884" y="10769"/>
                </a:lnTo>
                <a:lnTo>
                  <a:pt x="12192" y="11748"/>
                </a:lnTo>
                <a:close/>
              </a:path>
              <a:path w="3141979" h="967104">
                <a:moveTo>
                  <a:pt x="3130139" y="12065"/>
                </a:moveTo>
                <a:lnTo>
                  <a:pt x="3129267" y="11748"/>
                </a:lnTo>
                <a:lnTo>
                  <a:pt x="3129254" y="10172"/>
                </a:lnTo>
                <a:lnTo>
                  <a:pt x="3130139" y="12065"/>
                </a:lnTo>
                <a:close/>
              </a:path>
              <a:path w="3141979" h="967104">
                <a:moveTo>
                  <a:pt x="3141446" y="12191"/>
                </a:moveTo>
                <a:lnTo>
                  <a:pt x="3130486" y="12191"/>
                </a:lnTo>
                <a:lnTo>
                  <a:pt x="3130139" y="12065"/>
                </a:lnTo>
                <a:lnTo>
                  <a:pt x="3129254" y="10172"/>
                </a:lnTo>
                <a:lnTo>
                  <a:pt x="3141446" y="10172"/>
                </a:lnTo>
                <a:lnTo>
                  <a:pt x="3141446" y="12191"/>
                </a:lnTo>
                <a:close/>
              </a:path>
              <a:path w="3141979" h="967104">
                <a:moveTo>
                  <a:pt x="12192" y="13020"/>
                </a:moveTo>
                <a:lnTo>
                  <a:pt x="12204" y="11744"/>
                </a:lnTo>
                <a:lnTo>
                  <a:pt x="14884" y="10769"/>
                </a:lnTo>
                <a:lnTo>
                  <a:pt x="12192" y="13020"/>
                </a:lnTo>
                <a:close/>
              </a:path>
              <a:path w="3141979" h="967104">
                <a:moveTo>
                  <a:pt x="3128272" y="12191"/>
                </a:moveTo>
                <a:lnTo>
                  <a:pt x="13182" y="12191"/>
                </a:lnTo>
                <a:lnTo>
                  <a:pt x="14884" y="10769"/>
                </a:lnTo>
                <a:lnTo>
                  <a:pt x="3126574" y="10769"/>
                </a:lnTo>
                <a:lnTo>
                  <a:pt x="3128272" y="12191"/>
                </a:lnTo>
                <a:close/>
              </a:path>
              <a:path w="3141979" h="967104">
                <a:moveTo>
                  <a:pt x="3129254" y="13015"/>
                </a:moveTo>
                <a:lnTo>
                  <a:pt x="3126574" y="10769"/>
                </a:lnTo>
                <a:lnTo>
                  <a:pt x="3129254" y="11744"/>
                </a:lnTo>
                <a:lnTo>
                  <a:pt x="3129254" y="13015"/>
                </a:lnTo>
                <a:close/>
              </a:path>
              <a:path w="3141979" h="967104">
                <a:moveTo>
                  <a:pt x="3129254" y="11744"/>
                </a:moveTo>
                <a:lnTo>
                  <a:pt x="3126574" y="10769"/>
                </a:lnTo>
                <a:lnTo>
                  <a:pt x="3129254" y="10769"/>
                </a:lnTo>
                <a:lnTo>
                  <a:pt x="3129254" y="11744"/>
                </a:lnTo>
                <a:close/>
              </a:path>
              <a:path w="3141979" h="967104">
                <a:moveTo>
                  <a:pt x="3131439" y="14846"/>
                </a:moveTo>
                <a:lnTo>
                  <a:pt x="3129260" y="13020"/>
                </a:lnTo>
                <a:lnTo>
                  <a:pt x="3129254" y="11744"/>
                </a:lnTo>
                <a:lnTo>
                  <a:pt x="3130139" y="12065"/>
                </a:lnTo>
                <a:lnTo>
                  <a:pt x="3131439" y="14846"/>
                </a:lnTo>
                <a:close/>
              </a:path>
              <a:path w="3141979" h="967104">
                <a:moveTo>
                  <a:pt x="10007" y="14846"/>
                </a:moveTo>
                <a:lnTo>
                  <a:pt x="11319" y="12065"/>
                </a:lnTo>
                <a:lnTo>
                  <a:pt x="12192" y="11748"/>
                </a:lnTo>
                <a:lnTo>
                  <a:pt x="12192" y="13020"/>
                </a:lnTo>
                <a:lnTo>
                  <a:pt x="10007" y="14846"/>
                </a:lnTo>
                <a:close/>
              </a:path>
              <a:path w="3141979" h="967104">
                <a:moveTo>
                  <a:pt x="3141446" y="14846"/>
                </a:moveTo>
                <a:lnTo>
                  <a:pt x="3131439" y="14846"/>
                </a:lnTo>
                <a:lnTo>
                  <a:pt x="3130139" y="12065"/>
                </a:lnTo>
                <a:lnTo>
                  <a:pt x="3130486" y="12191"/>
                </a:lnTo>
                <a:lnTo>
                  <a:pt x="3141446" y="12191"/>
                </a:lnTo>
                <a:lnTo>
                  <a:pt x="3141446" y="14846"/>
                </a:lnTo>
                <a:close/>
              </a:path>
              <a:path w="3141979" h="967104">
                <a:moveTo>
                  <a:pt x="11248" y="12191"/>
                </a:moveTo>
                <a:lnTo>
                  <a:pt x="10972" y="12191"/>
                </a:lnTo>
                <a:lnTo>
                  <a:pt x="11304" y="12071"/>
                </a:lnTo>
                <a:close/>
              </a:path>
              <a:path w="3141979" h="967104">
                <a:moveTo>
                  <a:pt x="3129254" y="953492"/>
                </a:moveTo>
                <a:lnTo>
                  <a:pt x="3129254" y="13015"/>
                </a:lnTo>
                <a:lnTo>
                  <a:pt x="3131439" y="14846"/>
                </a:lnTo>
                <a:lnTo>
                  <a:pt x="3141446" y="14846"/>
                </a:lnTo>
                <a:lnTo>
                  <a:pt x="3141446" y="951661"/>
                </a:lnTo>
                <a:lnTo>
                  <a:pt x="3131439" y="951661"/>
                </a:lnTo>
                <a:lnTo>
                  <a:pt x="3129254" y="953492"/>
                </a:lnTo>
                <a:close/>
              </a:path>
              <a:path w="3141979" h="967104">
                <a:moveTo>
                  <a:pt x="12192" y="14846"/>
                </a:moveTo>
                <a:lnTo>
                  <a:pt x="10007" y="14846"/>
                </a:lnTo>
                <a:lnTo>
                  <a:pt x="12192" y="13020"/>
                </a:lnTo>
                <a:lnTo>
                  <a:pt x="12192" y="14846"/>
                </a:lnTo>
                <a:close/>
              </a:path>
              <a:path w="3141979" h="967104">
                <a:moveTo>
                  <a:pt x="12192" y="954759"/>
                </a:moveTo>
                <a:lnTo>
                  <a:pt x="11319" y="954442"/>
                </a:lnTo>
                <a:lnTo>
                  <a:pt x="10007" y="951661"/>
                </a:lnTo>
                <a:lnTo>
                  <a:pt x="12192" y="953487"/>
                </a:lnTo>
                <a:lnTo>
                  <a:pt x="12192" y="954759"/>
                </a:lnTo>
                <a:close/>
              </a:path>
              <a:path w="3141979" h="967104">
                <a:moveTo>
                  <a:pt x="12192" y="953487"/>
                </a:moveTo>
                <a:lnTo>
                  <a:pt x="10007" y="951661"/>
                </a:lnTo>
                <a:lnTo>
                  <a:pt x="12192" y="951661"/>
                </a:lnTo>
                <a:lnTo>
                  <a:pt x="12192" y="953487"/>
                </a:lnTo>
                <a:close/>
              </a:path>
              <a:path w="3141979" h="967104">
                <a:moveTo>
                  <a:pt x="3129254" y="954764"/>
                </a:moveTo>
                <a:lnTo>
                  <a:pt x="3129260" y="953487"/>
                </a:lnTo>
                <a:lnTo>
                  <a:pt x="3131439" y="951661"/>
                </a:lnTo>
                <a:lnTo>
                  <a:pt x="3130139" y="954442"/>
                </a:lnTo>
                <a:lnTo>
                  <a:pt x="3129254" y="954764"/>
                </a:lnTo>
                <a:close/>
              </a:path>
              <a:path w="3141979" h="967104">
                <a:moveTo>
                  <a:pt x="3130139" y="954442"/>
                </a:moveTo>
                <a:lnTo>
                  <a:pt x="3131439" y="951661"/>
                </a:lnTo>
                <a:lnTo>
                  <a:pt x="3141446" y="951661"/>
                </a:lnTo>
                <a:lnTo>
                  <a:pt x="3141446" y="954316"/>
                </a:lnTo>
                <a:lnTo>
                  <a:pt x="3130486" y="954316"/>
                </a:lnTo>
                <a:lnTo>
                  <a:pt x="3130139" y="954442"/>
                </a:lnTo>
                <a:close/>
              </a:path>
              <a:path w="3141979" h="967104">
                <a:moveTo>
                  <a:pt x="14884" y="955738"/>
                </a:moveTo>
                <a:lnTo>
                  <a:pt x="12204" y="954764"/>
                </a:lnTo>
                <a:lnTo>
                  <a:pt x="12192" y="953487"/>
                </a:lnTo>
                <a:lnTo>
                  <a:pt x="14884" y="955738"/>
                </a:lnTo>
                <a:close/>
              </a:path>
              <a:path w="3141979" h="967104">
                <a:moveTo>
                  <a:pt x="3126574" y="955738"/>
                </a:moveTo>
                <a:lnTo>
                  <a:pt x="3129254" y="953492"/>
                </a:lnTo>
                <a:lnTo>
                  <a:pt x="3129254" y="954764"/>
                </a:lnTo>
                <a:lnTo>
                  <a:pt x="3126574" y="955738"/>
                </a:lnTo>
                <a:close/>
              </a:path>
              <a:path w="3141979" h="967104">
                <a:moveTo>
                  <a:pt x="11304" y="954436"/>
                </a:moveTo>
                <a:lnTo>
                  <a:pt x="10972" y="954316"/>
                </a:lnTo>
                <a:lnTo>
                  <a:pt x="11248" y="954316"/>
                </a:lnTo>
                <a:close/>
              </a:path>
              <a:path w="3141979" h="967104">
                <a:moveTo>
                  <a:pt x="3126574" y="955738"/>
                </a:moveTo>
                <a:lnTo>
                  <a:pt x="14884" y="955738"/>
                </a:lnTo>
                <a:lnTo>
                  <a:pt x="13182" y="954316"/>
                </a:lnTo>
                <a:lnTo>
                  <a:pt x="3128272" y="954316"/>
                </a:lnTo>
                <a:lnTo>
                  <a:pt x="3126574" y="955738"/>
                </a:lnTo>
                <a:close/>
              </a:path>
              <a:path w="3141979" h="967104">
                <a:moveTo>
                  <a:pt x="3141446" y="956335"/>
                </a:moveTo>
                <a:lnTo>
                  <a:pt x="3129254" y="956335"/>
                </a:lnTo>
                <a:lnTo>
                  <a:pt x="3130154" y="954436"/>
                </a:lnTo>
                <a:lnTo>
                  <a:pt x="3130486" y="954316"/>
                </a:lnTo>
                <a:lnTo>
                  <a:pt x="3141446" y="954316"/>
                </a:lnTo>
                <a:lnTo>
                  <a:pt x="3141446" y="956335"/>
                </a:lnTo>
                <a:close/>
              </a:path>
              <a:path w="3141979" h="967104">
                <a:moveTo>
                  <a:pt x="12192" y="956335"/>
                </a:moveTo>
                <a:lnTo>
                  <a:pt x="11304" y="954436"/>
                </a:lnTo>
                <a:lnTo>
                  <a:pt x="12192" y="954759"/>
                </a:lnTo>
                <a:lnTo>
                  <a:pt x="12192" y="956335"/>
                </a:lnTo>
                <a:close/>
              </a:path>
              <a:path w="3141979" h="967104">
                <a:moveTo>
                  <a:pt x="3129254" y="956335"/>
                </a:moveTo>
                <a:lnTo>
                  <a:pt x="3129267" y="954759"/>
                </a:lnTo>
                <a:lnTo>
                  <a:pt x="3130139" y="954442"/>
                </a:lnTo>
                <a:lnTo>
                  <a:pt x="3129254" y="956335"/>
                </a:lnTo>
                <a:close/>
              </a:path>
              <a:path w="3141979" h="967104">
                <a:moveTo>
                  <a:pt x="3129254" y="956335"/>
                </a:moveTo>
                <a:lnTo>
                  <a:pt x="12192" y="956335"/>
                </a:lnTo>
                <a:lnTo>
                  <a:pt x="12192" y="954759"/>
                </a:lnTo>
                <a:lnTo>
                  <a:pt x="14884" y="955738"/>
                </a:lnTo>
                <a:lnTo>
                  <a:pt x="3129254" y="955738"/>
                </a:lnTo>
                <a:lnTo>
                  <a:pt x="3129254" y="956335"/>
                </a:lnTo>
                <a:close/>
              </a:path>
              <a:path w="3141979" h="967104">
                <a:moveTo>
                  <a:pt x="3129254" y="955738"/>
                </a:moveTo>
                <a:lnTo>
                  <a:pt x="3126574" y="955738"/>
                </a:lnTo>
                <a:lnTo>
                  <a:pt x="3129254" y="954764"/>
                </a:lnTo>
                <a:lnTo>
                  <a:pt x="3129254" y="955738"/>
                </a:lnTo>
                <a:close/>
              </a:path>
            </a:pathLst>
          </a:custGeom>
          <a:solidFill>
            <a:srgbClr val="FFFFFF"/>
          </a:solidFill>
        </p:spPr>
        <p:txBody>
          <a:bodyPr wrap="square" lIns="0" tIns="0" rIns="0" bIns="0" rtlCol="0"/>
          <a:lstStyle/>
          <a:p/>
        </p:txBody>
      </p:sp>
      <p:sp>
        <p:nvSpPr>
          <p:cNvPr id="25" name="object 25"/>
          <p:cNvSpPr txBox="1"/>
          <p:nvPr/>
        </p:nvSpPr>
        <p:spPr>
          <a:xfrm>
            <a:off x="4269498" y="5535612"/>
            <a:ext cx="1384300" cy="745490"/>
          </a:xfrm>
          <a:prstGeom prst="rect">
            <a:avLst/>
          </a:prstGeom>
        </p:spPr>
        <p:txBody>
          <a:bodyPr vert="horz" wrap="square" lIns="0" tIns="12700" rIns="0" bIns="0" rtlCol="0">
            <a:spAutoFit/>
          </a:bodyPr>
          <a:lstStyle/>
          <a:p>
            <a:pPr marL="12700" marR="5080">
              <a:lnSpc>
                <a:spcPct val="131000"/>
              </a:lnSpc>
              <a:spcBef>
                <a:spcPts val="100"/>
              </a:spcBef>
            </a:pPr>
            <a:r>
              <a:rPr sz="1800" spc="-25" dirty="0">
                <a:solidFill>
                  <a:srgbClr val="FFFFFF"/>
                </a:solidFill>
                <a:latin typeface="宋体" panose="02010600030101010101" pitchFamily="2" charset="-122"/>
                <a:cs typeface="宋体" panose="02010600030101010101" pitchFamily="2" charset="-122"/>
              </a:rPr>
              <a:t>安全管理人</a:t>
            </a:r>
            <a:r>
              <a:rPr sz="1800" dirty="0">
                <a:solidFill>
                  <a:srgbClr val="FFFFFF"/>
                </a:solidFill>
                <a:latin typeface="宋体" panose="02010600030101010101" pitchFamily="2" charset="-122"/>
                <a:cs typeface="宋体" panose="02010600030101010101" pitchFamily="2" charset="-122"/>
              </a:rPr>
              <a:t>员 </a:t>
            </a:r>
            <a:r>
              <a:rPr sz="1800" spc="-20" dirty="0">
                <a:solidFill>
                  <a:srgbClr val="FFFFFF"/>
                </a:solidFill>
                <a:latin typeface="宋体" panose="02010600030101010101" pitchFamily="2" charset="-122"/>
                <a:cs typeface="宋体" panose="02010600030101010101" pitchFamily="2" charset="-122"/>
              </a:rPr>
              <a:t>依法履行职</a:t>
            </a:r>
            <a:r>
              <a:rPr sz="1800" dirty="0">
                <a:solidFill>
                  <a:srgbClr val="FFFFFF"/>
                </a:solidFill>
                <a:latin typeface="宋体" panose="02010600030101010101" pitchFamily="2" charset="-122"/>
                <a:cs typeface="宋体" panose="02010600030101010101" pitchFamily="2" charset="-122"/>
              </a:rPr>
              <a:t>责</a:t>
            </a:r>
            <a:endParaRPr sz="1800">
              <a:latin typeface="宋体" panose="02010600030101010101" pitchFamily="2" charset="-122"/>
              <a:cs typeface="宋体" panose="02010600030101010101" pitchFamily="2" charset="-122"/>
            </a:endParaRPr>
          </a:p>
        </p:txBody>
      </p:sp>
      <p:sp>
        <p:nvSpPr>
          <p:cNvPr id="26" name="object 26"/>
          <p:cNvSpPr/>
          <p:nvPr/>
        </p:nvSpPr>
        <p:spPr>
          <a:xfrm>
            <a:off x="7737271" y="5506427"/>
            <a:ext cx="3811270" cy="956310"/>
          </a:xfrm>
          <a:custGeom>
            <a:avLst/>
            <a:gdLst/>
            <a:ahLst/>
            <a:cxnLst/>
            <a:rect l="l" t="t" r="r" b="b"/>
            <a:pathLst>
              <a:path w="3811270" h="956310">
                <a:moveTo>
                  <a:pt x="3800335" y="955992"/>
                </a:moveTo>
                <a:lnTo>
                  <a:pt x="10413" y="955992"/>
                </a:lnTo>
                <a:lnTo>
                  <a:pt x="0" y="947280"/>
                </a:lnTo>
                <a:lnTo>
                  <a:pt x="0" y="8712"/>
                </a:lnTo>
                <a:lnTo>
                  <a:pt x="10413" y="0"/>
                </a:lnTo>
                <a:lnTo>
                  <a:pt x="3800335" y="0"/>
                </a:lnTo>
                <a:lnTo>
                  <a:pt x="3810749" y="8712"/>
                </a:lnTo>
                <a:lnTo>
                  <a:pt x="3810749" y="947280"/>
                </a:lnTo>
                <a:lnTo>
                  <a:pt x="3800335" y="955992"/>
                </a:lnTo>
                <a:close/>
              </a:path>
            </a:pathLst>
          </a:custGeom>
          <a:solidFill>
            <a:srgbClr val="E75A47"/>
          </a:solidFill>
        </p:spPr>
        <p:txBody>
          <a:bodyPr wrap="square" lIns="0" tIns="0" rIns="0" bIns="0" rtlCol="0"/>
          <a:lstStyle/>
          <a:p/>
        </p:txBody>
      </p:sp>
      <p:sp>
        <p:nvSpPr>
          <p:cNvPr id="27" name="object 27"/>
          <p:cNvSpPr txBox="1"/>
          <p:nvPr/>
        </p:nvSpPr>
        <p:spPr>
          <a:xfrm>
            <a:off x="8127580" y="5678754"/>
            <a:ext cx="3032125" cy="566420"/>
          </a:xfrm>
          <a:prstGeom prst="rect">
            <a:avLst/>
          </a:prstGeom>
        </p:spPr>
        <p:txBody>
          <a:bodyPr vert="horz" wrap="square" lIns="0" tIns="27940" rIns="0" bIns="0" rtlCol="0">
            <a:spAutoFit/>
          </a:bodyPr>
          <a:lstStyle/>
          <a:p>
            <a:pPr marL="949325" marR="5080" indent="-936625">
              <a:lnSpc>
                <a:spcPts val="2100"/>
              </a:lnSpc>
              <a:spcBef>
                <a:spcPts val="220"/>
              </a:spcBef>
            </a:pPr>
            <a:r>
              <a:rPr sz="1800" spc="-20" dirty="0">
                <a:solidFill>
                  <a:srgbClr val="FFFFFF"/>
                </a:solidFill>
                <a:latin typeface="宋体" panose="02010600030101010101" pitchFamily="2" charset="-122"/>
                <a:cs typeface="宋体" panose="02010600030101010101" pitchFamily="2" charset="-122"/>
              </a:rPr>
              <a:t>降低工资、福利</a:t>
            </a:r>
            <a:r>
              <a:rPr sz="1800" dirty="0">
                <a:solidFill>
                  <a:srgbClr val="FFFFFF"/>
                </a:solidFill>
                <a:latin typeface="宋体" panose="02010600030101010101" pitchFamily="2" charset="-122"/>
                <a:cs typeface="宋体" panose="02010600030101010101" pitchFamily="2" charset="-122"/>
              </a:rPr>
              <a:t>等</a:t>
            </a:r>
            <a:r>
              <a:rPr sz="1800" spc="-505" dirty="0">
                <a:solidFill>
                  <a:srgbClr val="FFFFFF"/>
                </a:solidFill>
                <a:latin typeface="宋体" panose="02010600030101010101" pitchFamily="2" charset="-122"/>
                <a:cs typeface="宋体" panose="02010600030101010101" pitchFamily="2" charset="-122"/>
              </a:rPr>
              <a:t> </a:t>
            </a:r>
            <a:r>
              <a:rPr sz="1800" spc="-20" dirty="0">
                <a:solidFill>
                  <a:srgbClr val="FFFFFF"/>
                </a:solidFill>
                <a:latin typeface="宋体" panose="02010600030101010101" pitchFamily="2" charset="-122"/>
                <a:cs typeface="宋体" panose="02010600030101010101" pitchFamily="2" charset="-122"/>
              </a:rPr>
              <a:t>待遇或者</a:t>
            </a:r>
            <a:r>
              <a:rPr sz="1800" dirty="0">
                <a:solidFill>
                  <a:srgbClr val="FFFFFF"/>
                </a:solidFill>
                <a:latin typeface="宋体" panose="02010600030101010101" pitchFamily="2" charset="-122"/>
                <a:cs typeface="宋体" panose="02010600030101010101" pitchFamily="2" charset="-122"/>
              </a:rPr>
              <a:t>解 </a:t>
            </a:r>
            <a:r>
              <a:rPr sz="1800" spc="-20" dirty="0">
                <a:solidFill>
                  <a:srgbClr val="FFFFFF"/>
                </a:solidFill>
                <a:latin typeface="宋体" panose="02010600030101010101" pitchFamily="2" charset="-122"/>
                <a:cs typeface="宋体" panose="02010600030101010101" pitchFamily="2" charset="-122"/>
              </a:rPr>
              <a:t>除劳动合</a:t>
            </a:r>
            <a:r>
              <a:rPr sz="1800" dirty="0">
                <a:solidFill>
                  <a:srgbClr val="FFFFFF"/>
                </a:solidFill>
                <a:latin typeface="宋体" panose="02010600030101010101" pitchFamily="2" charset="-122"/>
                <a:cs typeface="宋体" panose="02010600030101010101" pitchFamily="2" charset="-122"/>
              </a:rPr>
              <a:t>同</a:t>
            </a:r>
            <a:endParaRPr sz="1800">
              <a:latin typeface="宋体" panose="02010600030101010101" pitchFamily="2" charset="-122"/>
              <a:cs typeface="宋体" panose="02010600030101010101" pitchFamily="2" charset="-122"/>
            </a:endParaRPr>
          </a:p>
        </p:txBody>
      </p:sp>
      <p:sp>
        <p:nvSpPr>
          <p:cNvPr id="28" name="object 28"/>
          <p:cNvSpPr/>
          <p:nvPr/>
        </p:nvSpPr>
        <p:spPr>
          <a:xfrm>
            <a:off x="7360234" y="5887478"/>
            <a:ext cx="153238" cy="192201"/>
          </a:xfrm>
          <a:prstGeom prst="rect">
            <a:avLst/>
          </a:prstGeom>
          <a:blipFill>
            <a:blip r:embed="rId2" cstate="print"/>
            <a:stretch>
              <a:fillRect/>
            </a:stretch>
          </a:blipFill>
        </p:spPr>
        <p:txBody>
          <a:bodyPr wrap="square" lIns="0" tIns="0" rIns="0" bIns="0" rtlCol="0"/>
          <a:lstStyle/>
          <a:p/>
        </p:txBody>
      </p:sp>
      <p:sp>
        <p:nvSpPr>
          <p:cNvPr id="29" name="object 29"/>
          <p:cNvSpPr/>
          <p:nvPr/>
        </p:nvSpPr>
        <p:spPr>
          <a:xfrm>
            <a:off x="6680746" y="5983585"/>
            <a:ext cx="680085" cy="0"/>
          </a:xfrm>
          <a:custGeom>
            <a:avLst/>
            <a:gdLst/>
            <a:ahLst/>
            <a:cxnLst/>
            <a:rect l="l" t="t" r="r" b="b"/>
            <a:pathLst>
              <a:path w="680084">
                <a:moveTo>
                  <a:pt x="0" y="0"/>
                </a:moveTo>
                <a:lnTo>
                  <a:pt x="679488" y="0"/>
                </a:lnTo>
              </a:path>
            </a:pathLst>
          </a:custGeom>
          <a:ln w="64071">
            <a:solidFill>
              <a:srgbClr val="6EAC46"/>
            </a:solidFill>
          </a:ln>
        </p:spPr>
        <p:txBody>
          <a:bodyPr wrap="square" lIns="0" tIns="0" rIns="0" bIns="0" rtlCol="0"/>
          <a:lstStyle/>
          <a:p/>
        </p:txBody>
      </p:sp>
      <p:sp>
        <p:nvSpPr>
          <p:cNvPr id="30" name="object 30"/>
          <p:cNvSpPr/>
          <p:nvPr/>
        </p:nvSpPr>
        <p:spPr>
          <a:xfrm>
            <a:off x="7398537" y="5951550"/>
            <a:ext cx="191770" cy="64135"/>
          </a:xfrm>
          <a:custGeom>
            <a:avLst/>
            <a:gdLst/>
            <a:ahLst/>
            <a:cxnLst/>
            <a:rect l="l" t="t" r="r" b="b"/>
            <a:pathLst>
              <a:path w="191770" h="64135">
                <a:moveTo>
                  <a:pt x="114934" y="64071"/>
                </a:moveTo>
                <a:lnTo>
                  <a:pt x="0" y="64071"/>
                </a:lnTo>
                <a:lnTo>
                  <a:pt x="0" y="0"/>
                </a:lnTo>
                <a:lnTo>
                  <a:pt x="114934" y="0"/>
                </a:lnTo>
                <a:lnTo>
                  <a:pt x="191554" y="32029"/>
                </a:lnTo>
                <a:lnTo>
                  <a:pt x="114934" y="64071"/>
                </a:lnTo>
                <a:close/>
              </a:path>
            </a:pathLst>
          </a:custGeom>
          <a:solidFill>
            <a:srgbClr val="6EAC46"/>
          </a:solidFill>
        </p:spPr>
        <p:txBody>
          <a:bodyPr wrap="square" lIns="0" tIns="0" rIns="0" bIns="0" rtlCol="0"/>
          <a:lstStyle/>
          <a:p/>
        </p:txBody>
      </p:sp>
      <p:sp>
        <p:nvSpPr>
          <p:cNvPr id="31" name="object 31"/>
          <p:cNvSpPr txBox="1"/>
          <p:nvPr/>
        </p:nvSpPr>
        <p:spPr>
          <a:xfrm>
            <a:off x="6801053" y="5336730"/>
            <a:ext cx="48387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575757"/>
                </a:solidFill>
                <a:latin typeface="宋体" panose="02010600030101010101" pitchFamily="2" charset="-122"/>
                <a:cs typeface="宋体" panose="02010600030101010101" pitchFamily="2" charset="-122"/>
              </a:rPr>
              <a:t>不</a:t>
            </a:r>
            <a:r>
              <a:rPr sz="1800" b="1" spc="-10" dirty="0">
                <a:solidFill>
                  <a:srgbClr val="575757"/>
                </a:solidFill>
                <a:latin typeface="宋体" panose="02010600030101010101" pitchFamily="2" charset="-122"/>
                <a:cs typeface="宋体" panose="02010600030101010101" pitchFamily="2" charset="-122"/>
              </a:rPr>
              <a:t>得</a:t>
            </a:r>
            <a:endParaRPr sz="1800">
              <a:latin typeface="宋体" panose="02010600030101010101" pitchFamily="2" charset="-122"/>
              <a:cs typeface="宋体" panose="02010600030101010101" pitchFamily="2" charset="-122"/>
            </a:endParaRPr>
          </a:p>
        </p:txBody>
      </p:sp>
      <p:sp>
        <p:nvSpPr>
          <p:cNvPr id="32" name="object 32"/>
          <p:cNvSpPr/>
          <p:nvPr/>
        </p:nvSpPr>
        <p:spPr>
          <a:xfrm>
            <a:off x="7182459" y="2247252"/>
            <a:ext cx="153238" cy="192214"/>
          </a:xfrm>
          <a:prstGeom prst="rect">
            <a:avLst/>
          </a:prstGeom>
          <a:blipFill>
            <a:blip r:embed="rId3" cstate="print"/>
            <a:stretch>
              <a:fillRect/>
            </a:stretch>
          </a:blipFill>
        </p:spPr>
        <p:txBody>
          <a:bodyPr wrap="square" lIns="0" tIns="0" rIns="0" bIns="0" rtlCol="0"/>
          <a:lstStyle/>
          <a:p/>
        </p:txBody>
      </p:sp>
      <p:sp>
        <p:nvSpPr>
          <p:cNvPr id="33" name="object 33"/>
          <p:cNvSpPr/>
          <p:nvPr/>
        </p:nvSpPr>
        <p:spPr>
          <a:xfrm>
            <a:off x="4648352" y="2343359"/>
            <a:ext cx="2534285" cy="0"/>
          </a:xfrm>
          <a:custGeom>
            <a:avLst/>
            <a:gdLst/>
            <a:ahLst/>
            <a:cxnLst/>
            <a:rect l="l" t="t" r="r" b="b"/>
            <a:pathLst>
              <a:path w="2534284">
                <a:moveTo>
                  <a:pt x="0" y="0"/>
                </a:moveTo>
                <a:lnTo>
                  <a:pt x="2534107" y="0"/>
                </a:lnTo>
              </a:path>
            </a:pathLst>
          </a:custGeom>
          <a:ln w="64071">
            <a:solidFill>
              <a:srgbClr val="6EAC46"/>
            </a:solidFill>
          </a:ln>
        </p:spPr>
        <p:txBody>
          <a:bodyPr wrap="square" lIns="0" tIns="0" rIns="0" bIns="0" rtlCol="0"/>
          <a:lstStyle/>
          <a:p/>
        </p:txBody>
      </p:sp>
      <p:sp>
        <p:nvSpPr>
          <p:cNvPr id="34" name="object 34"/>
          <p:cNvSpPr/>
          <p:nvPr/>
        </p:nvSpPr>
        <p:spPr>
          <a:xfrm>
            <a:off x="7220775" y="2311323"/>
            <a:ext cx="191770" cy="64135"/>
          </a:xfrm>
          <a:custGeom>
            <a:avLst/>
            <a:gdLst/>
            <a:ahLst/>
            <a:cxnLst/>
            <a:rect l="l" t="t" r="r" b="b"/>
            <a:pathLst>
              <a:path w="191770" h="64135">
                <a:moveTo>
                  <a:pt x="114922" y="64071"/>
                </a:moveTo>
                <a:lnTo>
                  <a:pt x="0" y="64071"/>
                </a:lnTo>
                <a:lnTo>
                  <a:pt x="0" y="0"/>
                </a:lnTo>
                <a:lnTo>
                  <a:pt x="114922" y="0"/>
                </a:lnTo>
                <a:lnTo>
                  <a:pt x="191541" y="32042"/>
                </a:lnTo>
                <a:lnTo>
                  <a:pt x="114922" y="64071"/>
                </a:lnTo>
                <a:close/>
              </a:path>
            </a:pathLst>
          </a:custGeom>
          <a:solidFill>
            <a:srgbClr val="6EAC46"/>
          </a:solidFill>
        </p:spPr>
        <p:txBody>
          <a:bodyPr wrap="square" lIns="0" tIns="0" rIns="0" bIns="0" rtlCol="0"/>
          <a:lstStyle/>
          <a:p/>
        </p:txBody>
      </p:sp>
      <p:sp>
        <p:nvSpPr>
          <p:cNvPr id="35" name="object 35"/>
          <p:cNvSpPr txBox="1"/>
          <p:nvPr/>
        </p:nvSpPr>
        <p:spPr>
          <a:xfrm>
            <a:off x="5633300" y="1880565"/>
            <a:ext cx="48387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575757"/>
                </a:solidFill>
                <a:latin typeface="宋体" panose="02010600030101010101" pitchFamily="2" charset="-122"/>
                <a:cs typeface="宋体" panose="02010600030101010101" pitchFamily="2" charset="-122"/>
              </a:rPr>
              <a:t>应</a:t>
            </a:r>
            <a:r>
              <a:rPr sz="1800" b="1" spc="-10" dirty="0">
                <a:solidFill>
                  <a:srgbClr val="575757"/>
                </a:solidFill>
                <a:latin typeface="宋体" panose="02010600030101010101" pitchFamily="2" charset="-122"/>
                <a:cs typeface="宋体" panose="02010600030101010101" pitchFamily="2" charset="-122"/>
              </a:rPr>
              <a:t>当</a:t>
            </a:r>
            <a:endParaRPr sz="1800">
              <a:latin typeface="宋体" panose="02010600030101010101" pitchFamily="2" charset="-122"/>
              <a:cs typeface="宋体" panose="02010600030101010101" pitchFamily="2" charset="-122"/>
            </a:endParaRPr>
          </a:p>
        </p:txBody>
      </p:sp>
      <p:sp>
        <p:nvSpPr>
          <p:cNvPr id="36" name="object 36"/>
          <p:cNvSpPr txBox="1"/>
          <p:nvPr/>
        </p:nvSpPr>
        <p:spPr>
          <a:xfrm>
            <a:off x="4179570" y="3926802"/>
            <a:ext cx="1614170" cy="574040"/>
          </a:xfrm>
          <a:prstGeom prst="rect">
            <a:avLst/>
          </a:prstGeom>
        </p:spPr>
        <p:txBody>
          <a:bodyPr vert="horz" wrap="square" lIns="0" tIns="12700" rIns="0" bIns="0" rtlCol="0">
            <a:spAutoFit/>
          </a:bodyPr>
          <a:lstStyle/>
          <a:p>
            <a:pPr marL="353060" marR="5080" indent="-340995">
              <a:lnSpc>
                <a:spcPct val="100000"/>
              </a:lnSpc>
              <a:spcBef>
                <a:spcPts val="100"/>
              </a:spcBef>
            </a:pPr>
            <a:r>
              <a:rPr sz="1800" spc="-15" dirty="0">
                <a:solidFill>
                  <a:srgbClr val="FFFFFF"/>
                </a:solidFill>
                <a:latin typeface="微软雅黑" panose="020B0503020204020204" charset="-122"/>
                <a:cs typeface="微软雅黑" panose="020B0503020204020204" charset="-122"/>
              </a:rPr>
              <a:t>作出涉及安全</a:t>
            </a:r>
            <a:r>
              <a:rPr sz="1800" dirty="0">
                <a:solidFill>
                  <a:srgbClr val="FFFFFF"/>
                </a:solidFill>
                <a:latin typeface="微软雅黑" panose="020B0503020204020204" charset="-122"/>
                <a:cs typeface="微软雅黑" panose="020B0503020204020204" charset="-122"/>
              </a:rPr>
              <a:t>的 </a:t>
            </a:r>
            <a:r>
              <a:rPr sz="1800" spc="-15" dirty="0">
                <a:solidFill>
                  <a:srgbClr val="FFFFFF"/>
                </a:solidFill>
                <a:latin typeface="微软雅黑" panose="020B0503020204020204" charset="-122"/>
                <a:cs typeface="微软雅黑" panose="020B0503020204020204" charset="-122"/>
              </a:rPr>
              <a:t>经营决</a:t>
            </a:r>
            <a:r>
              <a:rPr sz="1800" dirty="0">
                <a:solidFill>
                  <a:srgbClr val="FFFFFF"/>
                </a:solidFill>
                <a:latin typeface="微软雅黑" panose="020B0503020204020204" charset="-122"/>
                <a:cs typeface="微软雅黑" panose="020B0503020204020204" charset="-122"/>
              </a:rPr>
              <a:t>策</a:t>
            </a:r>
            <a:endParaRPr sz="1800">
              <a:latin typeface="微软雅黑" panose="020B0503020204020204" charset="-122"/>
              <a:cs typeface="微软雅黑" panose="020B0503020204020204" charset="-122"/>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57785">
              <a:lnSpc>
                <a:spcPct val="100000"/>
              </a:lnSpc>
              <a:spcBef>
                <a:spcPts val="105"/>
              </a:spcBef>
            </a:pPr>
            <a:r>
              <a:rPr sz="3200" spc="5" dirty="0"/>
              <a:t>《</a:t>
            </a:r>
            <a:r>
              <a:rPr sz="3200" spc="-375" dirty="0"/>
              <a:t> </a:t>
            </a:r>
            <a:r>
              <a:rPr sz="3200" spc="600" dirty="0"/>
              <a:t>安全生产法</a:t>
            </a:r>
            <a:r>
              <a:rPr sz="3200" spc="5" dirty="0"/>
              <a:t>》</a:t>
            </a:r>
            <a:r>
              <a:rPr sz="3200" spc="-375" dirty="0"/>
              <a:t> </a:t>
            </a:r>
            <a:r>
              <a:rPr sz="3200" spc="600" dirty="0"/>
              <a:t>解析</a:t>
            </a:r>
            <a:r>
              <a:rPr dirty="0"/>
              <a:t>（</a:t>
            </a:r>
            <a:r>
              <a:rPr spc="-130" dirty="0"/>
              <a:t> </a:t>
            </a:r>
            <a:r>
              <a:rPr dirty="0"/>
              <a:t>2</a:t>
            </a:r>
            <a:r>
              <a:rPr spc="-130" dirty="0"/>
              <a:t> </a:t>
            </a:r>
            <a:r>
              <a:rPr dirty="0"/>
              <a:t>0</a:t>
            </a:r>
            <a:r>
              <a:rPr spc="-125" dirty="0"/>
              <a:t> </a:t>
            </a:r>
            <a:r>
              <a:rPr dirty="0"/>
              <a:t>2</a:t>
            </a:r>
            <a:r>
              <a:rPr spc="-130" dirty="0"/>
              <a:t> </a:t>
            </a:r>
            <a:r>
              <a:rPr dirty="0"/>
              <a:t>1</a:t>
            </a:r>
            <a:r>
              <a:rPr spc="-130" dirty="0"/>
              <a:t> </a:t>
            </a:r>
            <a:r>
              <a:rPr dirty="0"/>
              <a:t>版</a:t>
            </a:r>
            <a:endParaRPr sz="3200"/>
          </a:p>
        </p:txBody>
      </p:sp>
      <p:sp>
        <p:nvSpPr>
          <p:cNvPr id="3" name="object 3"/>
          <p:cNvSpPr txBox="1"/>
          <p:nvPr/>
        </p:nvSpPr>
        <p:spPr>
          <a:xfrm>
            <a:off x="9237878" y="299149"/>
            <a:ext cx="228600" cy="302260"/>
          </a:xfrm>
          <a:prstGeom prst="rect">
            <a:avLst/>
          </a:prstGeom>
        </p:spPr>
        <p:txBody>
          <a:bodyPr vert="horz" wrap="square" lIns="0" tIns="13335" rIns="0" bIns="0" rtlCol="0">
            <a:spAutoFit/>
          </a:bodyPr>
          <a:lstStyle/>
          <a:p>
            <a:pPr>
              <a:lnSpc>
                <a:spcPct val="100000"/>
              </a:lnSpc>
              <a:spcBef>
                <a:spcPts val="105"/>
              </a:spcBef>
            </a:pPr>
            <a:r>
              <a:rPr sz="1800" b="1" dirty="0">
                <a:solidFill>
                  <a:srgbClr val="E75A47"/>
                </a:solidFill>
                <a:latin typeface="微软雅黑" panose="020B0503020204020204" charset="-122"/>
                <a:cs typeface="微软雅黑" panose="020B0503020204020204" charset="-122"/>
              </a:rPr>
              <a:t>）</a:t>
            </a:r>
            <a:endParaRPr sz="1800">
              <a:latin typeface="微软雅黑" panose="020B0503020204020204" charset="-122"/>
              <a:cs typeface="微软雅黑" panose="020B0503020204020204" charset="-122"/>
            </a:endParaRPr>
          </a:p>
        </p:txBody>
      </p:sp>
      <p:sp>
        <p:nvSpPr>
          <p:cNvPr id="4" name="object 4"/>
          <p:cNvSpPr/>
          <p:nvPr/>
        </p:nvSpPr>
        <p:spPr>
          <a:xfrm>
            <a:off x="266382" y="363448"/>
            <a:ext cx="2734945" cy="0"/>
          </a:xfrm>
          <a:custGeom>
            <a:avLst/>
            <a:gdLst/>
            <a:ahLst/>
            <a:cxnLst/>
            <a:rect l="l" t="t" r="r" b="b"/>
            <a:pathLst>
              <a:path w="2734945">
                <a:moveTo>
                  <a:pt x="0" y="0"/>
                </a:moveTo>
                <a:lnTo>
                  <a:pt x="2734881" y="0"/>
                </a:lnTo>
              </a:path>
            </a:pathLst>
          </a:custGeom>
          <a:ln w="20954">
            <a:solidFill>
              <a:srgbClr val="E75A47"/>
            </a:solidFill>
          </a:ln>
        </p:spPr>
        <p:txBody>
          <a:bodyPr wrap="square" lIns="0" tIns="0" rIns="0" bIns="0" rtlCol="0"/>
          <a:lstStyle/>
          <a:p/>
        </p:txBody>
      </p:sp>
      <p:sp>
        <p:nvSpPr>
          <p:cNvPr id="5" name="object 5"/>
          <p:cNvSpPr/>
          <p:nvPr/>
        </p:nvSpPr>
        <p:spPr>
          <a:xfrm>
            <a:off x="266382" y="426313"/>
            <a:ext cx="2734945" cy="0"/>
          </a:xfrm>
          <a:custGeom>
            <a:avLst/>
            <a:gdLst/>
            <a:ahLst/>
            <a:cxnLst/>
            <a:rect l="l" t="t" r="r" b="b"/>
            <a:pathLst>
              <a:path w="2734945">
                <a:moveTo>
                  <a:pt x="0" y="0"/>
                </a:moveTo>
                <a:lnTo>
                  <a:pt x="2734881" y="0"/>
                </a:lnTo>
              </a:path>
            </a:pathLst>
          </a:custGeom>
          <a:ln w="62864">
            <a:solidFill>
              <a:srgbClr val="E75A47"/>
            </a:solidFill>
          </a:ln>
        </p:spPr>
        <p:txBody>
          <a:bodyPr wrap="square" lIns="0" tIns="0" rIns="0" bIns="0" rtlCol="0"/>
          <a:lstStyle/>
          <a:p/>
        </p:txBody>
      </p:sp>
      <p:sp>
        <p:nvSpPr>
          <p:cNvPr id="6" name="object 6"/>
          <p:cNvSpPr/>
          <p:nvPr/>
        </p:nvSpPr>
        <p:spPr>
          <a:xfrm>
            <a:off x="9389770" y="363461"/>
            <a:ext cx="2447290" cy="0"/>
          </a:xfrm>
          <a:custGeom>
            <a:avLst/>
            <a:gdLst/>
            <a:ahLst/>
            <a:cxnLst/>
            <a:rect l="l" t="t" r="r" b="b"/>
            <a:pathLst>
              <a:path w="2447290">
                <a:moveTo>
                  <a:pt x="0" y="0"/>
                </a:moveTo>
                <a:lnTo>
                  <a:pt x="2446997" y="0"/>
                </a:lnTo>
              </a:path>
            </a:pathLst>
          </a:custGeom>
          <a:ln w="20955">
            <a:solidFill>
              <a:srgbClr val="E75A47"/>
            </a:solidFill>
          </a:ln>
        </p:spPr>
        <p:txBody>
          <a:bodyPr wrap="square" lIns="0" tIns="0" rIns="0" bIns="0" rtlCol="0"/>
          <a:lstStyle/>
          <a:p/>
        </p:txBody>
      </p:sp>
      <p:sp>
        <p:nvSpPr>
          <p:cNvPr id="7" name="object 7"/>
          <p:cNvSpPr/>
          <p:nvPr/>
        </p:nvSpPr>
        <p:spPr>
          <a:xfrm>
            <a:off x="9389770" y="426326"/>
            <a:ext cx="2447290" cy="0"/>
          </a:xfrm>
          <a:custGeom>
            <a:avLst/>
            <a:gdLst/>
            <a:ahLst/>
            <a:cxnLst/>
            <a:rect l="l" t="t" r="r" b="b"/>
            <a:pathLst>
              <a:path w="2447290">
                <a:moveTo>
                  <a:pt x="0" y="0"/>
                </a:moveTo>
                <a:lnTo>
                  <a:pt x="2446997" y="0"/>
                </a:lnTo>
              </a:path>
            </a:pathLst>
          </a:custGeom>
          <a:ln w="62864">
            <a:solidFill>
              <a:srgbClr val="E75A47"/>
            </a:solidFill>
          </a:ln>
        </p:spPr>
        <p:txBody>
          <a:bodyPr wrap="square" lIns="0" tIns="0" rIns="0" bIns="0" rtlCol="0"/>
          <a:lstStyle/>
          <a:p/>
        </p:txBody>
      </p:sp>
      <p:sp>
        <p:nvSpPr>
          <p:cNvPr id="8" name="object 8"/>
          <p:cNvSpPr/>
          <p:nvPr/>
        </p:nvSpPr>
        <p:spPr>
          <a:xfrm>
            <a:off x="195071" y="969263"/>
            <a:ext cx="226060" cy="502920"/>
          </a:xfrm>
          <a:custGeom>
            <a:avLst/>
            <a:gdLst/>
            <a:ahLst/>
            <a:cxnLst/>
            <a:rect l="l" t="t" r="r" b="b"/>
            <a:pathLst>
              <a:path w="226059" h="502919">
                <a:moveTo>
                  <a:pt x="225551" y="0"/>
                </a:moveTo>
                <a:lnTo>
                  <a:pt x="0" y="0"/>
                </a:lnTo>
                <a:lnTo>
                  <a:pt x="0" y="502920"/>
                </a:lnTo>
                <a:lnTo>
                  <a:pt x="225551" y="502920"/>
                </a:lnTo>
                <a:lnTo>
                  <a:pt x="225551" y="0"/>
                </a:lnTo>
                <a:close/>
              </a:path>
            </a:pathLst>
          </a:custGeom>
          <a:solidFill>
            <a:srgbClr val="00AF50"/>
          </a:solidFill>
        </p:spPr>
        <p:txBody>
          <a:bodyPr wrap="square" lIns="0" tIns="0" rIns="0" bIns="0" rtlCol="0"/>
          <a:lstStyle/>
          <a:p/>
        </p:txBody>
      </p:sp>
      <p:sp>
        <p:nvSpPr>
          <p:cNvPr id="9" name="object 9"/>
          <p:cNvSpPr txBox="1"/>
          <p:nvPr/>
        </p:nvSpPr>
        <p:spPr>
          <a:xfrm>
            <a:off x="499376" y="973937"/>
            <a:ext cx="1447165" cy="451484"/>
          </a:xfrm>
          <a:prstGeom prst="rect">
            <a:avLst/>
          </a:prstGeom>
        </p:spPr>
        <p:txBody>
          <a:bodyPr vert="horz" wrap="square" lIns="0" tIns="12065" rIns="0" bIns="0" rtlCol="0">
            <a:spAutoFit/>
          </a:bodyPr>
          <a:lstStyle/>
          <a:p>
            <a:pPr marL="12700">
              <a:lnSpc>
                <a:spcPct val="100000"/>
              </a:lnSpc>
              <a:spcBef>
                <a:spcPts val="95"/>
              </a:spcBef>
            </a:pPr>
            <a:r>
              <a:rPr sz="2800" b="1" dirty="0">
                <a:solidFill>
                  <a:srgbClr val="7E7E7E"/>
                </a:solidFill>
                <a:latin typeface="微软雅黑" panose="020B0503020204020204" charset="-122"/>
                <a:cs typeface="微软雅黑" panose="020B0503020204020204" charset="-122"/>
              </a:rPr>
              <a:t>法律责</a:t>
            </a:r>
            <a:r>
              <a:rPr sz="2800" b="1" spc="-5" dirty="0">
                <a:solidFill>
                  <a:srgbClr val="7E7E7E"/>
                </a:solidFill>
                <a:latin typeface="微软雅黑" panose="020B0503020204020204" charset="-122"/>
                <a:cs typeface="微软雅黑" panose="020B0503020204020204" charset="-122"/>
              </a:rPr>
              <a:t>任</a:t>
            </a:r>
            <a:endParaRPr sz="2800">
              <a:latin typeface="微软雅黑" panose="020B0503020204020204" charset="-122"/>
              <a:cs typeface="微软雅黑" panose="020B0503020204020204" charset="-122"/>
            </a:endParaRPr>
          </a:p>
        </p:txBody>
      </p:sp>
      <p:sp>
        <p:nvSpPr>
          <p:cNvPr id="10" name="object 10"/>
          <p:cNvSpPr/>
          <p:nvPr/>
        </p:nvSpPr>
        <p:spPr>
          <a:xfrm>
            <a:off x="6202679" y="949452"/>
            <a:ext cx="5989320" cy="3703320"/>
          </a:xfrm>
          <a:prstGeom prst="rect">
            <a:avLst/>
          </a:prstGeom>
          <a:blipFill>
            <a:blip r:embed="rId1" cstate="print"/>
            <a:stretch>
              <a:fillRect/>
            </a:stretch>
          </a:blipFill>
        </p:spPr>
        <p:txBody>
          <a:bodyPr wrap="square" lIns="0" tIns="0" rIns="0" bIns="0" rtlCol="0"/>
          <a:lstStyle/>
          <a:p/>
        </p:txBody>
      </p:sp>
      <p:sp>
        <p:nvSpPr>
          <p:cNvPr id="11" name="object 11"/>
          <p:cNvSpPr/>
          <p:nvPr/>
        </p:nvSpPr>
        <p:spPr>
          <a:xfrm>
            <a:off x="35051" y="2859023"/>
            <a:ext cx="6167628" cy="3907536"/>
          </a:xfrm>
          <a:prstGeom prst="rect">
            <a:avLst/>
          </a:prstGeom>
          <a:blipFill>
            <a:blip r:embed="rId2" cstate="print"/>
            <a:stretch>
              <a:fillRect/>
            </a:stretch>
          </a:blipFill>
        </p:spPr>
        <p:txBody>
          <a:bodyPr wrap="square" lIns="0" tIns="0" rIns="0" bIns="0" rtlCol="0"/>
          <a:lstStyle/>
          <a:p/>
        </p:txBody>
      </p:sp>
      <p:sp>
        <p:nvSpPr>
          <p:cNvPr id="12" name="object 12"/>
          <p:cNvSpPr txBox="1"/>
          <p:nvPr/>
        </p:nvSpPr>
        <p:spPr>
          <a:xfrm>
            <a:off x="1988400" y="1799501"/>
            <a:ext cx="2261235" cy="697230"/>
          </a:xfrm>
          <a:prstGeom prst="rect">
            <a:avLst/>
          </a:prstGeom>
        </p:spPr>
        <p:txBody>
          <a:bodyPr vert="horz" wrap="square" lIns="0" tIns="13335" rIns="0" bIns="0" rtlCol="0">
            <a:spAutoFit/>
          </a:bodyPr>
          <a:lstStyle/>
          <a:p>
            <a:pPr marL="12700">
              <a:lnSpc>
                <a:spcPct val="100000"/>
              </a:lnSpc>
              <a:spcBef>
                <a:spcPts val="105"/>
              </a:spcBef>
            </a:pPr>
            <a:r>
              <a:rPr sz="4400" b="1" dirty="0">
                <a:solidFill>
                  <a:srgbClr val="FF0000"/>
                </a:solidFill>
                <a:latin typeface="微软雅黑" panose="020B0503020204020204" charset="-122"/>
                <a:cs typeface="微软雅黑" panose="020B0503020204020204" charset="-122"/>
              </a:rPr>
              <a:t>法外无</a:t>
            </a:r>
            <a:r>
              <a:rPr sz="4400" b="1" spc="5" dirty="0">
                <a:solidFill>
                  <a:srgbClr val="FF0000"/>
                </a:solidFill>
                <a:latin typeface="微软雅黑" panose="020B0503020204020204" charset="-122"/>
                <a:cs typeface="微软雅黑" panose="020B0503020204020204" charset="-122"/>
              </a:rPr>
              <a:t>情</a:t>
            </a:r>
            <a:endParaRPr sz="4400">
              <a:latin typeface="微软雅黑" panose="020B0503020204020204" charset="-122"/>
              <a:cs typeface="微软雅黑" panose="020B0503020204020204" charset="-122"/>
            </a:endParaRPr>
          </a:p>
        </p:txBody>
      </p:sp>
      <p:sp>
        <p:nvSpPr>
          <p:cNvPr id="13" name="object 13"/>
          <p:cNvSpPr/>
          <p:nvPr/>
        </p:nvSpPr>
        <p:spPr>
          <a:xfrm>
            <a:off x="7857743" y="4745735"/>
            <a:ext cx="2567831" cy="2007439"/>
          </a:xfrm>
          <a:prstGeom prst="rect">
            <a:avLst/>
          </a:prstGeom>
          <a:blipFill>
            <a:blip r:embed="rId3" cstate="print"/>
            <a:stretch>
              <a:fillRect/>
            </a:stretch>
          </a:blipFill>
        </p:spPr>
        <p:txBody>
          <a:bodyPr wrap="square" lIns="0" tIns="0" rIns="0" bIns="0" rtlCol="0"/>
          <a:lstStyle/>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0"/>
                </a:moveTo>
                <a:lnTo>
                  <a:pt x="12192000" y="0"/>
                </a:lnTo>
                <a:lnTo>
                  <a:pt x="12192000" y="6858000"/>
                </a:lnTo>
                <a:lnTo>
                  <a:pt x="0" y="6858000"/>
                </a:lnTo>
                <a:lnTo>
                  <a:pt x="0" y="0"/>
                </a:lnTo>
                <a:close/>
              </a:path>
            </a:pathLst>
          </a:custGeom>
          <a:solidFill>
            <a:srgbClr val="FBFBFB"/>
          </a:solidFill>
        </p:spPr>
        <p:txBody>
          <a:bodyPr wrap="square" lIns="0" tIns="0" rIns="0" bIns="0" rtlCol="0"/>
          <a:lstStyle/>
          <a:p/>
        </p:txBody>
      </p:sp>
      <p:sp>
        <p:nvSpPr>
          <p:cNvPr id="3" name="object 3"/>
          <p:cNvSpPr/>
          <p:nvPr/>
        </p:nvSpPr>
        <p:spPr>
          <a:xfrm>
            <a:off x="304800" y="1137361"/>
            <a:ext cx="11582400" cy="0"/>
          </a:xfrm>
          <a:custGeom>
            <a:avLst/>
            <a:gdLst/>
            <a:ahLst/>
            <a:cxnLst/>
            <a:rect l="l" t="t" r="r" b="b"/>
            <a:pathLst>
              <a:path w="11582400">
                <a:moveTo>
                  <a:pt x="0" y="0"/>
                </a:moveTo>
                <a:lnTo>
                  <a:pt x="11582400" y="0"/>
                </a:lnTo>
              </a:path>
            </a:pathLst>
          </a:custGeom>
          <a:ln w="9525">
            <a:solidFill>
              <a:srgbClr val="005292"/>
            </a:solidFill>
          </a:ln>
        </p:spPr>
        <p:txBody>
          <a:bodyPr wrap="square" lIns="0" tIns="0" rIns="0" bIns="0" rtlCol="0"/>
          <a:lstStyle/>
          <a:p/>
        </p:txBody>
      </p:sp>
      <p:sp>
        <p:nvSpPr>
          <p:cNvPr id="4" name="object 4"/>
          <p:cNvSpPr txBox="1"/>
          <p:nvPr/>
        </p:nvSpPr>
        <p:spPr>
          <a:xfrm>
            <a:off x="11719483" y="6555028"/>
            <a:ext cx="180975" cy="194310"/>
          </a:xfrm>
          <a:prstGeom prst="rect">
            <a:avLst/>
          </a:prstGeom>
        </p:spPr>
        <p:txBody>
          <a:bodyPr vert="horz" wrap="square" lIns="0" tIns="13335" rIns="0" bIns="0" rtlCol="0">
            <a:spAutoFit/>
          </a:bodyPr>
          <a:lstStyle/>
          <a:p>
            <a:pPr marL="12700">
              <a:lnSpc>
                <a:spcPct val="100000"/>
              </a:lnSpc>
              <a:spcBef>
                <a:spcPts val="105"/>
              </a:spcBef>
            </a:pPr>
            <a:r>
              <a:rPr sz="1100" spc="-5" dirty="0">
                <a:latin typeface="Arial" panose="020B0604020202020204"/>
                <a:cs typeface="Arial" panose="020B0604020202020204"/>
              </a:rPr>
              <a:t>7</a:t>
            </a:r>
            <a:r>
              <a:rPr sz="1100" dirty="0">
                <a:latin typeface="Arial" panose="020B0604020202020204"/>
                <a:cs typeface="Arial" panose="020B0604020202020204"/>
              </a:rPr>
              <a:t>9</a:t>
            </a:r>
            <a:endParaRPr sz="1100">
              <a:latin typeface="Arial" panose="020B0604020202020204"/>
              <a:cs typeface="Arial" panose="020B0604020202020204"/>
            </a:endParaRPr>
          </a:p>
        </p:txBody>
      </p:sp>
      <p:sp>
        <p:nvSpPr>
          <p:cNvPr id="5" name="object 5"/>
          <p:cNvSpPr/>
          <p:nvPr/>
        </p:nvSpPr>
        <p:spPr>
          <a:xfrm>
            <a:off x="130644" y="317995"/>
            <a:ext cx="11930710" cy="889000"/>
          </a:xfrm>
          <a:prstGeom prst="rect">
            <a:avLst/>
          </a:prstGeom>
          <a:blipFill>
            <a:blip r:embed="rId1" cstate="print"/>
            <a:stretch>
              <a:fillRect/>
            </a:stretch>
          </a:blipFill>
        </p:spPr>
        <p:txBody>
          <a:bodyPr wrap="square" lIns="0" tIns="0" rIns="0" bIns="0" rtlCol="0"/>
          <a:lstStyle/>
          <a:p/>
        </p:txBody>
      </p:sp>
      <p:sp>
        <p:nvSpPr>
          <p:cNvPr id="6" name="object 6"/>
          <p:cNvSpPr/>
          <p:nvPr/>
        </p:nvSpPr>
        <p:spPr>
          <a:xfrm>
            <a:off x="2635745" y="546633"/>
            <a:ext cx="6926160" cy="445985"/>
          </a:xfrm>
          <a:prstGeom prst="rect">
            <a:avLst/>
          </a:prstGeom>
          <a:blipFill>
            <a:blip r:embed="rId2" cstate="print"/>
            <a:stretch>
              <a:fillRect/>
            </a:stretch>
          </a:blipFill>
        </p:spPr>
        <p:txBody>
          <a:bodyPr wrap="square" lIns="0" tIns="0" rIns="0" bIns="0" rtlCol="0"/>
          <a:lstStyle/>
          <a:p/>
        </p:txBody>
      </p:sp>
      <p:sp>
        <p:nvSpPr>
          <p:cNvPr id="7" name="object 7"/>
          <p:cNvSpPr/>
          <p:nvPr/>
        </p:nvSpPr>
        <p:spPr>
          <a:xfrm>
            <a:off x="711708" y="1604772"/>
            <a:ext cx="10707624" cy="623315"/>
          </a:xfrm>
          <a:prstGeom prst="rect">
            <a:avLst/>
          </a:prstGeom>
          <a:blipFill>
            <a:blip r:embed="rId3" cstate="print"/>
            <a:stretch>
              <a:fillRect/>
            </a:stretch>
          </a:blipFill>
        </p:spPr>
        <p:txBody>
          <a:bodyPr wrap="square" lIns="0" tIns="0" rIns="0" bIns="0" rtlCol="0"/>
          <a:lstStyle/>
          <a:p/>
        </p:txBody>
      </p:sp>
      <p:sp>
        <p:nvSpPr>
          <p:cNvPr id="8" name="object 8"/>
          <p:cNvSpPr/>
          <p:nvPr/>
        </p:nvSpPr>
        <p:spPr>
          <a:xfrm>
            <a:off x="697991" y="2311907"/>
            <a:ext cx="10739755" cy="605155"/>
          </a:xfrm>
          <a:custGeom>
            <a:avLst/>
            <a:gdLst/>
            <a:ahLst/>
            <a:cxnLst/>
            <a:rect l="l" t="t" r="r" b="b"/>
            <a:pathLst>
              <a:path w="10739755" h="605155">
                <a:moveTo>
                  <a:pt x="10639043" y="605028"/>
                </a:moveTo>
                <a:lnTo>
                  <a:pt x="102107" y="605028"/>
                </a:lnTo>
                <a:lnTo>
                  <a:pt x="62457" y="596998"/>
                </a:lnTo>
                <a:lnTo>
                  <a:pt x="30137" y="575376"/>
                </a:lnTo>
                <a:lnTo>
                  <a:pt x="8274" y="543434"/>
                </a:lnTo>
                <a:lnTo>
                  <a:pt x="0" y="504444"/>
                </a:lnTo>
                <a:lnTo>
                  <a:pt x="0" y="100584"/>
                </a:lnTo>
                <a:lnTo>
                  <a:pt x="8274" y="61302"/>
                </a:lnTo>
                <a:lnTo>
                  <a:pt x="30137" y="29265"/>
                </a:lnTo>
                <a:lnTo>
                  <a:pt x="62457" y="7742"/>
                </a:lnTo>
                <a:lnTo>
                  <a:pt x="102107" y="0"/>
                </a:lnTo>
                <a:lnTo>
                  <a:pt x="10639043" y="0"/>
                </a:lnTo>
                <a:lnTo>
                  <a:pt x="10677927" y="7742"/>
                </a:lnTo>
                <a:lnTo>
                  <a:pt x="10709833" y="29265"/>
                </a:lnTo>
                <a:lnTo>
                  <a:pt x="10731491" y="61302"/>
                </a:lnTo>
                <a:lnTo>
                  <a:pt x="10739628" y="100584"/>
                </a:lnTo>
                <a:lnTo>
                  <a:pt x="10739628" y="504444"/>
                </a:lnTo>
                <a:lnTo>
                  <a:pt x="10731491" y="543434"/>
                </a:lnTo>
                <a:lnTo>
                  <a:pt x="10709833" y="575376"/>
                </a:lnTo>
                <a:lnTo>
                  <a:pt x="10677927" y="596998"/>
                </a:lnTo>
                <a:lnTo>
                  <a:pt x="10639043" y="605028"/>
                </a:lnTo>
                <a:close/>
              </a:path>
            </a:pathLst>
          </a:custGeom>
          <a:solidFill>
            <a:srgbClr val="666666"/>
          </a:solidFill>
        </p:spPr>
        <p:txBody>
          <a:bodyPr wrap="square" lIns="0" tIns="0" rIns="0" bIns="0" rtlCol="0"/>
          <a:lstStyle/>
          <a:p/>
        </p:txBody>
      </p:sp>
      <p:sp>
        <p:nvSpPr>
          <p:cNvPr id="9" name="object 9"/>
          <p:cNvSpPr/>
          <p:nvPr/>
        </p:nvSpPr>
        <p:spPr>
          <a:xfrm>
            <a:off x="893063" y="2354579"/>
            <a:ext cx="10274935" cy="520065"/>
          </a:xfrm>
          <a:custGeom>
            <a:avLst/>
            <a:gdLst/>
            <a:ahLst/>
            <a:cxnLst/>
            <a:rect l="l" t="t" r="r" b="b"/>
            <a:pathLst>
              <a:path w="10274935" h="520064">
                <a:moveTo>
                  <a:pt x="10274808" y="0"/>
                </a:moveTo>
                <a:lnTo>
                  <a:pt x="0" y="0"/>
                </a:lnTo>
                <a:lnTo>
                  <a:pt x="0" y="519684"/>
                </a:lnTo>
                <a:lnTo>
                  <a:pt x="10274808" y="519684"/>
                </a:lnTo>
                <a:lnTo>
                  <a:pt x="10274808" y="0"/>
                </a:lnTo>
                <a:close/>
              </a:path>
            </a:pathLst>
          </a:custGeom>
          <a:solidFill>
            <a:srgbClr val="DCDADA"/>
          </a:solidFill>
        </p:spPr>
        <p:txBody>
          <a:bodyPr wrap="square" lIns="0" tIns="0" rIns="0" bIns="0" rtlCol="0"/>
          <a:lstStyle/>
          <a:p/>
        </p:txBody>
      </p:sp>
      <p:sp>
        <p:nvSpPr>
          <p:cNvPr id="10" name="object 10"/>
          <p:cNvSpPr/>
          <p:nvPr/>
        </p:nvSpPr>
        <p:spPr>
          <a:xfrm>
            <a:off x="888872" y="2350617"/>
            <a:ext cx="10283825" cy="527685"/>
          </a:xfrm>
          <a:custGeom>
            <a:avLst/>
            <a:gdLst/>
            <a:ahLst/>
            <a:cxnLst/>
            <a:rect l="l" t="t" r="r" b="b"/>
            <a:pathLst>
              <a:path w="10283825" h="527685">
                <a:moveTo>
                  <a:pt x="10283355" y="527088"/>
                </a:moveTo>
                <a:lnTo>
                  <a:pt x="0" y="527088"/>
                </a:lnTo>
                <a:lnTo>
                  <a:pt x="0" y="0"/>
                </a:lnTo>
                <a:lnTo>
                  <a:pt x="10283355" y="0"/>
                </a:lnTo>
                <a:lnTo>
                  <a:pt x="10283355" y="3810"/>
                </a:lnTo>
                <a:lnTo>
                  <a:pt x="7620" y="3810"/>
                </a:lnTo>
                <a:lnTo>
                  <a:pt x="3810" y="7620"/>
                </a:lnTo>
                <a:lnTo>
                  <a:pt x="7620" y="7620"/>
                </a:lnTo>
                <a:lnTo>
                  <a:pt x="7620" y="519468"/>
                </a:lnTo>
                <a:lnTo>
                  <a:pt x="3810" y="519468"/>
                </a:lnTo>
                <a:lnTo>
                  <a:pt x="7620" y="523278"/>
                </a:lnTo>
                <a:lnTo>
                  <a:pt x="10283355" y="523278"/>
                </a:lnTo>
                <a:lnTo>
                  <a:pt x="10283355" y="527088"/>
                </a:lnTo>
                <a:close/>
              </a:path>
              <a:path w="10283825" h="527685">
                <a:moveTo>
                  <a:pt x="7620" y="7620"/>
                </a:moveTo>
                <a:lnTo>
                  <a:pt x="3810" y="7620"/>
                </a:lnTo>
                <a:lnTo>
                  <a:pt x="7620" y="3810"/>
                </a:lnTo>
                <a:lnTo>
                  <a:pt x="7620" y="7620"/>
                </a:lnTo>
                <a:close/>
              </a:path>
              <a:path w="10283825" h="527685">
                <a:moveTo>
                  <a:pt x="10275735" y="7620"/>
                </a:moveTo>
                <a:lnTo>
                  <a:pt x="7620" y="7620"/>
                </a:lnTo>
                <a:lnTo>
                  <a:pt x="7620" y="3810"/>
                </a:lnTo>
                <a:lnTo>
                  <a:pt x="10275735" y="3810"/>
                </a:lnTo>
                <a:lnTo>
                  <a:pt x="10275735" y="7620"/>
                </a:lnTo>
                <a:close/>
              </a:path>
              <a:path w="10283825" h="527685">
                <a:moveTo>
                  <a:pt x="10275735" y="523278"/>
                </a:moveTo>
                <a:lnTo>
                  <a:pt x="10275735" y="3810"/>
                </a:lnTo>
                <a:lnTo>
                  <a:pt x="10279545" y="7620"/>
                </a:lnTo>
                <a:lnTo>
                  <a:pt x="10283355" y="7620"/>
                </a:lnTo>
                <a:lnTo>
                  <a:pt x="10283355" y="519468"/>
                </a:lnTo>
                <a:lnTo>
                  <a:pt x="10279545" y="519468"/>
                </a:lnTo>
                <a:lnTo>
                  <a:pt x="10275735" y="523278"/>
                </a:lnTo>
                <a:close/>
              </a:path>
              <a:path w="10283825" h="527685">
                <a:moveTo>
                  <a:pt x="10283355" y="7620"/>
                </a:moveTo>
                <a:lnTo>
                  <a:pt x="10279545" y="7620"/>
                </a:lnTo>
                <a:lnTo>
                  <a:pt x="10275735" y="3810"/>
                </a:lnTo>
                <a:lnTo>
                  <a:pt x="10283355" y="3810"/>
                </a:lnTo>
                <a:lnTo>
                  <a:pt x="10283355" y="7620"/>
                </a:lnTo>
                <a:close/>
              </a:path>
              <a:path w="10283825" h="527685">
                <a:moveTo>
                  <a:pt x="7620" y="523278"/>
                </a:moveTo>
                <a:lnTo>
                  <a:pt x="3810" y="519468"/>
                </a:lnTo>
                <a:lnTo>
                  <a:pt x="7620" y="519468"/>
                </a:lnTo>
                <a:lnTo>
                  <a:pt x="7620" y="523278"/>
                </a:lnTo>
                <a:close/>
              </a:path>
              <a:path w="10283825" h="527685">
                <a:moveTo>
                  <a:pt x="10275735" y="523278"/>
                </a:moveTo>
                <a:lnTo>
                  <a:pt x="7620" y="523278"/>
                </a:lnTo>
                <a:lnTo>
                  <a:pt x="7620" y="519468"/>
                </a:lnTo>
                <a:lnTo>
                  <a:pt x="10275735" y="519468"/>
                </a:lnTo>
                <a:lnTo>
                  <a:pt x="10275735" y="523278"/>
                </a:lnTo>
                <a:close/>
              </a:path>
              <a:path w="10283825" h="527685">
                <a:moveTo>
                  <a:pt x="10283355" y="523278"/>
                </a:moveTo>
                <a:lnTo>
                  <a:pt x="10275735" y="523278"/>
                </a:lnTo>
                <a:lnTo>
                  <a:pt x="10279545" y="519468"/>
                </a:lnTo>
                <a:lnTo>
                  <a:pt x="10283355" y="519468"/>
                </a:lnTo>
                <a:lnTo>
                  <a:pt x="10283355" y="523278"/>
                </a:lnTo>
                <a:close/>
              </a:path>
            </a:pathLst>
          </a:custGeom>
          <a:solidFill>
            <a:srgbClr val="B8B5B4"/>
          </a:solidFill>
        </p:spPr>
        <p:txBody>
          <a:bodyPr wrap="square" lIns="0" tIns="0" rIns="0" bIns="0" rtlCol="0"/>
          <a:lstStyle/>
          <a:p/>
        </p:txBody>
      </p:sp>
      <p:sp>
        <p:nvSpPr>
          <p:cNvPr id="11" name="object 11"/>
          <p:cNvSpPr txBox="1"/>
          <p:nvPr/>
        </p:nvSpPr>
        <p:spPr>
          <a:xfrm>
            <a:off x="876300" y="1768906"/>
            <a:ext cx="10309860" cy="966469"/>
          </a:xfrm>
          <a:prstGeom prst="rect">
            <a:avLst/>
          </a:prstGeom>
        </p:spPr>
        <p:txBody>
          <a:bodyPr vert="horz" wrap="square" lIns="0" tIns="12065" rIns="0" bIns="0" rtlCol="0">
            <a:spAutoFit/>
          </a:bodyPr>
          <a:lstStyle/>
          <a:p>
            <a:pPr marL="584200">
              <a:lnSpc>
                <a:spcPct val="100000"/>
              </a:lnSpc>
              <a:spcBef>
                <a:spcPts val="95"/>
              </a:spcBef>
            </a:pPr>
            <a:r>
              <a:rPr sz="1600" dirty="0">
                <a:latin typeface="微软雅黑" panose="020B0503020204020204" charset="-122"/>
                <a:cs typeface="微软雅黑" panose="020B0503020204020204" charset="-122"/>
              </a:rPr>
              <a:t>责令限期改正处二万元以上五万元以下的罚款</a:t>
            </a:r>
            <a:r>
              <a:rPr sz="1600" spc="-5" dirty="0">
                <a:latin typeface="微软雅黑" panose="020B0503020204020204" charset="-122"/>
                <a:cs typeface="微软雅黑" panose="020B0503020204020204" charset="-122"/>
              </a:rPr>
              <a:t>；</a:t>
            </a:r>
            <a:endParaRPr sz="1600">
              <a:latin typeface="微软雅黑" panose="020B0503020204020204" charset="-122"/>
              <a:cs typeface="微软雅黑" panose="020B0503020204020204" charset="-122"/>
            </a:endParaRPr>
          </a:p>
          <a:p>
            <a:pPr>
              <a:lnSpc>
                <a:spcPct val="100000"/>
              </a:lnSpc>
              <a:spcBef>
                <a:spcPts val="10"/>
              </a:spcBef>
            </a:pPr>
            <a:endParaRPr sz="3100">
              <a:latin typeface="Times New Roman" panose="02020603050405020304"/>
              <a:cs typeface="Times New Roman" panose="02020603050405020304"/>
            </a:endParaRPr>
          </a:p>
          <a:p>
            <a:pPr marL="600710">
              <a:lnSpc>
                <a:spcPct val="100000"/>
              </a:lnSpc>
            </a:pPr>
            <a:r>
              <a:rPr sz="1600" dirty="0">
                <a:latin typeface="微软雅黑" panose="020B0503020204020204" charset="-122"/>
                <a:cs typeface="微软雅黑" panose="020B0503020204020204" charset="-122"/>
              </a:rPr>
              <a:t>逾期未改正的，处五万元以上十万元以下的罚款，责令生产经营单位停产停业整顿</a:t>
            </a:r>
            <a:r>
              <a:rPr sz="1600" spc="-5" dirty="0">
                <a:latin typeface="微软雅黑" panose="020B0503020204020204" charset="-122"/>
                <a:cs typeface="微软雅黑" panose="020B0503020204020204" charset="-122"/>
              </a:rPr>
              <a:t>。</a:t>
            </a:r>
            <a:endParaRPr sz="1600">
              <a:latin typeface="微软雅黑" panose="020B0503020204020204" charset="-122"/>
              <a:cs typeface="微软雅黑" panose="020B0503020204020204" charset="-122"/>
            </a:endParaRPr>
          </a:p>
        </p:txBody>
      </p:sp>
      <p:sp>
        <p:nvSpPr>
          <p:cNvPr id="12" name="object 12"/>
          <p:cNvSpPr/>
          <p:nvPr/>
        </p:nvSpPr>
        <p:spPr>
          <a:xfrm>
            <a:off x="3012948" y="3230879"/>
            <a:ext cx="8441690" cy="609600"/>
          </a:xfrm>
          <a:custGeom>
            <a:avLst/>
            <a:gdLst/>
            <a:ahLst/>
            <a:cxnLst/>
            <a:rect l="l" t="t" r="r" b="b"/>
            <a:pathLst>
              <a:path w="8441690" h="609600">
                <a:moveTo>
                  <a:pt x="8340852" y="609600"/>
                </a:moveTo>
                <a:lnTo>
                  <a:pt x="102107" y="609600"/>
                </a:lnTo>
                <a:lnTo>
                  <a:pt x="62456" y="601330"/>
                </a:lnTo>
                <a:lnTo>
                  <a:pt x="30075" y="579410"/>
                </a:lnTo>
                <a:lnTo>
                  <a:pt x="8183" y="547058"/>
                </a:lnTo>
                <a:lnTo>
                  <a:pt x="0" y="507492"/>
                </a:lnTo>
                <a:lnTo>
                  <a:pt x="0" y="100584"/>
                </a:lnTo>
                <a:lnTo>
                  <a:pt x="8183" y="61363"/>
                </a:lnTo>
                <a:lnTo>
                  <a:pt x="30075" y="29284"/>
                </a:lnTo>
                <a:lnTo>
                  <a:pt x="62456" y="7709"/>
                </a:lnTo>
                <a:lnTo>
                  <a:pt x="102107" y="0"/>
                </a:lnTo>
                <a:lnTo>
                  <a:pt x="8340852" y="0"/>
                </a:lnTo>
                <a:lnTo>
                  <a:pt x="8380108" y="7709"/>
                </a:lnTo>
                <a:lnTo>
                  <a:pt x="8412199" y="29284"/>
                </a:lnTo>
                <a:lnTo>
                  <a:pt x="8433761" y="61363"/>
                </a:lnTo>
                <a:lnTo>
                  <a:pt x="8441436" y="100584"/>
                </a:lnTo>
                <a:lnTo>
                  <a:pt x="8441436" y="507492"/>
                </a:lnTo>
                <a:lnTo>
                  <a:pt x="8433761" y="547058"/>
                </a:lnTo>
                <a:lnTo>
                  <a:pt x="8412199" y="579410"/>
                </a:lnTo>
                <a:lnTo>
                  <a:pt x="8380108" y="601330"/>
                </a:lnTo>
                <a:lnTo>
                  <a:pt x="8340852" y="609600"/>
                </a:lnTo>
                <a:close/>
              </a:path>
            </a:pathLst>
          </a:custGeom>
          <a:solidFill>
            <a:srgbClr val="666666"/>
          </a:solidFill>
        </p:spPr>
        <p:txBody>
          <a:bodyPr wrap="square" lIns="0" tIns="0" rIns="0" bIns="0" rtlCol="0"/>
          <a:lstStyle/>
          <a:p/>
        </p:txBody>
      </p:sp>
      <p:sp>
        <p:nvSpPr>
          <p:cNvPr id="13" name="object 13"/>
          <p:cNvSpPr/>
          <p:nvPr/>
        </p:nvSpPr>
        <p:spPr>
          <a:xfrm>
            <a:off x="3142488" y="3273552"/>
            <a:ext cx="8048625" cy="523240"/>
          </a:xfrm>
          <a:custGeom>
            <a:avLst/>
            <a:gdLst/>
            <a:ahLst/>
            <a:cxnLst/>
            <a:rect l="l" t="t" r="r" b="b"/>
            <a:pathLst>
              <a:path w="8048625" h="523239">
                <a:moveTo>
                  <a:pt x="8048244" y="0"/>
                </a:moveTo>
                <a:lnTo>
                  <a:pt x="0" y="0"/>
                </a:lnTo>
                <a:lnTo>
                  <a:pt x="0" y="522732"/>
                </a:lnTo>
                <a:lnTo>
                  <a:pt x="8048244" y="522732"/>
                </a:lnTo>
                <a:lnTo>
                  <a:pt x="8048244" y="0"/>
                </a:lnTo>
                <a:close/>
              </a:path>
            </a:pathLst>
          </a:custGeom>
          <a:solidFill>
            <a:srgbClr val="DCDADA"/>
          </a:solidFill>
        </p:spPr>
        <p:txBody>
          <a:bodyPr wrap="square" lIns="0" tIns="0" rIns="0" bIns="0" rtlCol="0"/>
          <a:lstStyle/>
          <a:p/>
        </p:txBody>
      </p:sp>
      <p:sp>
        <p:nvSpPr>
          <p:cNvPr id="14" name="object 14"/>
          <p:cNvSpPr/>
          <p:nvPr/>
        </p:nvSpPr>
        <p:spPr>
          <a:xfrm>
            <a:off x="3139020" y="3269767"/>
            <a:ext cx="8056245" cy="531495"/>
          </a:xfrm>
          <a:custGeom>
            <a:avLst/>
            <a:gdLst/>
            <a:ahLst/>
            <a:cxnLst/>
            <a:rect l="l" t="t" r="r" b="b"/>
            <a:pathLst>
              <a:path w="8056245" h="531495">
                <a:moveTo>
                  <a:pt x="8055902" y="530872"/>
                </a:moveTo>
                <a:lnTo>
                  <a:pt x="0" y="530872"/>
                </a:lnTo>
                <a:lnTo>
                  <a:pt x="0" y="0"/>
                </a:lnTo>
                <a:lnTo>
                  <a:pt x="8055902" y="0"/>
                </a:lnTo>
                <a:lnTo>
                  <a:pt x="8055902" y="3810"/>
                </a:lnTo>
                <a:lnTo>
                  <a:pt x="7619" y="3810"/>
                </a:lnTo>
                <a:lnTo>
                  <a:pt x="3810" y="7607"/>
                </a:lnTo>
                <a:lnTo>
                  <a:pt x="7619" y="7607"/>
                </a:lnTo>
                <a:lnTo>
                  <a:pt x="7619" y="523252"/>
                </a:lnTo>
                <a:lnTo>
                  <a:pt x="3810" y="523252"/>
                </a:lnTo>
                <a:lnTo>
                  <a:pt x="7619" y="527062"/>
                </a:lnTo>
                <a:lnTo>
                  <a:pt x="8055902" y="527062"/>
                </a:lnTo>
                <a:lnTo>
                  <a:pt x="8055902" y="530872"/>
                </a:lnTo>
                <a:close/>
              </a:path>
              <a:path w="8056245" h="531495">
                <a:moveTo>
                  <a:pt x="7619" y="7607"/>
                </a:moveTo>
                <a:lnTo>
                  <a:pt x="3810" y="7607"/>
                </a:lnTo>
                <a:lnTo>
                  <a:pt x="7619" y="3810"/>
                </a:lnTo>
                <a:lnTo>
                  <a:pt x="7619" y="7607"/>
                </a:lnTo>
                <a:close/>
              </a:path>
              <a:path w="8056245" h="531495">
                <a:moveTo>
                  <a:pt x="8048282" y="7607"/>
                </a:moveTo>
                <a:lnTo>
                  <a:pt x="7619" y="7607"/>
                </a:lnTo>
                <a:lnTo>
                  <a:pt x="7619" y="3810"/>
                </a:lnTo>
                <a:lnTo>
                  <a:pt x="8048282" y="3810"/>
                </a:lnTo>
                <a:lnTo>
                  <a:pt x="8048282" y="7607"/>
                </a:lnTo>
                <a:close/>
              </a:path>
              <a:path w="8056245" h="531495">
                <a:moveTo>
                  <a:pt x="8048282" y="527062"/>
                </a:moveTo>
                <a:lnTo>
                  <a:pt x="8048282" y="3810"/>
                </a:lnTo>
                <a:lnTo>
                  <a:pt x="8052092" y="7607"/>
                </a:lnTo>
                <a:lnTo>
                  <a:pt x="8055902" y="7607"/>
                </a:lnTo>
                <a:lnTo>
                  <a:pt x="8055902" y="523252"/>
                </a:lnTo>
                <a:lnTo>
                  <a:pt x="8052092" y="523252"/>
                </a:lnTo>
                <a:lnTo>
                  <a:pt x="8048282" y="527062"/>
                </a:lnTo>
                <a:close/>
              </a:path>
              <a:path w="8056245" h="531495">
                <a:moveTo>
                  <a:pt x="8055902" y="7607"/>
                </a:moveTo>
                <a:lnTo>
                  <a:pt x="8052092" y="7607"/>
                </a:lnTo>
                <a:lnTo>
                  <a:pt x="8048282" y="3810"/>
                </a:lnTo>
                <a:lnTo>
                  <a:pt x="8055902" y="3810"/>
                </a:lnTo>
                <a:lnTo>
                  <a:pt x="8055902" y="7607"/>
                </a:lnTo>
                <a:close/>
              </a:path>
              <a:path w="8056245" h="531495">
                <a:moveTo>
                  <a:pt x="7619" y="527062"/>
                </a:moveTo>
                <a:lnTo>
                  <a:pt x="3810" y="523252"/>
                </a:lnTo>
                <a:lnTo>
                  <a:pt x="7619" y="523252"/>
                </a:lnTo>
                <a:lnTo>
                  <a:pt x="7619" y="527062"/>
                </a:lnTo>
                <a:close/>
              </a:path>
              <a:path w="8056245" h="531495">
                <a:moveTo>
                  <a:pt x="8048282" y="527062"/>
                </a:moveTo>
                <a:lnTo>
                  <a:pt x="7619" y="527062"/>
                </a:lnTo>
                <a:lnTo>
                  <a:pt x="7619" y="523252"/>
                </a:lnTo>
                <a:lnTo>
                  <a:pt x="8048282" y="523252"/>
                </a:lnTo>
                <a:lnTo>
                  <a:pt x="8048282" y="527062"/>
                </a:lnTo>
                <a:close/>
              </a:path>
              <a:path w="8056245" h="531495">
                <a:moveTo>
                  <a:pt x="8055902" y="527062"/>
                </a:moveTo>
                <a:lnTo>
                  <a:pt x="8048282" y="527062"/>
                </a:lnTo>
                <a:lnTo>
                  <a:pt x="8052092" y="523252"/>
                </a:lnTo>
                <a:lnTo>
                  <a:pt x="8055902" y="523252"/>
                </a:lnTo>
                <a:lnTo>
                  <a:pt x="8055902" y="527062"/>
                </a:lnTo>
                <a:close/>
              </a:path>
            </a:pathLst>
          </a:custGeom>
          <a:solidFill>
            <a:srgbClr val="B8B5B4"/>
          </a:solidFill>
        </p:spPr>
        <p:txBody>
          <a:bodyPr wrap="square" lIns="0" tIns="0" rIns="0" bIns="0" rtlCol="0"/>
          <a:lstStyle/>
          <a:p/>
        </p:txBody>
      </p:sp>
      <p:sp>
        <p:nvSpPr>
          <p:cNvPr id="15" name="object 15"/>
          <p:cNvSpPr txBox="1"/>
          <p:nvPr/>
        </p:nvSpPr>
        <p:spPr>
          <a:xfrm>
            <a:off x="3142488" y="3387877"/>
            <a:ext cx="8048625" cy="268605"/>
          </a:xfrm>
          <a:prstGeom prst="rect">
            <a:avLst/>
          </a:prstGeom>
        </p:spPr>
        <p:txBody>
          <a:bodyPr vert="horz" wrap="square" lIns="0" tIns="12065" rIns="0" bIns="0" rtlCol="0">
            <a:spAutoFit/>
          </a:bodyPr>
          <a:lstStyle/>
          <a:p>
            <a:pPr marL="584835">
              <a:lnSpc>
                <a:spcPct val="100000"/>
              </a:lnSpc>
              <a:spcBef>
                <a:spcPts val="95"/>
              </a:spcBef>
            </a:pPr>
            <a:r>
              <a:rPr sz="1600" dirty="0">
                <a:latin typeface="微软雅黑" panose="020B0503020204020204" charset="-122"/>
                <a:cs typeface="微软雅黑" panose="020B0503020204020204" charset="-122"/>
              </a:rPr>
              <a:t>给予撤职处</a:t>
            </a:r>
            <a:r>
              <a:rPr sz="1600" spc="-5" dirty="0">
                <a:latin typeface="微软雅黑" panose="020B0503020204020204" charset="-122"/>
                <a:cs typeface="微软雅黑" panose="020B0503020204020204" charset="-122"/>
              </a:rPr>
              <a:t>分</a:t>
            </a:r>
            <a:endParaRPr sz="1600">
              <a:latin typeface="微软雅黑" panose="020B0503020204020204" charset="-122"/>
              <a:cs typeface="微软雅黑" panose="020B0503020204020204" charset="-122"/>
            </a:endParaRPr>
          </a:p>
        </p:txBody>
      </p:sp>
      <p:sp>
        <p:nvSpPr>
          <p:cNvPr id="16" name="object 16"/>
          <p:cNvSpPr/>
          <p:nvPr/>
        </p:nvSpPr>
        <p:spPr>
          <a:xfrm>
            <a:off x="672083" y="3235451"/>
            <a:ext cx="2001520" cy="1510665"/>
          </a:xfrm>
          <a:custGeom>
            <a:avLst/>
            <a:gdLst/>
            <a:ahLst/>
            <a:cxnLst/>
            <a:rect l="l" t="t" r="r" b="b"/>
            <a:pathLst>
              <a:path w="2001520" h="1510664">
                <a:moveTo>
                  <a:pt x="1749552" y="1510284"/>
                </a:moveTo>
                <a:lnTo>
                  <a:pt x="251459" y="1510284"/>
                </a:lnTo>
                <a:lnTo>
                  <a:pt x="206300" y="1506174"/>
                </a:lnTo>
                <a:lnTo>
                  <a:pt x="163780" y="1494441"/>
                </a:lnTo>
                <a:lnTo>
                  <a:pt x="124612" y="1475799"/>
                </a:lnTo>
                <a:lnTo>
                  <a:pt x="89511" y="1450960"/>
                </a:lnTo>
                <a:lnTo>
                  <a:pt x="59191" y="1420640"/>
                </a:lnTo>
                <a:lnTo>
                  <a:pt x="34366" y="1385553"/>
                </a:lnTo>
                <a:lnTo>
                  <a:pt x="15749" y="1346411"/>
                </a:lnTo>
                <a:lnTo>
                  <a:pt x="4056" y="1303930"/>
                </a:lnTo>
                <a:lnTo>
                  <a:pt x="0" y="1258824"/>
                </a:lnTo>
                <a:lnTo>
                  <a:pt x="0" y="251460"/>
                </a:lnTo>
                <a:lnTo>
                  <a:pt x="4056" y="206112"/>
                </a:lnTo>
                <a:lnTo>
                  <a:pt x="15749" y="163450"/>
                </a:lnTo>
                <a:lnTo>
                  <a:pt x="34366" y="124189"/>
                </a:lnTo>
                <a:lnTo>
                  <a:pt x="59191" y="89041"/>
                </a:lnTo>
                <a:lnTo>
                  <a:pt x="89511" y="58721"/>
                </a:lnTo>
                <a:lnTo>
                  <a:pt x="124612" y="33942"/>
                </a:lnTo>
                <a:lnTo>
                  <a:pt x="163780" y="15420"/>
                </a:lnTo>
                <a:lnTo>
                  <a:pt x="206300" y="3868"/>
                </a:lnTo>
                <a:lnTo>
                  <a:pt x="251459" y="0"/>
                </a:lnTo>
                <a:lnTo>
                  <a:pt x="1749552" y="0"/>
                </a:lnTo>
                <a:lnTo>
                  <a:pt x="1794733" y="3868"/>
                </a:lnTo>
                <a:lnTo>
                  <a:pt x="1837269" y="15420"/>
                </a:lnTo>
                <a:lnTo>
                  <a:pt x="1876447" y="33942"/>
                </a:lnTo>
                <a:lnTo>
                  <a:pt x="1911552" y="58721"/>
                </a:lnTo>
                <a:lnTo>
                  <a:pt x="1941871" y="89041"/>
                </a:lnTo>
                <a:lnTo>
                  <a:pt x="1966690" y="124189"/>
                </a:lnTo>
                <a:lnTo>
                  <a:pt x="1985296" y="163450"/>
                </a:lnTo>
                <a:lnTo>
                  <a:pt x="1996974" y="206112"/>
                </a:lnTo>
                <a:lnTo>
                  <a:pt x="2001012" y="251460"/>
                </a:lnTo>
                <a:lnTo>
                  <a:pt x="2001012" y="1258824"/>
                </a:lnTo>
                <a:lnTo>
                  <a:pt x="1996974" y="1303930"/>
                </a:lnTo>
                <a:lnTo>
                  <a:pt x="1985296" y="1346411"/>
                </a:lnTo>
                <a:lnTo>
                  <a:pt x="1966690" y="1385553"/>
                </a:lnTo>
                <a:lnTo>
                  <a:pt x="1941871" y="1420640"/>
                </a:lnTo>
                <a:lnTo>
                  <a:pt x="1911552" y="1450960"/>
                </a:lnTo>
                <a:lnTo>
                  <a:pt x="1876447" y="1475799"/>
                </a:lnTo>
                <a:lnTo>
                  <a:pt x="1837269" y="1494441"/>
                </a:lnTo>
                <a:lnTo>
                  <a:pt x="1794733" y="1506174"/>
                </a:lnTo>
                <a:lnTo>
                  <a:pt x="1749552" y="1510284"/>
                </a:lnTo>
                <a:close/>
              </a:path>
            </a:pathLst>
          </a:custGeom>
          <a:solidFill>
            <a:srgbClr val="C5ECFF"/>
          </a:solidFill>
        </p:spPr>
        <p:txBody>
          <a:bodyPr wrap="square" lIns="0" tIns="0" rIns="0" bIns="0" rtlCol="0"/>
          <a:lstStyle/>
          <a:p/>
        </p:txBody>
      </p:sp>
      <p:sp>
        <p:nvSpPr>
          <p:cNvPr id="17" name="object 17"/>
          <p:cNvSpPr/>
          <p:nvPr/>
        </p:nvSpPr>
        <p:spPr>
          <a:xfrm>
            <a:off x="751331" y="3332988"/>
            <a:ext cx="1849120" cy="1280160"/>
          </a:xfrm>
          <a:custGeom>
            <a:avLst/>
            <a:gdLst/>
            <a:ahLst/>
            <a:cxnLst/>
            <a:rect l="l" t="t" r="r" b="b"/>
            <a:pathLst>
              <a:path w="1849120" h="1280160">
                <a:moveTo>
                  <a:pt x="1799844" y="1280160"/>
                </a:moveTo>
                <a:lnTo>
                  <a:pt x="48768" y="1280160"/>
                </a:lnTo>
                <a:lnTo>
                  <a:pt x="29484" y="1276094"/>
                </a:lnTo>
                <a:lnTo>
                  <a:pt x="13873" y="1265558"/>
                </a:lnTo>
                <a:lnTo>
                  <a:pt x="3517" y="1250131"/>
                </a:lnTo>
                <a:lnTo>
                  <a:pt x="0" y="1231391"/>
                </a:lnTo>
                <a:lnTo>
                  <a:pt x="0" y="48767"/>
                </a:lnTo>
                <a:lnTo>
                  <a:pt x="3517" y="29821"/>
                </a:lnTo>
                <a:lnTo>
                  <a:pt x="13873" y="14325"/>
                </a:lnTo>
                <a:lnTo>
                  <a:pt x="29484" y="3858"/>
                </a:lnTo>
                <a:lnTo>
                  <a:pt x="48768" y="0"/>
                </a:lnTo>
                <a:lnTo>
                  <a:pt x="1799844" y="0"/>
                </a:lnTo>
                <a:lnTo>
                  <a:pt x="1818647" y="3858"/>
                </a:lnTo>
                <a:lnTo>
                  <a:pt x="1834095" y="14325"/>
                </a:lnTo>
                <a:lnTo>
                  <a:pt x="1844610" y="29821"/>
                </a:lnTo>
                <a:lnTo>
                  <a:pt x="1848612" y="48767"/>
                </a:lnTo>
                <a:lnTo>
                  <a:pt x="1848612" y="1231391"/>
                </a:lnTo>
                <a:lnTo>
                  <a:pt x="1844610" y="1250131"/>
                </a:lnTo>
                <a:lnTo>
                  <a:pt x="1834095" y="1265558"/>
                </a:lnTo>
                <a:lnTo>
                  <a:pt x="1818647" y="1276094"/>
                </a:lnTo>
                <a:lnTo>
                  <a:pt x="1799844" y="1280160"/>
                </a:lnTo>
                <a:close/>
              </a:path>
            </a:pathLst>
          </a:custGeom>
          <a:solidFill>
            <a:srgbClr val="333333"/>
          </a:solidFill>
        </p:spPr>
        <p:txBody>
          <a:bodyPr wrap="square" lIns="0" tIns="0" rIns="0" bIns="0" rtlCol="0"/>
          <a:lstStyle/>
          <a:p/>
        </p:txBody>
      </p:sp>
      <p:sp>
        <p:nvSpPr>
          <p:cNvPr id="18" name="object 18"/>
          <p:cNvSpPr/>
          <p:nvPr/>
        </p:nvSpPr>
        <p:spPr>
          <a:xfrm>
            <a:off x="738060" y="3320326"/>
            <a:ext cx="1874520" cy="1295400"/>
          </a:xfrm>
          <a:custGeom>
            <a:avLst/>
            <a:gdLst/>
            <a:ahLst/>
            <a:cxnLst/>
            <a:rect l="l" t="t" r="r" b="b"/>
            <a:pathLst>
              <a:path w="1874520" h="1295400">
                <a:moveTo>
                  <a:pt x="1851418" y="12700"/>
                </a:moveTo>
                <a:lnTo>
                  <a:pt x="22872" y="12700"/>
                </a:lnTo>
                <a:lnTo>
                  <a:pt x="26631" y="0"/>
                </a:lnTo>
                <a:lnTo>
                  <a:pt x="1847659" y="0"/>
                </a:lnTo>
                <a:lnTo>
                  <a:pt x="1851418" y="12700"/>
                </a:lnTo>
                <a:close/>
              </a:path>
              <a:path w="1874520" h="1295400">
                <a:moveTo>
                  <a:pt x="1863420" y="25400"/>
                </a:moveTo>
                <a:lnTo>
                  <a:pt x="10871" y="25400"/>
                </a:lnTo>
                <a:lnTo>
                  <a:pt x="13690" y="12700"/>
                </a:lnTo>
                <a:lnTo>
                  <a:pt x="1860600" y="12700"/>
                </a:lnTo>
                <a:lnTo>
                  <a:pt x="1863420" y="25400"/>
                </a:lnTo>
                <a:close/>
              </a:path>
              <a:path w="1874520" h="1295400">
                <a:moveTo>
                  <a:pt x="31216" y="38100"/>
                </a:moveTo>
                <a:lnTo>
                  <a:pt x="4610" y="38100"/>
                </a:lnTo>
                <a:lnTo>
                  <a:pt x="5092" y="25400"/>
                </a:lnTo>
                <a:lnTo>
                  <a:pt x="34023" y="25400"/>
                </a:lnTo>
                <a:lnTo>
                  <a:pt x="31216" y="38100"/>
                </a:lnTo>
                <a:close/>
              </a:path>
              <a:path w="1874520" h="1295400">
                <a:moveTo>
                  <a:pt x="33261" y="38100"/>
                </a:moveTo>
                <a:lnTo>
                  <a:pt x="34023" y="25400"/>
                </a:lnTo>
                <a:lnTo>
                  <a:pt x="36410" y="25400"/>
                </a:lnTo>
                <a:lnTo>
                  <a:pt x="33261" y="38100"/>
                </a:lnTo>
                <a:close/>
              </a:path>
              <a:path w="1874520" h="1295400">
                <a:moveTo>
                  <a:pt x="1841042" y="38100"/>
                </a:moveTo>
                <a:lnTo>
                  <a:pt x="1837880" y="25400"/>
                </a:lnTo>
                <a:lnTo>
                  <a:pt x="1840268" y="25400"/>
                </a:lnTo>
                <a:lnTo>
                  <a:pt x="1841042" y="38100"/>
                </a:lnTo>
                <a:close/>
              </a:path>
              <a:path w="1874520" h="1295400">
                <a:moveTo>
                  <a:pt x="1869681" y="38100"/>
                </a:moveTo>
                <a:lnTo>
                  <a:pt x="1843074" y="38100"/>
                </a:lnTo>
                <a:lnTo>
                  <a:pt x="1840268" y="25400"/>
                </a:lnTo>
                <a:lnTo>
                  <a:pt x="1869198" y="25400"/>
                </a:lnTo>
                <a:lnTo>
                  <a:pt x="1869681" y="38100"/>
                </a:lnTo>
                <a:close/>
              </a:path>
              <a:path w="1874520" h="1295400">
                <a:moveTo>
                  <a:pt x="25996" y="50800"/>
                </a:moveTo>
                <a:lnTo>
                  <a:pt x="393" y="50800"/>
                </a:lnTo>
                <a:lnTo>
                  <a:pt x="1142" y="38100"/>
                </a:lnTo>
                <a:lnTo>
                  <a:pt x="27203" y="38100"/>
                </a:lnTo>
                <a:lnTo>
                  <a:pt x="25996" y="50800"/>
                </a:lnTo>
                <a:close/>
              </a:path>
              <a:path w="1874520" h="1295400">
                <a:moveTo>
                  <a:pt x="26822" y="50800"/>
                </a:moveTo>
                <a:lnTo>
                  <a:pt x="27203" y="38100"/>
                </a:lnTo>
                <a:lnTo>
                  <a:pt x="28460" y="38100"/>
                </a:lnTo>
                <a:lnTo>
                  <a:pt x="26822" y="50800"/>
                </a:lnTo>
                <a:close/>
              </a:path>
              <a:path w="1874520" h="1295400">
                <a:moveTo>
                  <a:pt x="1847469" y="50800"/>
                </a:moveTo>
                <a:lnTo>
                  <a:pt x="1845830" y="38100"/>
                </a:lnTo>
                <a:lnTo>
                  <a:pt x="1847100" y="38100"/>
                </a:lnTo>
                <a:lnTo>
                  <a:pt x="1847469" y="50800"/>
                </a:lnTo>
                <a:close/>
              </a:path>
              <a:path w="1874520" h="1295400">
                <a:moveTo>
                  <a:pt x="1873897" y="50800"/>
                </a:moveTo>
                <a:lnTo>
                  <a:pt x="1848294" y="50800"/>
                </a:lnTo>
                <a:lnTo>
                  <a:pt x="1847100" y="38100"/>
                </a:lnTo>
                <a:lnTo>
                  <a:pt x="1873161" y="38100"/>
                </a:lnTo>
                <a:lnTo>
                  <a:pt x="1873897" y="50800"/>
                </a:lnTo>
                <a:close/>
              </a:path>
              <a:path w="1874520" h="1295400">
                <a:moveTo>
                  <a:pt x="25463" y="1244600"/>
                </a:moveTo>
                <a:lnTo>
                  <a:pt x="63" y="1244600"/>
                </a:lnTo>
                <a:lnTo>
                  <a:pt x="0" y="50800"/>
                </a:lnTo>
                <a:lnTo>
                  <a:pt x="25400" y="50800"/>
                </a:lnTo>
                <a:lnTo>
                  <a:pt x="25463" y="1244600"/>
                </a:lnTo>
                <a:close/>
              </a:path>
              <a:path w="1874520" h="1295400">
                <a:moveTo>
                  <a:pt x="1874227" y="1244600"/>
                </a:moveTo>
                <a:lnTo>
                  <a:pt x="1848827" y="1244600"/>
                </a:lnTo>
                <a:lnTo>
                  <a:pt x="1848891" y="50800"/>
                </a:lnTo>
                <a:lnTo>
                  <a:pt x="1874291" y="50800"/>
                </a:lnTo>
                <a:lnTo>
                  <a:pt x="1874227" y="1244600"/>
                </a:lnTo>
                <a:close/>
              </a:path>
              <a:path w="1874520" h="1295400">
                <a:moveTo>
                  <a:pt x="28460" y="1257300"/>
                </a:moveTo>
                <a:lnTo>
                  <a:pt x="2603" y="1257300"/>
                </a:lnTo>
                <a:lnTo>
                  <a:pt x="1396" y="1244600"/>
                </a:lnTo>
                <a:lnTo>
                  <a:pt x="26822" y="1244600"/>
                </a:lnTo>
                <a:lnTo>
                  <a:pt x="28460" y="1257300"/>
                </a:lnTo>
                <a:close/>
              </a:path>
              <a:path w="1874520" h="1295400">
                <a:moveTo>
                  <a:pt x="30035" y="1257300"/>
                </a:moveTo>
                <a:lnTo>
                  <a:pt x="28460" y="1257300"/>
                </a:lnTo>
                <a:lnTo>
                  <a:pt x="27978" y="1244600"/>
                </a:lnTo>
                <a:lnTo>
                  <a:pt x="30035" y="1257300"/>
                </a:lnTo>
                <a:close/>
              </a:path>
              <a:path w="1874520" h="1295400">
                <a:moveTo>
                  <a:pt x="1845830" y="1257300"/>
                </a:moveTo>
                <a:lnTo>
                  <a:pt x="1844255" y="1257300"/>
                </a:lnTo>
                <a:lnTo>
                  <a:pt x="1846313" y="1244600"/>
                </a:lnTo>
                <a:lnTo>
                  <a:pt x="1845830" y="1257300"/>
                </a:lnTo>
                <a:close/>
              </a:path>
              <a:path w="1874520" h="1295400">
                <a:moveTo>
                  <a:pt x="1871700" y="1257300"/>
                </a:moveTo>
                <a:lnTo>
                  <a:pt x="1845830" y="1257300"/>
                </a:lnTo>
                <a:lnTo>
                  <a:pt x="1847469" y="1244600"/>
                </a:lnTo>
                <a:lnTo>
                  <a:pt x="1872894" y="1244600"/>
                </a:lnTo>
                <a:lnTo>
                  <a:pt x="1871700" y="1257300"/>
                </a:lnTo>
                <a:close/>
              </a:path>
              <a:path w="1874520" h="1295400">
                <a:moveTo>
                  <a:pt x="39027" y="1270000"/>
                </a:moveTo>
                <a:lnTo>
                  <a:pt x="7150" y="1270000"/>
                </a:lnTo>
                <a:lnTo>
                  <a:pt x="5092" y="1257300"/>
                </a:lnTo>
                <a:lnTo>
                  <a:pt x="35547" y="1257300"/>
                </a:lnTo>
                <a:lnTo>
                  <a:pt x="39027" y="1270000"/>
                </a:lnTo>
                <a:close/>
              </a:path>
              <a:path w="1874520" h="1295400">
                <a:moveTo>
                  <a:pt x="1867141" y="1270000"/>
                </a:moveTo>
                <a:lnTo>
                  <a:pt x="1835277" y="1270000"/>
                </a:lnTo>
                <a:lnTo>
                  <a:pt x="1838744" y="1257300"/>
                </a:lnTo>
                <a:lnTo>
                  <a:pt x="1869198" y="1257300"/>
                </a:lnTo>
                <a:lnTo>
                  <a:pt x="1867141" y="1270000"/>
                </a:lnTo>
                <a:close/>
              </a:path>
              <a:path w="1874520" h="1295400">
                <a:moveTo>
                  <a:pt x="1859838" y="1282700"/>
                </a:moveTo>
                <a:lnTo>
                  <a:pt x="14465" y="1282700"/>
                </a:lnTo>
                <a:lnTo>
                  <a:pt x="13690" y="1270000"/>
                </a:lnTo>
                <a:lnTo>
                  <a:pt x="1860600" y="1270000"/>
                </a:lnTo>
                <a:lnTo>
                  <a:pt x="1859838" y="1282700"/>
                </a:lnTo>
                <a:close/>
              </a:path>
              <a:path w="1874520" h="1295400">
                <a:moveTo>
                  <a:pt x="1842617" y="1295400"/>
                </a:moveTo>
                <a:lnTo>
                  <a:pt x="31673" y="1295400"/>
                </a:lnTo>
                <a:lnTo>
                  <a:pt x="27647" y="1282700"/>
                </a:lnTo>
                <a:lnTo>
                  <a:pt x="1846643" y="1282700"/>
                </a:lnTo>
                <a:lnTo>
                  <a:pt x="1842617" y="1295400"/>
                </a:lnTo>
                <a:close/>
              </a:path>
            </a:pathLst>
          </a:custGeom>
          <a:solidFill>
            <a:srgbClr val="808080"/>
          </a:solidFill>
        </p:spPr>
        <p:txBody>
          <a:bodyPr wrap="square" lIns="0" tIns="0" rIns="0" bIns="0" rtlCol="0"/>
          <a:lstStyle/>
          <a:p/>
        </p:txBody>
      </p:sp>
      <p:sp>
        <p:nvSpPr>
          <p:cNvPr id="19" name="object 19"/>
          <p:cNvSpPr txBox="1"/>
          <p:nvPr/>
        </p:nvSpPr>
        <p:spPr>
          <a:xfrm>
            <a:off x="843813" y="3481196"/>
            <a:ext cx="1661795" cy="939800"/>
          </a:xfrm>
          <a:prstGeom prst="rect">
            <a:avLst/>
          </a:prstGeom>
        </p:spPr>
        <p:txBody>
          <a:bodyPr vert="horz" wrap="square" lIns="0" tIns="12700" rIns="0" bIns="0" rtlCol="0">
            <a:spAutoFit/>
          </a:bodyPr>
          <a:lstStyle/>
          <a:p>
            <a:pPr marL="12700" marR="5080" algn="just">
              <a:lnSpc>
                <a:spcPct val="125000"/>
              </a:lnSpc>
              <a:spcBef>
                <a:spcPts val="100"/>
              </a:spcBef>
            </a:pPr>
            <a:r>
              <a:rPr sz="1600" spc="10" dirty="0">
                <a:solidFill>
                  <a:srgbClr val="FFFFFF"/>
                </a:solidFill>
                <a:latin typeface="黑体" panose="02010609060101010101" charset="-122"/>
                <a:cs typeface="黑体" panose="02010609060101010101" charset="-122"/>
              </a:rPr>
              <a:t>有前款</a:t>
            </a:r>
            <a:r>
              <a:rPr sz="1600" spc="15" dirty="0">
                <a:solidFill>
                  <a:srgbClr val="FFFFFF"/>
                </a:solidFill>
                <a:latin typeface="黑体" panose="02010609060101010101" charset="-122"/>
                <a:cs typeface="黑体" panose="02010609060101010101" charset="-122"/>
              </a:rPr>
              <a:t>违法行为</a:t>
            </a:r>
            <a:r>
              <a:rPr sz="1600" spc="-5" dirty="0">
                <a:solidFill>
                  <a:srgbClr val="FFFFFF"/>
                </a:solidFill>
                <a:latin typeface="黑体" panose="02010609060101010101" charset="-122"/>
                <a:cs typeface="黑体" panose="02010609060101010101" charset="-122"/>
              </a:rPr>
              <a:t>导 </a:t>
            </a:r>
            <a:r>
              <a:rPr sz="1600" spc="10" dirty="0">
                <a:solidFill>
                  <a:srgbClr val="FFFFFF"/>
                </a:solidFill>
                <a:latin typeface="黑体" panose="02010609060101010101" charset="-122"/>
                <a:cs typeface="黑体" panose="02010609060101010101" charset="-122"/>
              </a:rPr>
              <a:t>致发生</a:t>
            </a:r>
            <a:r>
              <a:rPr sz="1600" spc="15" dirty="0">
                <a:solidFill>
                  <a:srgbClr val="FFFFFF"/>
                </a:solidFill>
                <a:latin typeface="黑体" panose="02010609060101010101" charset="-122"/>
                <a:cs typeface="黑体" panose="02010609060101010101" charset="-122"/>
              </a:rPr>
              <a:t>生产安全</a:t>
            </a:r>
            <a:r>
              <a:rPr sz="1600" spc="-5" dirty="0">
                <a:solidFill>
                  <a:srgbClr val="FFFFFF"/>
                </a:solidFill>
                <a:latin typeface="黑体" panose="02010609060101010101" charset="-122"/>
                <a:cs typeface="黑体" panose="02010609060101010101" charset="-122"/>
              </a:rPr>
              <a:t>事 </a:t>
            </a:r>
            <a:r>
              <a:rPr sz="1600" dirty="0">
                <a:solidFill>
                  <a:srgbClr val="FFFFFF"/>
                </a:solidFill>
                <a:latin typeface="黑体" panose="02010609060101010101" charset="-122"/>
                <a:cs typeface="黑体" panose="02010609060101010101" charset="-122"/>
              </a:rPr>
              <a:t>故</a:t>
            </a:r>
            <a:r>
              <a:rPr sz="1600" spc="-5" dirty="0">
                <a:solidFill>
                  <a:srgbClr val="FFFFFF"/>
                </a:solidFill>
                <a:latin typeface="黑体" panose="02010609060101010101" charset="-122"/>
                <a:cs typeface="黑体" panose="02010609060101010101" charset="-122"/>
              </a:rPr>
              <a:t>的</a:t>
            </a:r>
            <a:endParaRPr sz="1600">
              <a:latin typeface="黑体" panose="02010609060101010101" charset="-122"/>
              <a:cs typeface="黑体" panose="02010609060101010101" charset="-122"/>
            </a:endParaRPr>
          </a:p>
        </p:txBody>
      </p:sp>
      <p:sp>
        <p:nvSpPr>
          <p:cNvPr id="20" name="object 20"/>
          <p:cNvSpPr/>
          <p:nvPr/>
        </p:nvSpPr>
        <p:spPr>
          <a:xfrm>
            <a:off x="3017520" y="4096511"/>
            <a:ext cx="8441690" cy="609600"/>
          </a:xfrm>
          <a:custGeom>
            <a:avLst/>
            <a:gdLst/>
            <a:ahLst/>
            <a:cxnLst/>
            <a:rect l="l" t="t" r="r" b="b"/>
            <a:pathLst>
              <a:path w="8441690" h="609600">
                <a:moveTo>
                  <a:pt x="8340852" y="609600"/>
                </a:moveTo>
                <a:lnTo>
                  <a:pt x="102107" y="609600"/>
                </a:lnTo>
                <a:lnTo>
                  <a:pt x="62370" y="601430"/>
                </a:lnTo>
                <a:lnTo>
                  <a:pt x="29960" y="579543"/>
                </a:lnTo>
                <a:lnTo>
                  <a:pt x="8098" y="547158"/>
                </a:lnTo>
                <a:lnTo>
                  <a:pt x="0" y="507491"/>
                </a:lnTo>
                <a:lnTo>
                  <a:pt x="0" y="100584"/>
                </a:lnTo>
                <a:lnTo>
                  <a:pt x="8098" y="61463"/>
                </a:lnTo>
                <a:lnTo>
                  <a:pt x="29960" y="29417"/>
                </a:lnTo>
                <a:lnTo>
                  <a:pt x="62370" y="7809"/>
                </a:lnTo>
                <a:lnTo>
                  <a:pt x="102107" y="0"/>
                </a:lnTo>
                <a:lnTo>
                  <a:pt x="8340852" y="0"/>
                </a:lnTo>
                <a:lnTo>
                  <a:pt x="8380022" y="7809"/>
                </a:lnTo>
                <a:lnTo>
                  <a:pt x="8412084" y="29417"/>
                </a:lnTo>
                <a:lnTo>
                  <a:pt x="8433676" y="61463"/>
                </a:lnTo>
                <a:lnTo>
                  <a:pt x="8441436" y="100584"/>
                </a:lnTo>
                <a:lnTo>
                  <a:pt x="8441436" y="507491"/>
                </a:lnTo>
                <a:lnTo>
                  <a:pt x="8433676" y="547158"/>
                </a:lnTo>
                <a:lnTo>
                  <a:pt x="8412084" y="579543"/>
                </a:lnTo>
                <a:lnTo>
                  <a:pt x="8380022" y="601430"/>
                </a:lnTo>
                <a:lnTo>
                  <a:pt x="8340852" y="609600"/>
                </a:lnTo>
                <a:close/>
              </a:path>
            </a:pathLst>
          </a:custGeom>
          <a:solidFill>
            <a:srgbClr val="666666"/>
          </a:solidFill>
        </p:spPr>
        <p:txBody>
          <a:bodyPr wrap="square" lIns="0" tIns="0" rIns="0" bIns="0" rtlCol="0"/>
          <a:lstStyle/>
          <a:p/>
        </p:txBody>
      </p:sp>
      <p:sp>
        <p:nvSpPr>
          <p:cNvPr id="21" name="object 21"/>
          <p:cNvSpPr/>
          <p:nvPr/>
        </p:nvSpPr>
        <p:spPr>
          <a:xfrm>
            <a:off x="3147060" y="4139184"/>
            <a:ext cx="8048625" cy="523240"/>
          </a:xfrm>
          <a:custGeom>
            <a:avLst/>
            <a:gdLst/>
            <a:ahLst/>
            <a:cxnLst/>
            <a:rect l="l" t="t" r="r" b="b"/>
            <a:pathLst>
              <a:path w="8048625" h="523239">
                <a:moveTo>
                  <a:pt x="8048244" y="0"/>
                </a:moveTo>
                <a:lnTo>
                  <a:pt x="0" y="0"/>
                </a:lnTo>
                <a:lnTo>
                  <a:pt x="0" y="522731"/>
                </a:lnTo>
                <a:lnTo>
                  <a:pt x="8048244" y="522731"/>
                </a:lnTo>
                <a:lnTo>
                  <a:pt x="8048244" y="0"/>
                </a:lnTo>
                <a:close/>
              </a:path>
            </a:pathLst>
          </a:custGeom>
          <a:solidFill>
            <a:srgbClr val="DCDADA"/>
          </a:solidFill>
        </p:spPr>
        <p:txBody>
          <a:bodyPr wrap="square" lIns="0" tIns="0" rIns="0" bIns="0" rtlCol="0"/>
          <a:lstStyle/>
          <a:p/>
        </p:txBody>
      </p:sp>
      <p:sp>
        <p:nvSpPr>
          <p:cNvPr id="22" name="object 22"/>
          <p:cNvSpPr/>
          <p:nvPr/>
        </p:nvSpPr>
        <p:spPr>
          <a:xfrm>
            <a:off x="3143427" y="4135564"/>
            <a:ext cx="8056245" cy="531495"/>
          </a:xfrm>
          <a:custGeom>
            <a:avLst/>
            <a:gdLst/>
            <a:ahLst/>
            <a:cxnLst/>
            <a:rect l="l" t="t" r="r" b="b"/>
            <a:pathLst>
              <a:path w="8056245" h="531495">
                <a:moveTo>
                  <a:pt x="8055914" y="530885"/>
                </a:moveTo>
                <a:lnTo>
                  <a:pt x="0" y="530885"/>
                </a:lnTo>
                <a:lnTo>
                  <a:pt x="0" y="0"/>
                </a:lnTo>
                <a:lnTo>
                  <a:pt x="8055914" y="0"/>
                </a:lnTo>
                <a:lnTo>
                  <a:pt x="8055914" y="3810"/>
                </a:lnTo>
                <a:lnTo>
                  <a:pt x="7619" y="3810"/>
                </a:lnTo>
                <a:lnTo>
                  <a:pt x="3809" y="7620"/>
                </a:lnTo>
                <a:lnTo>
                  <a:pt x="7619" y="7620"/>
                </a:lnTo>
                <a:lnTo>
                  <a:pt x="7619" y="523265"/>
                </a:lnTo>
                <a:lnTo>
                  <a:pt x="3809" y="523265"/>
                </a:lnTo>
                <a:lnTo>
                  <a:pt x="7619" y="527075"/>
                </a:lnTo>
                <a:lnTo>
                  <a:pt x="8055914" y="527075"/>
                </a:lnTo>
                <a:lnTo>
                  <a:pt x="8055914" y="530885"/>
                </a:lnTo>
                <a:close/>
              </a:path>
              <a:path w="8056245" h="531495">
                <a:moveTo>
                  <a:pt x="7619" y="7620"/>
                </a:moveTo>
                <a:lnTo>
                  <a:pt x="3809" y="7620"/>
                </a:lnTo>
                <a:lnTo>
                  <a:pt x="7619" y="3810"/>
                </a:lnTo>
                <a:lnTo>
                  <a:pt x="7619" y="7620"/>
                </a:lnTo>
                <a:close/>
              </a:path>
              <a:path w="8056245" h="531495">
                <a:moveTo>
                  <a:pt x="8048294" y="7620"/>
                </a:moveTo>
                <a:lnTo>
                  <a:pt x="7619" y="7620"/>
                </a:lnTo>
                <a:lnTo>
                  <a:pt x="7619" y="3810"/>
                </a:lnTo>
                <a:lnTo>
                  <a:pt x="8048294" y="3810"/>
                </a:lnTo>
                <a:lnTo>
                  <a:pt x="8048294" y="7620"/>
                </a:lnTo>
                <a:close/>
              </a:path>
              <a:path w="8056245" h="531495">
                <a:moveTo>
                  <a:pt x="8048294" y="527075"/>
                </a:moveTo>
                <a:lnTo>
                  <a:pt x="8048294" y="3810"/>
                </a:lnTo>
                <a:lnTo>
                  <a:pt x="8052104" y="7620"/>
                </a:lnTo>
                <a:lnTo>
                  <a:pt x="8055914" y="7620"/>
                </a:lnTo>
                <a:lnTo>
                  <a:pt x="8055914" y="523265"/>
                </a:lnTo>
                <a:lnTo>
                  <a:pt x="8052104" y="523265"/>
                </a:lnTo>
                <a:lnTo>
                  <a:pt x="8048294" y="527075"/>
                </a:lnTo>
                <a:close/>
              </a:path>
              <a:path w="8056245" h="531495">
                <a:moveTo>
                  <a:pt x="8055914" y="7620"/>
                </a:moveTo>
                <a:lnTo>
                  <a:pt x="8052104" y="7620"/>
                </a:lnTo>
                <a:lnTo>
                  <a:pt x="8048294" y="3810"/>
                </a:lnTo>
                <a:lnTo>
                  <a:pt x="8055914" y="3810"/>
                </a:lnTo>
                <a:lnTo>
                  <a:pt x="8055914" y="7620"/>
                </a:lnTo>
                <a:close/>
              </a:path>
              <a:path w="8056245" h="531495">
                <a:moveTo>
                  <a:pt x="7619" y="527075"/>
                </a:moveTo>
                <a:lnTo>
                  <a:pt x="3809" y="523265"/>
                </a:lnTo>
                <a:lnTo>
                  <a:pt x="7619" y="523265"/>
                </a:lnTo>
                <a:lnTo>
                  <a:pt x="7619" y="527075"/>
                </a:lnTo>
                <a:close/>
              </a:path>
              <a:path w="8056245" h="531495">
                <a:moveTo>
                  <a:pt x="8048294" y="527075"/>
                </a:moveTo>
                <a:lnTo>
                  <a:pt x="7619" y="527075"/>
                </a:lnTo>
                <a:lnTo>
                  <a:pt x="7619" y="523265"/>
                </a:lnTo>
                <a:lnTo>
                  <a:pt x="8048294" y="523265"/>
                </a:lnTo>
                <a:lnTo>
                  <a:pt x="8048294" y="527075"/>
                </a:lnTo>
                <a:close/>
              </a:path>
              <a:path w="8056245" h="531495">
                <a:moveTo>
                  <a:pt x="8055914" y="527075"/>
                </a:moveTo>
                <a:lnTo>
                  <a:pt x="8048294" y="527075"/>
                </a:lnTo>
                <a:lnTo>
                  <a:pt x="8052104" y="523265"/>
                </a:lnTo>
                <a:lnTo>
                  <a:pt x="8055914" y="523265"/>
                </a:lnTo>
                <a:lnTo>
                  <a:pt x="8055914" y="527075"/>
                </a:lnTo>
                <a:close/>
              </a:path>
            </a:pathLst>
          </a:custGeom>
          <a:solidFill>
            <a:srgbClr val="B8B5B4"/>
          </a:solidFill>
        </p:spPr>
        <p:txBody>
          <a:bodyPr wrap="square" lIns="0" tIns="0" rIns="0" bIns="0" rtlCol="0"/>
          <a:lstStyle/>
          <a:p/>
        </p:txBody>
      </p:sp>
      <p:sp>
        <p:nvSpPr>
          <p:cNvPr id="23" name="object 23"/>
          <p:cNvSpPr txBox="1"/>
          <p:nvPr/>
        </p:nvSpPr>
        <p:spPr>
          <a:xfrm>
            <a:off x="3147060" y="4253674"/>
            <a:ext cx="8048625" cy="268605"/>
          </a:xfrm>
          <a:prstGeom prst="rect">
            <a:avLst/>
          </a:prstGeom>
        </p:spPr>
        <p:txBody>
          <a:bodyPr vert="horz" wrap="square" lIns="0" tIns="12065" rIns="0" bIns="0" rtlCol="0">
            <a:spAutoFit/>
          </a:bodyPr>
          <a:lstStyle/>
          <a:p>
            <a:pPr marL="584835">
              <a:lnSpc>
                <a:spcPct val="100000"/>
              </a:lnSpc>
              <a:spcBef>
                <a:spcPts val="95"/>
              </a:spcBef>
            </a:pPr>
            <a:r>
              <a:rPr sz="1600" dirty="0">
                <a:latin typeface="微软雅黑" panose="020B0503020204020204" charset="-122"/>
                <a:cs typeface="微软雅黑" panose="020B0503020204020204" charset="-122"/>
              </a:rPr>
              <a:t>构成犯罪的，依照刑法有关规定追究刑事责</a:t>
            </a:r>
            <a:r>
              <a:rPr sz="1600" spc="-5" dirty="0">
                <a:latin typeface="微软雅黑" panose="020B0503020204020204" charset="-122"/>
                <a:cs typeface="微软雅黑" panose="020B0503020204020204" charset="-122"/>
              </a:rPr>
              <a:t>任</a:t>
            </a:r>
            <a:endParaRPr sz="1600">
              <a:latin typeface="微软雅黑" panose="020B0503020204020204" charset="-122"/>
              <a:cs typeface="微软雅黑" panose="020B0503020204020204" charset="-122"/>
            </a:endParaRPr>
          </a:p>
        </p:txBody>
      </p:sp>
      <p:sp>
        <p:nvSpPr>
          <p:cNvPr id="24" name="object 24"/>
          <p:cNvSpPr/>
          <p:nvPr/>
        </p:nvSpPr>
        <p:spPr>
          <a:xfrm>
            <a:off x="637031" y="4878323"/>
            <a:ext cx="10835640" cy="1377950"/>
          </a:xfrm>
          <a:custGeom>
            <a:avLst/>
            <a:gdLst/>
            <a:ahLst/>
            <a:cxnLst/>
            <a:rect l="l" t="t" r="r" b="b"/>
            <a:pathLst>
              <a:path w="10835640" h="1377950">
                <a:moveTo>
                  <a:pt x="10605516" y="1377696"/>
                </a:moveTo>
                <a:lnTo>
                  <a:pt x="230124" y="1377696"/>
                </a:lnTo>
                <a:lnTo>
                  <a:pt x="183592" y="1373116"/>
                </a:lnTo>
                <a:lnTo>
                  <a:pt x="140299" y="1359789"/>
                </a:lnTo>
                <a:lnTo>
                  <a:pt x="101163" y="1338634"/>
                </a:lnTo>
                <a:lnTo>
                  <a:pt x="67103" y="1310568"/>
                </a:lnTo>
                <a:lnTo>
                  <a:pt x="39038" y="1276511"/>
                </a:lnTo>
                <a:lnTo>
                  <a:pt x="17886" y="1237380"/>
                </a:lnTo>
                <a:lnTo>
                  <a:pt x="4567" y="1194094"/>
                </a:lnTo>
                <a:lnTo>
                  <a:pt x="0" y="1147572"/>
                </a:lnTo>
                <a:lnTo>
                  <a:pt x="0" y="230124"/>
                </a:lnTo>
                <a:lnTo>
                  <a:pt x="4567" y="183609"/>
                </a:lnTo>
                <a:lnTo>
                  <a:pt x="17886" y="140328"/>
                </a:lnTo>
                <a:lnTo>
                  <a:pt x="39038" y="101199"/>
                </a:lnTo>
                <a:lnTo>
                  <a:pt x="67103" y="67141"/>
                </a:lnTo>
                <a:lnTo>
                  <a:pt x="101163" y="39074"/>
                </a:lnTo>
                <a:lnTo>
                  <a:pt x="140299" y="17915"/>
                </a:lnTo>
                <a:lnTo>
                  <a:pt x="183592" y="4584"/>
                </a:lnTo>
                <a:lnTo>
                  <a:pt x="230124" y="0"/>
                </a:lnTo>
                <a:lnTo>
                  <a:pt x="10605516" y="0"/>
                </a:lnTo>
                <a:lnTo>
                  <a:pt x="10651922" y="4584"/>
                </a:lnTo>
                <a:lnTo>
                  <a:pt x="10695126" y="17915"/>
                </a:lnTo>
                <a:lnTo>
                  <a:pt x="10734208" y="39074"/>
                </a:lnTo>
                <a:lnTo>
                  <a:pt x="10768250" y="67141"/>
                </a:lnTo>
                <a:lnTo>
                  <a:pt x="10796333" y="101199"/>
                </a:lnTo>
                <a:lnTo>
                  <a:pt x="10817538" y="140328"/>
                </a:lnTo>
                <a:lnTo>
                  <a:pt x="10830947" y="183609"/>
                </a:lnTo>
                <a:lnTo>
                  <a:pt x="10835640" y="230124"/>
                </a:lnTo>
                <a:lnTo>
                  <a:pt x="10835640" y="1147572"/>
                </a:lnTo>
                <a:lnTo>
                  <a:pt x="10830947" y="1194094"/>
                </a:lnTo>
                <a:lnTo>
                  <a:pt x="10817538" y="1237380"/>
                </a:lnTo>
                <a:lnTo>
                  <a:pt x="10796333" y="1276511"/>
                </a:lnTo>
                <a:lnTo>
                  <a:pt x="10768250" y="1310568"/>
                </a:lnTo>
                <a:lnTo>
                  <a:pt x="10734208" y="1338634"/>
                </a:lnTo>
                <a:lnTo>
                  <a:pt x="10695126" y="1359789"/>
                </a:lnTo>
                <a:lnTo>
                  <a:pt x="10651922" y="1373116"/>
                </a:lnTo>
                <a:lnTo>
                  <a:pt x="10605516" y="1377696"/>
                </a:lnTo>
                <a:close/>
              </a:path>
            </a:pathLst>
          </a:custGeom>
          <a:solidFill>
            <a:srgbClr val="666666"/>
          </a:solidFill>
        </p:spPr>
        <p:txBody>
          <a:bodyPr wrap="square" lIns="0" tIns="0" rIns="0" bIns="0" rtlCol="0"/>
          <a:lstStyle/>
          <a:p/>
        </p:txBody>
      </p:sp>
      <p:sp>
        <p:nvSpPr>
          <p:cNvPr id="25" name="object 25"/>
          <p:cNvSpPr/>
          <p:nvPr/>
        </p:nvSpPr>
        <p:spPr>
          <a:xfrm>
            <a:off x="803148" y="4975859"/>
            <a:ext cx="10331450" cy="1183005"/>
          </a:xfrm>
          <a:custGeom>
            <a:avLst/>
            <a:gdLst/>
            <a:ahLst/>
            <a:cxnLst/>
            <a:rect l="l" t="t" r="r" b="b"/>
            <a:pathLst>
              <a:path w="10331450" h="1183004">
                <a:moveTo>
                  <a:pt x="10331196" y="0"/>
                </a:moveTo>
                <a:lnTo>
                  <a:pt x="0" y="0"/>
                </a:lnTo>
                <a:lnTo>
                  <a:pt x="0" y="1182624"/>
                </a:lnTo>
                <a:lnTo>
                  <a:pt x="10331196" y="1182624"/>
                </a:lnTo>
                <a:lnTo>
                  <a:pt x="10331196" y="0"/>
                </a:lnTo>
                <a:close/>
              </a:path>
            </a:pathLst>
          </a:custGeom>
          <a:solidFill>
            <a:srgbClr val="DCDADA"/>
          </a:solidFill>
        </p:spPr>
        <p:txBody>
          <a:bodyPr wrap="square" lIns="0" tIns="0" rIns="0" bIns="0" rtlCol="0"/>
          <a:lstStyle/>
          <a:p/>
        </p:txBody>
      </p:sp>
      <p:sp>
        <p:nvSpPr>
          <p:cNvPr id="26" name="object 26"/>
          <p:cNvSpPr/>
          <p:nvPr/>
        </p:nvSpPr>
        <p:spPr>
          <a:xfrm>
            <a:off x="799198" y="4971821"/>
            <a:ext cx="10339070" cy="1191260"/>
          </a:xfrm>
          <a:custGeom>
            <a:avLst/>
            <a:gdLst/>
            <a:ahLst/>
            <a:cxnLst/>
            <a:rect l="l" t="t" r="r" b="b"/>
            <a:pathLst>
              <a:path w="10339070" h="1191260">
                <a:moveTo>
                  <a:pt x="10338587" y="1190701"/>
                </a:moveTo>
                <a:lnTo>
                  <a:pt x="0" y="1190701"/>
                </a:lnTo>
                <a:lnTo>
                  <a:pt x="0" y="0"/>
                </a:lnTo>
                <a:lnTo>
                  <a:pt x="10338587" y="0"/>
                </a:lnTo>
                <a:lnTo>
                  <a:pt x="10338587" y="3809"/>
                </a:lnTo>
                <a:lnTo>
                  <a:pt x="7620" y="3809"/>
                </a:lnTo>
                <a:lnTo>
                  <a:pt x="3809" y="7619"/>
                </a:lnTo>
                <a:lnTo>
                  <a:pt x="7620" y="7619"/>
                </a:lnTo>
                <a:lnTo>
                  <a:pt x="7620" y="1183081"/>
                </a:lnTo>
                <a:lnTo>
                  <a:pt x="3809" y="1183081"/>
                </a:lnTo>
                <a:lnTo>
                  <a:pt x="7620" y="1186891"/>
                </a:lnTo>
                <a:lnTo>
                  <a:pt x="10338587" y="1186891"/>
                </a:lnTo>
                <a:lnTo>
                  <a:pt x="10338587" y="1190701"/>
                </a:lnTo>
                <a:close/>
              </a:path>
              <a:path w="10339070" h="1191260">
                <a:moveTo>
                  <a:pt x="7620" y="7619"/>
                </a:moveTo>
                <a:lnTo>
                  <a:pt x="3809" y="7619"/>
                </a:lnTo>
                <a:lnTo>
                  <a:pt x="7620" y="3809"/>
                </a:lnTo>
                <a:lnTo>
                  <a:pt x="7620" y="7619"/>
                </a:lnTo>
                <a:close/>
              </a:path>
              <a:path w="10339070" h="1191260">
                <a:moveTo>
                  <a:pt x="10330967" y="7619"/>
                </a:moveTo>
                <a:lnTo>
                  <a:pt x="7620" y="7619"/>
                </a:lnTo>
                <a:lnTo>
                  <a:pt x="7620" y="3809"/>
                </a:lnTo>
                <a:lnTo>
                  <a:pt x="10330967" y="3809"/>
                </a:lnTo>
                <a:lnTo>
                  <a:pt x="10330967" y="7619"/>
                </a:lnTo>
                <a:close/>
              </a:path>
              <a:path w="10339070" h="1191260">
                <a:moveTo>
                  <a:pt x="10330967" y="1186891"/>
                </a:moveTo>
                <a:lnTo>
                  <a:pt x="10330967" y="3809"/>
                </a:lnTo>
                <a:lnTo>
                  <a:pt x="10334777" y="7619"/>
                </a:lnTo>
                <a:lnTo>
                  <a:pt x="10338587" y="7619"/>
                </a:lnTo>
                <a:lnTo>
                  <a:pt x="10338587" y="1183081"/>
                </a:lnTo>
                <a:lnTo>
                  <a:pt x="10334777" y="1183081"/>
                </a:lnTo>
                <a:lnTo>
                  <a:pt x="10330967" y="1186891"/>
                </a:lnTo>
                <a:close/>
              </a:path>
              <a:path w="10339070" h="1191260">
                <a:moveTo>
                  <a:pt x="10338587" y="7619"/>
                </a:moveTo>
                <a:lnTo>
                  <a:pt x="10334777" y="7619"/>
                </a:lnTo>
                <a:lnTo>
                  <a:pt x="10330967" y="3809"/>
                </a:lnTo>
                <a:lnTo>
                  <a:pt x="10338587" y="3809"/>
                </a:lnTo>
                <a:lnTo>
                  <a:pt x="10338587" y="7619"/>
                </a:lnTo>
                <a:close/>
              </a:path>
              <a:path w="10339070" h="1191260">
                <a:moveTo>
                  <a:pt x="7620" y="1186891"/>
                </a:moveTo>
                <a:lnTo>
                  <a:pt x="3809" y="1183081"/>
                </a:lnTo>
                <a:lnTo>
                  <a:pt x="7620" y="1183081"/>
                </a:lnTo>
                <a:lnTo>
                  <a:pt x="7620" y="1186891"/>
                </a:lnTo>
                <a:close/>
              </a:path>
              <a:path w="10339070" h="1191260">
                <a:moveTo>
                  <a:pt x="10330967" y="1186891"/>
                </a:moveTo>
                <a:lnTo>
                  <a:pt x="7620" y="1186891"/>
                </a:lnTo>
                <a:lnTo>
                  <a:pt x="7620" y="1183081"/>
                </a:lnTo>
                <a:lnTo>
                  <a:pt x="10330967" y="1183081"/>
                </a:lnTo>
                <a:lnTo>
                  <a:pt x="10330967" y="1186891"/>
                </a:lnTo>
                <a:close/>
              </a:path>
              <a:path w="10339070" h="1191260">
                <a:moveTo>
                  <a:pt x="10338587" y="1186891"/>
                </a:moveTo>
                <a:lnTo>
                  <a:pt x="10330967" y="1186891"/>
                </a:lnTo>
                <a:lnTo>
                  <a:pt x="10334777" y="1183081"/>
                </a:lnTo>
                <a:lnTo>
                  <a:pt x="10338587" y="1183081"/>
                </a:lnTo>
                <a:lnTo>
                  <a:pt x="10338587" y="1186891"/>
                </a:lnTo>
                <a:close/>
              </a:path>
            </a:pathLst>
          </a:custGeom>
          <a:solidFill>
            <a:srgbClr val="B8B5B4"/>
          </a:solidFill>
        </p:spPr>
        <p:txBody>
          <a:bodyPr wrap="square" lIns="0" tIns="0" rIns="0" bIns="0" rtlCol="0"/>
          <a:lstStyle/>
          <a:p/>
        </p:txBody>
      </p:sp>
      <p:sp>
        <p:nvSpPr>
          <p:cNvPr id="27" name="object 27"/>
          <p:cNvSpPr txBox="1"/>
          <p:nvPr/>
        </p:nvSpPr>
        <p:spPr>
          <a:xfrm>
            <a:off x="803148" y="4981219"/>
            <a:ext cx="10331450" cy="1122680"/>
          </a:xfrm>
          <a:prstGeom prst="rect">
            <a:avLst/>
          </a:prstGeom>
        </p:spPr>
        <p:txBody>
          <a:bodyPr vert="horz" wrap="square" lIns="0" tIns="12700" rIns="0" bIns="0" rtlCol="0">
            <a:spAutoFit/>
          </a:bodyPr>
          <a:lstStyle/>
          <a:p>
            <a:pPr marL="107950" marR="258445">
              <a:lnSpc>
                <a:spcPct val="150000"/>
              </a:lnSpc>
              <a:spcBef>
                <a:spcPts val="100"/>
              </a:spcBef>
            </a:pPr>
            <a:r>
              <a:rPr sz="1600" dirty="0">
                <a:latin typeface="微软雅黑" panose="020B0503020204020204" charset="-122"/>
                <a:cs typeface="微软雅黑" panose="020B0503020204020204" charset="-122"/>
              </a:rPr>
              <a:t>生产经营单位的主要负责人依照前款规定受刑事处罚或者撤职处分的，自刑罚执行完毕或者受处分之日起，</a:t>
            </a:r>
            <a:r>
              <a:rPr sz="1600" dirty="0">
                <a:solidFill>
                  <a:srgbClr val="FF0000"/>
                </a:solidFill>
                <a:latin typeface="微软雅黑" panose="020B0503020204020204" charset="-122"/>
                <a:cs typeface="微软雅黑" panose="020B0503020204020204" charset="-122"/>
              </a:rPr>
              <a:t>五</a:t>
            </a:r>
            <a:r>
              <a:rPr sz="1600" spc="-5" dirty="0">
                <a:solidFill>
                  <a:srgbClr val="FF0000"/>
                </a:solidFill>
                <a:latin typeface="微软雅黑" panose="020B0503020204020204" charset="-122"/>
                <a:cs typeface="微软雅黑" panose="020B0503020204020204" charset="-122"/>
              </a:rPr>
              <a:t>年 </a:t>
            </a:r>
            <a:r>
              <a:rPr sz="1600" dirty="0">
                <a:latin typeface="微软雅黑" panose="020B0503020204020204" charset="-122"/>
                <a:cs typeface="微软雅黑" panose="020B0503020204020204" charset="-122"/>
              </a:rPr>
              <a:t>内不得担任任何生产经营单位的主要负责人</a:t>
            </a:r>
            <a:r>
              <a:rPr sz="1600" spc="-5" dirty="0">
                <a:latin typeface="微软雅黑" panose="020B0503020204020204" charset="-122"/>
                <a:cs typeface="微软雅黑" panose="020B0503020204020204" charset="-122"/>
              </a:rPr>
              <a:t>；</a:t>
            </a:r>
            <a:endParaRPr sz="1600">
              <a:latin typeface="微软雅黑" panose="020B0503020204020204" charset="-122"/>
              <a:cs typeface="微软雅黑" panose="020B0503020204020204" charset="-122"/>
            </a:endParaRPr>
          </a:p>
          <a:p>
            <a:pPr marL="107950">
              <a:lnSpc>
                <a:spcPct val="100000"/>
              </a:lnSpc>
              <a:spcBef>
                <a:spcPts val="960"/>
              </a:spcBef>
            </a:pPr>
            <a:r>
              <a:rPr sz="1600" dirty="0">
                <a:latin typeface="微软雅黑" panose="020B0503020204020204" charset="-122"/>
                <a:cs typeface="微软雅黑" panose="020B0503020204020204" charset="-122"/>
              </a:rPr>
              <a:t>对重大、特别重大生产安全事故负有责任的，</a:t>
            </a:r>
            <a:r>
              <a:rPr sz="1600" dirty="0">
                <a:solidFill>
                  <a:srgbClr val="FF0000"/>
                </a:solidFill>
                <a:latin typeface="微软雅黑" panose="020B0503020204020204" charset="-122"/>
                <a:cs typeface="微软雅黑" panose="020B0503020204020204" charset="-122"/>
              </a:rPr>
              <a:t>终身</a:t>
            </a:r>
            <a:r>
              <a:rPr sz="1600" dirty="0">
                <a:latin typeface="微软雅黑" panose="020B0503020204020204" charset="-122"/>
                <a:cs typeface="微软雅黑" panose="020B0503020204020204" charset="-122"/>
              </a:rPr>
              <a:t>不得担任本行业生产经营单位的主要负责人</a:t>
            </a:r>
            <a:r>
              <a:rPr sz="1600" spc="-5" dirty="0">
                <a:latin typeface="微软雅黑" panose="020B0503020204020204" charset="-122"/>
                <a:cs typeface="微软雅黑" panose="020B0503020204020204" charset="-122"/>
              </a:rPr>
              <a:t>。</a:t>
            </a:r>
            <a:endParaRPr sz="1600">
              <a:latin typeface="微软雅黑" panose="020B0503020204020204" charset="-122"/>
              <a:cs typeface="微软雅黑" panose="020B0503020204020204" charset="-122"/>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57785">
              <a:lnSpc>
                <a:spcPct val="100000"/>
              </a:lnSpc>
              <a:spcBef>
                <a:spcPts val="105"/>
              </a:spcBef>
            </a:pPr>
            <a:r>
              <a:rPr sz="3200" spc="5" dirty="0"/>
              <a:t>《</a:t>
            </a:r>
            <a:r>
              <a:rPr sz="3200" spc="-375" dirty="0"/>
              <a:t> </a:t>
            </a:r>
            <a:r>
              <a:rPr sz="3200" spc="600" dirty="0"/>
              <a:t>安全生产法</a:t>
            </a:r>
            <a:r>
              <a:rPr sz="3200" spc="5" dirty="0"/>
              <a:t>》</a:t>
            </a:r>
            <a:r>
              <a:rPr sz="3200" spc="-375" dirty="0"/>
              <a:t> </a:t>
            </a:r>
            <a:r>
              <a:rPr sz="3200" spc="600" dirty="0"/>
              <a:t>解析</a:t>
            </a:r>
            <a:r>
              <a:rPr dirty="0"/>
              <a:t>（</a:t>
            </a:r>
            <a:r>
              <a:rPr spc="-130" dirty="0"/>
              <a:t> </a:t>
            </a:r>
            <a:r>
              <a:rPr dirty="0"/>
              <a:t>2</a:t>
            </a:r>
            <a:r>
              <a:rPr spc="-130" dirty="0"/>
              <a:t> </a:t>
            </a:r>
            <a:r>
              <a:rPr dirty="0"/>
              <a:t>0</a:t>
            </a:r>
            <a:r>
              <a:rPr spc="-125" dirty="0"/>
              <a:t> </a:t>
            </a:r>
            <a:r>
              <a:rPr dirty="0"/>
              <a:t>2</a:t>
            </a:r>
            <a:r>
              <a:rPr spc="-130" dirty="0"/>
              <a:t> </a:t>
            </a:r>
            <a:r>
              <a:rPr dirty="0"/>
              <a:t>1</a:t>
            </a:r>
            <a:r>
              <a:rPr spc="-130" dirty="0"/>
              <a:t> </a:t>
            </a:r>
            <a:r>
              <a:rPr dirty="0"/>
              <a:t>版</a:t>
            </a:r>
            <a:endParaRPr sz="3200"/>
          </a:p>
        </p:txBody>
      </p:sp>
      <p:sp>
        <p:nvSpPr>
          <p:cNvPr id="3" name="object 3"/>
          <p:cNvSpPr txBox="1"/>
          <p:nvPr/>
        </p:nvSpPr>
        <p:spPr>
          <a:xfrm>
            <a:off x="9237878" y="299149"/>
            <a:ext cx="228600" cy="302260"/>
          </a:xfrm>
          <a:prstGeom prst="rect">
            <a:avLst/>
          </a:prstGeom>
        </p:spPr>
        <p:txBody>
          <a:bodyPr vert="horz" wrap="square" lIns="0" tIns="13335" rIns="0" bIns="0" rtlCol="0">
            <a:spAutoFit/>
          </a:bodyPr>
          <a:lstStyle/>
          <a:p>
            <a:pPr>
              <a:lnSpc>
                <a:spcPct val="100000"/>
              </a:lnSpc>
              <a:spcBef>
                <a:spcPts val="105"/>
              </a:spcBef>
            </a:pPr>
            <a:r>
              <a:rPr sz="1800" b="1" dirty="0">
                <a:solidFill>
                  <a:srgbClr val="E75A47"/>
                </a:solidFill>
                <a:latin typeface="微软雅黑" panose="020B0503020204020204" charset="-122"/>
                <a:cs typeface="微软雅黑" panose="020B0503020204020204" charset="-122"/>
              </a:rPr>
              <a:t>）</a:t>
            </a:r>
            <a:endParaRPr sz="1800">
              <a:latin typeface="微软雅黑" panose="020B0503020204020204" charset="-122"/>
              <a:cs typeface="微软雅黑" panose="020B0503020204020204" charset="-122"/>
            </a:endParaRPr>
          </a:p>
        </p:txBody>
      </p:sp>
      <p:sp>
        <p:nvSpPr>
          <p:cNvPr id="4" name="object 4"/>
          <p:cNvSpPr/>
          <p:nvPr/>
        </p:nvSpPr>
        <p:spPr>
          <a:xfrm>
            <a:off x="266382" y="363448"/>
            <a:ext cx="2734945" cy="0"/>
          </a:xfrm>
          <a:custGeom>
            <a:avLst/>
            <a:gdLst/>
            <a:ahLst/>
            <a:cxnLst/>
            <a:rect l="l" t="t" r="r" b="b"/>
            <a:pathLst>
              <a:path w="2734945">
                <a:moveTo>
                  <a:pt x="0" y="0"/>
                </a:moveTo>
                <a:lnTo>
                  <a:pt x="2734881" y="0"/>
                </a:lnTo>
              </a:path>
            </a:pathLst>
          </a:custGeom>
          <a:ln w="20954">
            <a:solidFill>
              <a:srgbClr val="E75A47"/>
            </a:solidFill>
          </a:ln>
        </p:spPr>
        <p:txBody>
          <a:bodyPr wrap="square" lIns="0" tIns="0" rIns="0" bIns="0" rtlCol="0"/>
          <a:lstStyle/>
          <a:p/>
        </p:txBody>
      </p:sp>
      <p:sp>
        <p:nvSpPr>
          <p:cNvPr id="5" name="object 5"/>
          <p:cNvSpPr/>
          <p:nvPr/>
        </p:nvSpPr>
        <p:spPr>
          <a:xfrm>
            <a:off x="266382" y="426313"/>
            <a:ext cx="2734945" cy="0"/>
          </a:xfrm>
          <a:custGeom>
            <a:avLst/>
            <a:gdLst/>
            <a:ahLst/>
            <a:cxnLst/>
            <a:rect l="l" t="t" r="r" b="b"/>
            <a:pathLst>
              <a:path w="2734945">
                <a:moveTo>
                  <a:pt x="0" y="0"/>
                </a:moveTo>
                <a:lnTo>
                  <a:pt x="2734881" y="0"/>
                </a:lnTo>
              </a:path>
            </a:pathLst>
          </a:custGeom>
          <a:ln w="62864">
            <a:solidFill>
              <a:srgbClr val="E75A47"/>
            </a:solidFill>
          </a:ln>
        </p:spPr>
        <p:txBody>
          <a:bodyPr wrap="square" lIns="0" tIns="0" rIns="0" bIns="0" rtlCol="0"/>
          <a:lstStyle/>
          <a:p/>
        </p:txBody>
      </p:sp>
      <p:sp>
        <p:nvSpPr>
          <p:cNvPr id="6" name="object 6"/>
          <p:cNvSpPr/>
          <p:nvPr/>
        </p:nvSpPr>
        <p:spPr>
          <a:xfrm>
            <a:off x="9389770" y="363461"/>
            <a:ext cx="2447290" cy="0"/>
          </a:xfrm>
          <a:custGeom>
            <a:avLst/>
            <a:gdLst/>
            <a:ahLst/>
            <a:cxnLst/>
            <a:rect l="l" t="t" r="r" b="b"/>
            <a:pathLst>
              <a:path w="2447290">
                <a:moveTo>
                  <a:pt x="0" y="0"/>
                </a:moveTo>
                <a:lnTo>
                  <a:pt x="2446997" y="0"/>
                </a:lnTo>
              </a:path>
            </a:pathLst>
          </a:custGeom>
          <a:ln w="20955">
            <a:solidFill>
              <a:srgbClr val="E75A47"/>
            </a:solidFill>
          </a:ln>
        </p:spPr>
        <p:txBody>
          <a:bodyPr wrap="square" lIns="0" tIns="0" rIns="0" bIns="0" rtlCol="0"/>
          <a:lstStyle/>
          <a:p/>
        </p:txBody>
      </p:sp>
      <p:sp>
        <p:nvSpPr>
          <p:cNvPr id="7" name="object 7"/>
          <p:cNvSpPr/>
          <p:nvPr/>
        </p:nvSpPr>
        <p:spPr>
          <a:xfrm>
            <a:off x="9389770" y="426326"/>
            <a:ext cx="2447290" cy="0"/>
          </a:xfrm>
          <a:custGeom>
            <a:avLst/>
            <a:gdLst/>
            <a:ahLst/>
            <a:cxnLst/>
            <a:rect l="l" t="t" r="r" b="b"/>
            <a:pathLst>
              <a:path w="2447290">
                <a:moveTo>
                  <a:pt x="0" y="0"/>
                </a:moveTo>
                <a:lnTo>
                  <a:pt x="2446997" y="0"/>
                </a:lnTo>
              </a:path>
            </a:pathLst>
          </a:custGeom>
          <a:ln w="62864">
            <a:solidFill>
              <a:srgbClr val="E75A47"/>
            </a:solidFill>
          </a:ln>
        </p:spPr>
        <p:txBody>
          <a:bodyPr wrap="square" lIns="0" tIns="0" rIns="0" bIns="0" rtlCol="0"/>
          <a:lstStyle/>
          <a:p/>
        </p:txBody>
      </p:sp>
      <p:sp>
        <p:nvSpPr>
          <p:cNvPr id="8" name="object 8"/>
          <p:cNvSpPr/>
          <p:nvPr/>
        </p:nvSpPr>
        <p:spPr>
          <a:xfrm>
            <a:off x="195071" y="969263"/>
            <a:ext cx="226060" cy="502920"/>
          </a:xfrm>
          <a:custGeom>
            <a:avLst/>
            <a:gdLst/>
            <a:ahLst/>
            <a:cxnLst/>
            <a:rect l="l" t="t" r="r" b="b"/>
            <a:pathLst>
              <a:path w="226059" h="502919">
                <a:moveTo>
                  <a:pt x="225551" y="0"/>
                </a:moveTo>
                <a:lnTo>
                  <a:pt x="0" y="0"/>
                </a:lnTo>
                <a:lnTo>
                  <a:pt x="0" y="502920"/>
                </a:lnTo>
                <a:lnTo>
                  <a:pt x="225551" y="502920"/>
                </a:lnTo>
                <a:lnTo>
                  <a:pt x="225551" y="0"/>
                </a:lnTo>
                <a:close/>
              </a:path>
            </a:pathLst>
          </a:custGeom>
          <a:solidFill>
            <a:srgbClr val="0070C1"/>
          </a:solidFill>
        </p:spPr>
        <p:txBody>
          <a:bodyPr wrap="square" lIns="0" tIns="0" rIns="0" bIns="0" rtlCol="0"/>
          <a:lstStyle/>
          <a:p/>
        </p:txBody>
      </p:sp>
      <p:sp>
        <p:nvSpPr>
          <p:cNvPr id="9" name="object 9"/>
          <p:cNvSpPr txBox="1"/>
          <p:nvPr/>
        </p:nvSpPr>
        <p:spPr>
          <a:xfrm>
            <a:off x="499376" y="973937"/>
            <a:ext cx="3411220" cy="451484"/>
          </a:xfrm>
          <a:prstGeom prst="rect">
            <a:avLst/>
          </a:prstGeom>
        </p:spPr>
        <p:txBody>
          <a:bodyPr vert="horz" wrap="square" lIns="0" tIns="12065" rIns="0" bIns="0" rtlCol="0">
            <a:spAutoFit/>
          </a:bodyPr>
          <a:lstStyle/>
          <a:p>
            <a:pPr marL="12700">
              <a:lnSpc>
                <a:spcPct val="100000"/>
              </a:lnSpc>
              <a:spcBef>
                <a:spcPts val="95"/>
              </a:spcBef>
            </a:pPr>
            <a:r>
              <a:rPr sz="2800" b="1" dirty="0">
                <a:solidFill>
                  <a:srgbClr val="7E7E7E"/>
                </a:solidFill>
                <a:latin typeface="微软雅黑" panose="020B0503020204020204" charset="-122"/>
                <a:cs typeface="微软雅黑" panose="020B0503020204020204" charset="-122"/>
              </a:rPr>
              <a:t>第六章</a:t>
            </a:r>
            <a:r>
              <a:rPr sz="2800" b="1" spc="-5" dirty="0">
                <a:solidFill>
                  <a:srgbClr val="7E7E7E"/>
                </a:solidFill>
                <a:latin typeface="微软雅黑" panose="020B0503020204020204" charset="-122"/>
                <a:cs typeface="微软雅黑" panose="020B0503020204020204" charset="-122"/>
              </a:rPr>
              <a:t>&lt;</a:t>
            </a:r>
            <a:r>
              <a:rPr sz="2800" b="1" dirty="0">
                <a:solidFill>
                  <a:srgbClr val="7E7E7E"/>
                </a:solidFill>
                <a:latin typeface="微软雅黑" panose="020B0503020204020204" charset="-122"/>
                <a:cs typeface="微软雅黑" panose="020B0503020204020204" charset="-122"/>
              </a:rPr>
              <a:t>第九十五条</a:t>
            </a:r>
            <a:r>
              <a:rPr sz="2800" b="1" spc="-5" dirty="0">
                <a:solidFill>
                  <a:srgbClr val="7E7E7E"/>
                </a:solidFill>
                <a:latin typeface="微软雅黑" panose="020B0503020204020204" charset="-122"/>
                <a:cs typeface="微软雅黑" panose="020B0503020204020204" charset="-122"/>
              </a:rPr>
              <a:t>&gt;</a:t>
            </a:r>
            <a:endParaRPr sz="2800">
              <a:latin typeface="微软雅黑" panose="020B0503020204020204" charset="-122"/>
              <a:cs typeface="微软雅黑" panose="020B0503020204020204" charset="-122"/>
            </a:endParaRPr>
          </a:p>
        </p:txBody>
      </p:sp>
      <p:sp>
        <p:nvSpPr>
          <p:cNvPr id="10" name="object 10"/>
          <p:cNvSpPr/>
          <p:nvPr/>
        </p:nvSpPr>
        <p:spPr>
          <a:xfrm>
            <a:off x="634339" y="1664068"/>
            <a:ext cx="900430" cy="880744"/>
          </a:xfrm>
          <a:custGeom>
            <a:avLst/>
            <a:gdLst/>
            <a:ahLst/>
            <a:cxnLst/>
            <a:rect l="l" t="t" r="r" b="b"/>
            <a:pathLst>
              <a:path w="900430" h="880744">
                <a:moveTo>
                  <a:pt x="0" y="880592"/>
                </a:moveTo>
                <a:lnTo>
                  <a:pt x="900264" y="880592"/>
                </a:lnTo>
                <a:lnTo>
                  <a:pt x="900264" y="0"/>
                </a:lnTo>
                <a:lnTo>
                  <a:pt x="0" y="0"/>
                </a:lnTo>
                <a:lnTo>
                  <a:pt x="0" y="880592"/>
                </a:lnTo>
                <a:close/>
              </a:path>
            </a:pathLst>
          </a:custGeom>
          <a:solidFill>
            <a:srgbClr val="28B5A3"/>
          </a:solidFill>
        </p:spPr>
        <p:txBody>
          <a:bodyPr wrap="square" lIns="0" tIns="0" rIns="0" bIns="0" rtlCol="0"/>
          <a:lstStyle/>
          <a:p/>
        </p:txBody>
      </p:sp>
      <p:sp>
        <p:nvSpPr>
          <p:cNvPr id="11" name="object 11"/>
          <p:cNvSpPr/>
          <p:nvPr/>
        </p:nvSpPr>
        <p:spPr>
          <a:xfrm>
            <a:off x="1534604" y="1664068"/>
            <a:ext cx="10309225" cy="880744"/>
          </a:xfrm>
          <a:custGeom>
            <a:avLst/>
            <a:gdLst/>
            <a:ahLst/>
            <a:cxnLst/>
            <a:rect l="l" t="t" r="r" b="b"/>
            <a:pathLst>
              <a:path w="10309225" h="880744">
                <a:moveTo>
                  <a:pt x="0" y="880592"/>
                </a:moveTo>
                <a:lnTo>
                  <a:pt x="10309136" y="880592"/>
                </a:lnTo>
                <a:lnTo>
                  <a:pt x="10309136" y="0"/>
                </a:lnTo>
                <a:lnTo>
                  <a:pt x="0" y="0"/>
                </a:lnTo>
                <a:lnTo>
                  <a:pt x="0" y="880592"/>
                </a:lnTo>
                <a:close/>
              </a:path>
            </a:pathLst>
          </a:custGeom>
          <a:solidFill>
            <a:srgbClr val="28B5A3"/>
          </a:solidFill>
        </p:spPr>
        <p:txBody>
          <a:bodyPr wrap="square" lIns="0" tIns="0" rIns="0" bIns="0" rtlCol="0"/>
          <a:lstStyle/>
          <a:p/>
        </p:txBody>
      </p:sp>
      <p:sp>
        <p:nvSpPr>
          <p:cNvPr id="12" name="object 12"/>
          <p:cNvSpPr/>
          <p:nvPr/>
        </p:nvSpPr>
        <p:spPr>
          <a:xfrm>
            <a:off x="634339" y="2544660"/>
            <a:ext cx="900430" cy="933450"/>
          </a:xfrm>
          <a:custGeom>
            <a:avLst/>
            <a:gdLst/>
            <a:ahLst/>
            <a:cxnLst/>
            <a:rect l="l" t="t" r="r" b="b"/>
            <a:pathLst>
              <a:path w="900430" h="933450">
                <a:moveTo>
                  <a:pt x="0" y="933056"/>
                </a:moveTo>
                <a:lnTo>
                  <a:pt x="900264" y="933056"/>
                </a:lnTo>
                <a:lnTo>
                  <a:pt x="900264" y="0"/>
                </a:lnTo>
                <a:lnTo>
                  <a:pt x="0" y="0"/>
                </a:lnTo>
                <a:lnTo>
                  <a:pt x="0" y="933056"/>
                </a:lnTo>
                <a:close/>
              </a:path>
            </a:pathLst>
          </a:custGeom>
          <a:solidFill>
            <a:srgbClr val="ED5200"/>
          </a:solidFill>
        </p:spPr>
        <p:txBody>
          <a:bodyPr wrap="square" lIns="0" tIns="0" rIns="0" bIns="0" rtlCol="0"/>
          <a:lstStyle/>
          <a:p/>
        </p:txBody>
      </p:sp>
      <p:sp>
        <p:nvSpPr>
          <p:cNvPr id="13" name="object 13"/>
          <p:cNvSpPr/>
          <p:nvPr/>
        </p:nvSpPr>
        <p:spPr>
          <a:xfrm>
            <a:off x="1534604" y="2544660"/>
            <a:ext cx="10309225" cy="933450"/>
          </a:xfrm>
          <a:custGeom>
            <a:avLst/>
            <a:gdLst/>
            <a:ahLst/>
            <a:cxnLst/>
            <a:rect l="l" t="t" r="r" b="b"/>
            <a:pathLst>
              <a:path w="10309225" h="933450">
                <a:moveTo>
                  <a:pt x="0" y="933056"/>
                </a:moveTo>
                <a:lnTo>
                  <a:pt x="10309136" y="933056"/>
                </a:lnTo>
                <a:lnTo>
                  <a:pt x="10309136" y="0"/>
                </a:lnTo>
                <a:lnTo>
                  <a:pt x="0" y="0"/>
                </a:lnTo>
                <a:lnTo>
                  <a:pt x="0" y="933056"/>
                </a:lnTo>
                <a:close/>
              </a:path>
            </a:pathLst>
          </a:custGeom>
          <a:solidFill>
            <a:srgbClr val="ED5200"/>
          </a:solidFill>
        </p:spPr>
        <p:txBody>
          <a:bodyPr wrap="square" lIns="0" tIns="0" rIns="0" bIns="0" rtlCol="0"/>
          <a:lstStyle/>
          <a:p/>
        </p:txBody>
      </p:sp>
      <p:sp>
        <p:nvSpPr>
          <p:cNvPr id="14" name="object 14"/>
          <p:cNvSpPr/>
          <p:nvPr/>
        </p:nvSpPr>
        <p:spPr>
          <a:xfrm>
            <a:off x="634339" y="3477729"/>
            <a:ext cx="900430" cy="2926080"/>
          </a:xfrm>
          <a:custGeom>
            <a:avLst/>
            <a:gdLst/>
            <a:ahLst/>
            <a:cxnLst/>
            <a:rect l="l" t="t" r="r" b="b"/>
            <a:pathLst>
              <a:path w="900430" h="2926079">
                <a:moveTo>
                  <a:pt x="0" y="2926067"/>
                </a:moveTo>
                <a:lnTo>
                  <a:pt x="900264" y="2926067"/>
                </a:lnTo>
                <a:lnTo>
                  <a:pt x="900264" y="0"/>
                </a:lnTo>
                <a:lnTo>
                  <a:pt x="0" y="0"/>
                </a:lnTo>
                <a:lnTo>
                  <a:pt x="0" y="2926067"/>
                </a:lnTo>
                <a:close/>
              </a:path>
            </a:pathLst>
          </a:custGeom>
          <a:solidFill>
            <a:srgbClr val="1F5A6B"/>
          </a:solidFill>
        </p:spPr>
        <p:txBody>
          <a:bodyPr wrap="square" lIns="0" tIns="0" rIns="0" bIns="0" rtlCol="0"/>
          <a:lstStyle/>
          <a:p/>
        </p:txBody>
      </p:sp>
      <p:sp>
        <p:nvSpPr>
          <p:cNvPr id="15" name="object 15"/>
          <p:cNvSpPr/>
          <p:nvPr/>
        </p:nvSpPr>
        <p:spPr>
          <a:xfrm>
            <a:off x="1534604" y="3477729"/>
            <a:ext cx="10309225" cy="2926080"/>
          </a:xfrm>
          <a:custGeom>
            <a:avLst/>
            <a:gdLst/>
            <a:ahLst/>
            <a:cxnLst/>
            <a:rect l="l" t="t" r="r" b="b"/>
            <a:pathLst>
              <a:path w="10309225" h="2926079">
                <a:moveTo>
                  <a:pt x="0" y="2926067"/>
                </a:moveTo>
                <a:lnTo>
                  <a:pt x="10309136" y="2926067"/>
                </a:lnTo>
                <a:lnTo>
                  <a:pt x="10309136" y="0"/>
                </a:lnTo>
                <a:lnTo>
                  <a:pt x="0" y="0"/>
                </a:lnTo>
                <a:lnTo>
                  <a:pt x="0" y="2926067"/>
                </a:lnTo>
                <a:close/>
              </a:path>
            </a:pathLst>
          </a:custGeom>
          <a:solidFill>
            <a:srgbClr val="1F5A6B"/>
          </a:solidFill>
        </p:spPr>
        <p:txBody>
          <a:bodyPr wrap="square" lIns="0" tIns="0" rIns="0" bIns="0" rtlCol="0"/>
          <a:lstStyle/>
          <a:p/>
        </p:txBody>
      </p:sp>
      <p:sp>
        <p:nvSpPr>
          <p:cNvPr id="16" name="object 16"/>
          <p:cNvSpPr/>
          <p:nvPr/>
        </p:nvSpPr>
        <p:spPr>
          <a:xfrm>
            <a:off x="1534604" y="1659470"/>
            <a:ext cx="0" cy="4749165"/>
          </a:xfrm>
          <a:custGeom>
            <a:avLst/>
            <a:gdLst/>
            <a:ahLst/>
            <a:cxnLst/>
            <a:rect l="l" t="t" r="r" b="b"/>
            <a:pathLst>
              <a:path h="4749165">
                <a:moveTo>
                  <a:pt x="0" y="0"/>
                </a:moveTo>
                <a:lnTo>
                  <a:pt x="0" y="4748885"/>
                </a:lnTo>
              </a:path>
            </a:pathLst>
          </a:custGeom>
          <a:ln w="12700">
            <a:solidFill>
              <a:srgbClr val="FFFFFF"/>
            </a:solidFill>
          </a:ln>
        </p:spPr>
        <p:txBody>
          <a:bodyPr wrap="square" lIns="0" tIns="0" rIns="0" bIns="0" rtlCol="0"/>
          <a:lstStyle/>
          <a:p/>
        </p:txBody>
      </p:sp>
      <p:sp>
        <p:nvSpPr>
          <p:cNvPr id="17" name="object 17"/>
          <p:cNvSpPr/>
          <p:nvPr/>
        </p:nvSpPr>
        <p:spPr>
          <a:xfrm>
            <a:off x="626567" y="2544660"/>
            <a:ext cx="916305" cy="0"/>
          </a:xfrm>
          <a:custGeom>
            <a:avLst/>
            <a:gdLst/>
            <a:ahLst/>
            <a:cxnLst/>
            <a:rect l="l" t="t" r="r" b="b"/>
            <a:pathLst>
              <a:path w="916305">
                <a:moveTo>
                  <a:pt x="0" y="0"/>
                </a:moveTo>
                <a:lnTo>
                  <a:pt x="915809" y="0"/>
                </a:lnTo>
              </a:path>
            </a:pathLst>
          </a:custGeom>
          <a:ln w="12700">
            <a:solidFill>
              <a:srgbClr val="FFFFFF"/>
            </a:solidFill>
          </a:ln>
        </p:spPr>
        <p:txBody>
          <a:bodyPr wrap="square" lIns="0" tIns="0" rIns="0" bIns="0" rtlCol="0"/>
          <a:lstStyle/>
          <a:p/>
        </p:txBody>
      </p:sp>
      <p:sp>
        <p:nvSpPr>
          <p:cNvPr id="18" name="object 18"/>
          <p:cNvSpPr/>
          <p:nvPr/>
        </p:nvSpPr>
        <p:spPr>
          <a:xfrm>
            <a:off x="626567" y="3471367"/>
            <a:ext cx="916305" cy="12700"/>
          </a:xfrm>
          <a:custGeom>
            <a:avLst/>
            <a:gdLst/>
            <a:ahLst/>
            <a:cxnLst/>
            <a:rect l="l" t="t" r="r" b="b"/>
            <a:pathLst>
              <a:path w="916305" h="12700">
                <a:moveTo>
                  <a:pt x="0" y="12700"/>
                </a:moveTo>
                <a:lnTo>
                  <a:pt x="915809" y="12700"/>
                </a:lnTo>
                <a:lnTo>
                  <a:pt x="915809" y="0"/>
                </a:lnTo>
                <a:lnTo>
                  <a:pt x="0" y="0"/>
                </a:lnTo>
                <a:lnTo>
                  <a:pt x="0" y="12700"/>
                </a:lnTo>
                <a:close/>
              </a:path>
            </a:pathLst>
          </a:custGeom>
          <a:solidFill>
            <a:srgbClr val="FFFFFF"/>
          </a:solidFill>
        </p:spPr>
        <p:txBody>
          <a:bodyPr wrap="square" lIns="0" tIns="0" rIns="0" bIns="0" rtlCol="0"/>
          <a:lstStyle/>
          <a:p/>
        </p:txBody>
      </p:sp>
      <p:sp>
        <p:nvSpPr>
          <p:cNvPr id="19" name="object 19"/>
          <p:cNvSpPr/>
          <p:nvPr/>
        </p:nvSpPr>
        <p:spPr>
          <a:xfrm>
            <a:off x="634339" y="1659470"/>
            <a:ext cx="0" cy="4749165"/>
          </a:xfrm>
          <a:custGeom>
            <a:avLst/>
            <a:gdLst/>
            <a:ahLst/>
            <a:cxnLst/>
            <a:rect l="l" t="t" r="r" b="b"/>
            <a:pathLst>
              <a:path h="4749165">
                <a:moveTo>
                  <a:pt x="0" y="0"/>
                </a:moveTo>
                <a:lnTo>
                  <a:pt x="0" y="4748885"/>
                </a:lnTo>
              </a:path>
            </a:pathLst>
          </a:custGeom>
          <a:ln w="12700">
            <a:solidFill>
              <a:srgbClr val="FFFFFF"/>
            </a:solidFill>
          </a:ln>
        </p:spPr>
        <p:txBody>
          <a:bodyPr wrap="square" lIns="0" tIns="0" rIns="0" bIns="0" rtlCol="0"/>
          <a:lstStyle/>
          <a:p/>
        </p:txBody>
      </p:sp>
      <p:sp>
        <p:nvSpPr>
          <p:cNvPr id="20" name="object 20"/>
          <p:cNvSpPr/>
          <p:nvPr/>
        </p:nvSpPr>
        <p:spPr>
          <a:xfrm>
            <a:off x="626567" y="1664030"/>
            <a:ext cx="916305" cy="0"/>
          </a:xfrm>
          <a:custGeom>
            <a:avLst/>
            <a:gdLst/>
            <a:ahLst/>
            <a:cxnLst/>
            <a:rect l="l" t="t" r="r" b="b"/>
            <a:pathLst>
              <a:path w="916305">
                <a:moveTo>
                  <a:pt x="0" y="0"/>
                </a:moveTo>
                <a:lnTo>
                  <a:pt x="915809" y="0"/>
                </a:lnTo>
              </a:path>
            </a:pathLst>
          </a:custGeom>
          <a:ln w="12700">
            <a:solidFill>
              <a:srgbClr val="FFFFFF"/>
            </a:solidFill>
          </a:ln>
        </p:spPr>
        <p:txBody>
          <a:bodyPr wrap="square" lIns="0" tIns="0" rIns="0" bIns="0" rtlCol="0"/>
          <a:lstStyle/>
          <a:p/>
        </p:txBody>
      </p:sp>
      <p:sp>
        <p:nvSpPr>
          <p:cNvPr id="21" name="object 21"/>
          <p:cNvSpPr/>
          <p:nvPr/>
        </p:nvSpPr>
        <p:spPr>
          <a:xfrm>
            <a:off x="626567" y="6403797"/>
            <a:ext cx="916305" cy="0"/>
          </a:xfrm>
          <a:custGeom>
            <a:avLst/>
            <a:gdLst/>
            <a:ahLst/>
            <a:cxnLst/>
            <a:rect l="l" t="t" r="r" b="b"/>
            <a:pathLst>
              <a:path w="916305">
                <a:moveTo>
                  <a:pt x="0" y="0"/>
                </a:moveTo>
                <a:lnTo>
                  <a:pt x="915809" y="0"/>
                </a:lnTo>
              </a:path>
            </a:pathLst>
          </a:custGeom>
          <a:ln w="12700">
            <a:solidFill>
              <a:srgbClr val="FFFFFF"/>
            </a:solidFill>
          </a:ln>
        </p:spPr>
        <p:txBody>
          <a:bodyPr wrap="square" lIns="0" tIns="0" rIns="0" bIns="0" rtlCol="0"/>
          <a:lstStyle/>
          <a:p/>
        </p:txBody>
      </p:sp>
      <p:sp>
        <p:nvSpPr>
          <p:cNvPr id="22" name="object 22"/>
          <p:cNvSpPr txBox="1"/>
          <p:nvPr/>
        </p:nvSpPr>
        <p:spPr>
          <a:xfrm>
            <a:off x="796162" y="1814258"/>
            <a:ext cx="626110" cy="574040"/>
          </a:xfrm>
          <a:prstGeom prst="rect">
            <a:avLst/>
          </a:prstGeom>
        </p:spPr>
        <p:txBody>
          <a:bodyPr vert="horz" wrap="square" lIns="0" tIns="12700" rIns="0" bIns="0" rtlCol="0">
            <a:spAutoFit/>
          </a:bodyPr>
          <a:lstStyle/>
          <a:p>
            <a:pPr marL="12700" marR="5080">
              <a:lnSpc>
                <a:spcPct val="100000"/>
              </a:lnSpc>
              <a:spcBef>
                <a:spcPts val="100"/>
              </a:spcBef>
              <a:tabLst>
                <a:tab pos="384175" algn="l"/>
              </a:tabLst>
            </a:pPr>
            <a:r>
              <a:rPr sz="1800" b="1" dirty="0">
                <a:solidFill>
                  <a:srgbClr val="FFFFFF"/>
                </a:solidFill>
                <a:latin typeface="微软雅黑" panose="020B0503020204020204" charset="-122"/>
                <a:cs typeface="微软雅黑" panose="020B0503020204020204" charset="-122"/>
              </a:rPr>
              <a:t>责	任 主体</a:t>
            </a:r>
            <a:endParaRPr sz="1800">
              <a:latin typeface="微软雅黑" panose="020B0503020204020204" charset="-122"/>
              <a:cs typeface="微软雅黑" panose="020B0503020204020204" charset="-122"/>
            </a:endParaRPr>
          </a:p>
        </p:txBody>
      </p:sp>
      <p:sp>
        <p:nvSpPr>
          <p:cNvPr id="23" name="object 23"/>
          <p:cNvSpPr txBox="1"/>
          <p:nvPr/>
        </p:nvSpPr>
        <p:spPr>
          <a:xfrm>
            <a:off x="4283824" y="1919693"/>
            <a:ext cx="3891915" cy="451484"/>
          </a:xfrm>
          <a:prstGeom prst="rect">
            <a:avLst/>
          </a:prstGeom>
        </p:spPr>
        <p:txBody>
          <a:bodyPr vert="horz" wrap="square" lIns="0" tIns="12065" rIns="0" bIns="0" rtlCol="0">
            <a:spAutoFit/>
          </a:bodyPr>
          <a:lstStyle/>
          <a:p>
            <a:pPr marL="12700">
              <a:lnSpc>
                <a:spcPct val="100000"/>
              </a:lnSpc>
              <a:spcBef>
                <a:spcPts val="95"/>
              </a:spcBef>
            </a:pPr>
            <a:r>
              <a:rPr sz="2800" b="1" spc="-35" dirty="0">
                <a:solidFill>
                  <a:srgbClr val="FFFFFF"/>
                </a:solidFill>
                <a:latin typeface="微软雅黑" panose="020B0503020204020204" charset="-122"/>
                <a:cs typeface="微软雅黑" panose="020B0503020204020204" charset="-122"/>
              </a:rPr>
              <a:t>生产经营单位主要负责</a:t>
            </a:r>
            <a:r>
              <a:rPr sz="2800" b="1" spc="-5" dirty="0">
                <a:solidFill>
                  <a:srgbClr val="FFFFFF"/>
                </a:solidFill>
                <a:latin typeface="微软雅黑" panose="020B0503020204020204" charset="-122"/>
                <a:cs typeface="微软雅黑" panose="020B0503020204020204" charset="-122"/>
              </a:rPr>
              <a:t>人</a:t>
            </a:r>
            <a:endParaRPr sz="2800">
              <a:latin typeface="微软雅黑" panose="020B0503020204020204" charset="-122"/>
              <a:cs typeface="微软雅黑" panose="020B0503020204020204" charset="-122"/>
            </a:endParaRPr>
          </a:p>
        </p:txBody>
      </p:sp>
      <p:sp>
        <p:nvSpPr>
          <p:cNvPr id="24" name="object 24"/>
          <p:cNvSpPr txBox="1"/>
          <p:nvPr/>
        </p:nvSpPr>
        <p:spPr>
          <a:xfrm>
            <a:off x="796162" y="2763634"/>
            <a:ext cx="610235" cy="574040"/>
          </a:xfrm>
          <a:prstGeom prst="rect">
            <a:avLst/>
          </a:prstGeom>
        </p:spPr>
        <p:txBody>
          <a:bodyPr vert="horz" wrap="square" lIns="0" tIns="12700" rIns="0" bIns="0" rtlCol="0">
            <a:spAutoFit/>
          </a:bodyPr>
          <a:lstStyle/>
          <a:p>
            <a:pPr marL="12700" marR="5080">
              <a:lnSpc>
                <a:spcPct val="100000"/>
              </a:lnSpc>
              <a:spcBef>
                <a:spcPts val="100"/>
              </a:spcBef>
              <a:tabLst>
                <a:tab pos="368300" algn="l"/>
              </a:tabLst>
            </a:pPr>
            <a:r>
              <a:rPr sz="1800" b="1" dirty="0">
                <a:solidFill>
                  <a:srgbClr val="FFFFFF"/>
                </a:solidFill>
                <a:latin typeface="微软雅黑" panose="020B0503020204020204" charset="-122"/>
                <a:cs typeface="微软雅黑" panose="020B0503020204020204" charset="-122"/>
              </a:rPr>
              <a:t>违	法 行为</a:t>
            </a:r>
            <a:endParaRPr sz="1800">
              <a:latin typeface="微软雅黑" panose="020B0503020204020204" charset="-122"/>
              <a:cs typeface="微软雅黑" panose="020B0503020204020204" charset="-122"/>
            </a:endParaRPr>
          </a:p>
        </p:txBody>
      </p:sp>
      <p:sp>
        <p:nvSpPr>
          <p:cNvPr id="25" name="object 25"/>
          <p:cNvSpPr txBox="1"/>
          <p:nvPr/>
        </p:nvSpPr>
        <p:spPr>
          <a:xfrm>
            <a:off x="5134749" y="2903702"/>
            <a:ext cx="253365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微软雅黑" panose="020B0503020204020204" charset="-122"/>
                <a:cs typeface="微软雅黑" panose="020B0503020204020204" charset="-122"/>
              </a:rPr>
              <a:t>未履行安全生产管理职</a:t>
            </a:r>
            <a:r>
              <a:rPr sz="1800" b="1" dirty="0">
                <a:solidFill>
                  <a:srgbClr val="FFFFFF"/>
                </a:solidFill>
                <a:latin typeface="微软雅黑" panose="020B0503020204020204" charset="-122"/>
                <a:cs typeface="微软雅黑" panose="020B0503020204020204" charset="-122"/>
              </a:rPr>
              <a:t>责</a:t>
            </a:r>
            <a:endParaRPr sz="1800">
              <a:latin typeface="微软雅黑" panose="020B0503020204020204" charset="-122"/>
              <a:cs typeface="微软雅黑" panose="020B0503020204020204" charset="-122"/>
            </a:endParaRPr>
          </a:p>
        </p:txBody>
      </p:sp>
      <p:sp>
        <p:nvSpPr>
          <p:cNvPr id="26" name="object 26"/>
          <p:cNvSpPr txBox="1"/>
          <p:nvPr/>
        </p:nvSpPr>
        <p:spPr>
          <a:xfrm>
            <a:off x="928687" y="4423689"/>
            <a:ext cx="254000" cy="1122680"/>
          </a:xfrm>
          <a:prstGeom prst="rect">
            <a:avLst/>
          </a:prstGeom>
        </p:spPr>
        <p:txBody>
          <a:bodyPr vert="horz" wrap="square" lIns="0" tIns="12700" rIns="0" bIns="0" rtlCol="0">
            <a:spAutoFit/>
          </a:bodyPr>
          <a:lstStyle/>
          <a:p>
            <a:pPr marL="12700" marR="5080" algn="just">
              <a:lnSpc>
                <a:spcPct val="100000"/>
              </a:lnSpc>
              <a:spcBef>
                <a:spcPts val="100"/>
              </a:spcBef>
            </a:pPr>
            <a:r>
              <a:rPr sz="1800" b="1" dirty="0">
                <a:solidFill>
                  <a:srgbClr val="FFFFFF"/>
                </a:solidFill>
                <a:latin typeface="微软雅黑" panose="020B0503020204020204" charset="-122"/>
                <a:cs typeface="微软雅黑" panose="020B0503020204020204" charset="-122"/>
              </a:rPr>
              <a:t>违 法 后 果</a:t>
            </a:r>
            <a:endParaRPr sz="1800">
              <a:latin typeface="微软雅黑" panose="020B0503020204020204" charset="-122"/>
              <a:cs typeface="微软雅黑" panose="020B0503020204020204" charset="-122"/>
            </a:endParaRPr>
          </a:p>
        </p:txBody>
      </p:sp>
      <p:sp>
        <p:nvSpPr>
          <p:cNvPr id="27" name="object 27"/>
          <p:cNvSpPr/>
          <p:nvPr/>
        </p:nvSpPr>
        <p:spPr>
          <a:xfrm>
            <a:off x="6229718" y="3559378"/>
            <a:ext cx="20320" cy="57150"/>
          </a:xfrm>
          <a:custGeom>
            <a:avLst/>
            <a:gdLst/>
            <a:ahLst/>
            <a:cxnLst/>
            <a:rect l="l" t="t" r="r" b="b"/>
            <a:pathLst>
              <a:path w="20320" h="57150">
                <a:moveTo>
                  <a:pt x="19812" y="0"/>
                </a:moveTo>
                <a:lnTo>
                  <a:pt x="19812" y="57010"/>
                </a:lnTo>
                <a:lnTo>
                  <a:pt x="0" y="57010"/>
                </a:lnTo>
                <a:lnTo>
                  <a:pt x="0" y="0"/>
                </a:lnTo>
                <a:lnTo>
                  <a:pt x="19812" y="0"/>
                </a:lnTo>
                <a:close/>
              </a:path>
            </a:pathLst>
          </a:custGeom>
          <a:solidFill>
            <a:srgbClr val="1F5A6B"/>
          </a:solidFill>
        </p:spPr>
        <p:txBody>
          <a:bodyPr wrap="square" lIns="0" tIns="0" rIns="0" bIns="0" rtlCol="0"/>
          <a:lstStyle/>
          <a:p/>
        </p:txBody>
      </p:sp>
      <p:sp>
        <p:nvSpPr>
          <p:cNvPr id="28" name="object 28"/>
          <p:cNvSpPr/>
          <p:nvPr/>
        </p:nvSpPr>
        <p:spPr>
          <a:xfrm>
            <a:off x="6239624" y="3952912"/>
            <a:ext cx="0" cy="90805"/>
          </a:xfrm>
          <a:custGeom>
            <a:avLst/>
            <a:gdLst/>
            <a:ahLst/>
            <a:cxnLst/>
            <a:rect l="l" t="t" r="r" b="b"/>
            <a:pathLst>
              <a:path h="90804">
                <a:moveTo>
                  <a:pt x="0" y="0"/>
                </a:moveTo>
                <a:lnTo>
                  <a:pt x="0" y="90436"/>
                </a:lnTo>
              </a:path>
            </a:pathLst>
          </a:custGeom>
          <a:ln w="19812">
            <a:solidFill>
              <a:srgbClr val="1F5A6B"/>
            </a:solidFill>
          </a:ln>
        </p:spPr>
        <p:txBody>
          <a:bodyPr wrap="square" lIns="0" tIns="0" rIns="0" bIns="0" rtlCol="0"/>
          <a:lstStyle/>
          <a:p/>
        </p:txBody>
      </p:sp>
      <p:sp>
        <p:nvSpPr>
          <p:cNvPr id="29" name="object 29"/>
          <p:cNvSpPr/>
          <p:nvPr/>
        </p:nvSpPr>
        <p:spPr>
          <a:xfrm>
            <a:off x="2392984" y="4043349"/>
            <a:ext cx="8460105" cy="2331085"/>
          </a:xfrm>
          <a:custGeom>
            <a:avLst/>
            <a:gdLst/>
            <a:ahLst/>
            <a:cxnLst/>
            <a:rect l="l" t="t" r="r" b="b"/>
            <a:pathLst>
              <a:path w="8460105" h="2331085">
                <a:moveTo>
                  <a:pt x="0" y="2330551"/>
                </a:moveTo>
                <a:lnTo>
                  <a:pt x="8459800" y="2330551"/>
                </a:lnTo>
                <a:lnTo>
                  <a:pt x="8459800" y="0"/>
                </a:lnTo>
                <a:lnTo>
                  <a:pt x="0" y="0"/>
                </a:lnTo>
                <a:lnTo>
                  <a:pt x="0" y="2330551"/>
                </a:lnTo>
                <a:close/>
              </a:path>
            </a:pathLst>
          </a:custGeom>
          <a:solidFill>
            <a:srgbClr val="FFFFFF"/>
          </a:solidFill>
        </p:spPr>
        <p:txBody>
          <a:bodyPr wrap="square" lIns="0" tIns="0" rIns="0" bIns="0" rtlCol="0"/>
          <a:lstStyle/>
          <a:p/>
        </p:txBody>
      </p:sp>
      <p:sp>
        <p:nvSpPr>
          <p:cNvPr id="30" name="object 30"/>
          <p:cNvSpPr/>
          <p:nvPr/>
        </p:nvSpPr>
        <p:spPr>
          <a:xfrm>
            <a:off x="2386888" y="4037253"/>
            <a:ext cx="8472170" cy="2343150"/>
          </a:xfrm>
          <a:custGeom>
            <a:avLst/>
            <a:gdLst/>
            <a:ahLst/>
            <a:cxnLst/>
            <a:rect l="l" t="t" r="r" b="b"/>
            <a:pathLst>
              <a:path w="8472170" h="2343150">
                <a:moveTo>
                  <a:pt x="8465896" y="2342743"/>
                </a:moveTo>
                <a:lnTo>
                  <a:pt x="6096" y="2342743"/>
                </a:lnTo>
                <a:lnTo>
                  <a:pt x="4216" y="2342438"/>
                </a:lnTo>
                <a:lnTo>
                  <a:pt x="2514" y="2341575"/>
                </a:lnTo>
                <a:lnTo>
                  <a:pt x="1168" y="2340229"/>
                </a:lnTo>
                <a:lnTo>
                  <a:pt x="304" y="2338527"/>
                </a:lnTo>
                <a:lnTo>
                  <a:pt x="0" y="2336647"/>
                </a:lnTo>
                <a:lnTo>
                  <a:pt x="0" y="6096"/>
                </a:lnTo>
                <a:lnTo>
                  <a:pt x="6096" y="0"/>
                </a:lnTo>
                <a:lnTo>
                  <a:pt x="8465896" y="0"/>
                </a:lnTo>
                <a:lnTo>
                  <a:pt x="8471992" y="6096"/>
                </a:lnTo>
                <a:lnTo>
                  <a:pt x="12192" y="6096"/>
                </a:lnTo>
                <a:lnTo>
                  <a:pt x="6096" y="12191"/>
                </a:lnTo>
                <a:lnTo>
                  <a:pt x="12192" y="12191"/>
                </a:lnTo>
                <a:lnTo>
                  <a:pt x="12192" y="2330551"/>
                </a:lnTo>
                <a:lnTo>
                  <a:pt x="6096" y="2330551"/>
                </a:lnTo>
                <a:lnTo>
                  <a:pt x="12192" y="2336647"/>
                </a:lnTo>
                <a:lnTo>
                  <a:pt x="8471992" y="2336647"/>
                </a:lnTo>
                <a:lnTo>
                  <a:pt x="8471700" y="2338527"/>
                </a:lnTo>
                <a:lnTo>
                  <a:pt x="8470823" y="2340229"/>
                </a:lnTo>
                <a:lnTo>
                  <a:pt x="8469477" y="2341575"/>
                </a:lnTo>
                <a:lnTo>
                  <a:pt x="8467775" y="2342438"/>
                </a:lnTo>
                <a:lnTo>
                  <a:pt x="8465896" y="2342743"/>
                </a:lnTo>
                <a:close/>
              </a:path>
              <a:path w="8472170" h="2343150">
                <a:moveTo>
                  <a:pt x="12192" y="12191"/>
                </a:moveTo>
                <a:lnTo>
                  <a:pt x="6096" y="12191"/>
                </a:lnTo>
                <a:lnTo>
                  <a:pt x="12192" y="6096"/>
                </a:lnTo>
                <a:lnTo>
                  <a:pt x="12192" y="12191"/>
                </a:lnTo>
                <a:close/>
              </a:path>
              <a:path w="8472170" h="2343150">
                <a:moveTo>
                  <a:pt x="8459800" y="12191"/>
                </a:moveTo>
                <a:lnTo>
                  <a:pt x="12192" y="12191"/>
                </a:lnTo>
                <a:lnTo>
                  <a:pt x="12192" y="6096"/>
                </a:lnTo>
                <a:lnTo>
                  <a:pt x="8459800" y="6096"/>
                </a:lnTo>
                <a:lnTo>
                  <a:pt x="8459800" y="12191"/>
                </a:lnTo>
                <a:close/>
              </a:path>
              <a:path w="8472170" h="2343150">
                <a:moveTo>
                  <a:pt x="8459800" y="2336647"/>
                </a:moveTo>
                <a:lnTo>
                  <a:pt x="8459800" y="6096"/>
                </a:lnTo>
                <a:lnTo>
                  <a:pt x="8465896" y="12191"/>
                </a:lnTo>
                <a:lnTo>
                  <a:pt x="8471992" y="12191"/>
                </a:lnTo>
                <a:lnTo>
                  <a:pt x="8471992" y="2330551"/>
                </a:lnTo>
                <a:lnTo>
                  <a:pt x="8465896" y="2330551"/>
                </a:lnTo>
                <a:lnTo>
                  <a:pt x="8459800" y="2336647"/>
                </a:lnTo>
                <a:close/>
              </a:path>
              <a:path w="8472170" h="2343150">
                <a:moveTo>
                  <a:pt x="8471992" y="12191"/>
                </a:moveTo>
                <a:lnTo>
                  <a:pt x="8465896" y="12191"/>
                </a:lnTo>
                <a:lnTo>
                  <a:pt x="8459800" y="6096"/>
                </a:lnTo>
                <a:lnTo>
                  <a:pt x="8471992" y="6096"/>
                </a:lnTo>
                <a:lnTo>
                  <a:pt x="8471992" y="12191"/>
                </a:lnTo>
                <a:close/>
              </a:path>
              <a:path w="8472170" h="2343150">
                <a:moveTo>
                  <a:pt x="12192" y="2336647"/>
                </a:moveTo>
                <a:lnTo>
                  <a:pt x="6096" y="2330551"/>
                </a:lnTo>
                <a:lnTo>
                  <a:pt x="12192" y="2330551"/>
                </a:lnTo>
                <a:lnTo>
                  <a:pt x="12192" y="2336647"/>
                </a:lnTo>
                <a:close/>
              </a:path>
              <a:path w="8472170" h="2343150">
                <a:moveTo>
                  <a:pt x="8459800" y="2336647"/>
                </a:moveTo>
                <a:lnTo>
                  <a:pt x="12192" y="2336647"/>
                </a:lnTo>
                <a:lnTo>
                  <a:pt x="12192" y="2330551"/>
                </a:lnTo>
                <a:lnTo>
                  <a:pt x="8459800" y="2330551"/>
                </a:lnTo>
                <a:lnTo>
                  <a:pt x="8459800" y="2336647"/>
                </a:lnTo>
                <a:close/>
              </a:path>
              <a:path w="8472170" h="2343150">
                <a:moveTo>
                  <a:pt x="8471992" y="2336647"/>
                </a:moveTo>
                <a:lnTo>
                  <a:pt x="8459800" y="2336647"/>
                </a:lnTo>
                <a:lnTo>
                  <a:pt x="8465896" y="2330551"/>
                </a:lnTo>
                <a:lnTo>
                  <a:pt x="8471992" y="2330551"/>
                </a:lnTo>
                <a:lnTo>
                  <a:pt x="8471992" y="2336647"/>
                </a:lnTo>
                <a:close/>
              </a:path>
            </a:pathLst>
          </a:custGeom>
          <a:solidFill>
            <a:srgbClr val="1F5A6B"/>
          </a:solidFill>
        </p:spPr>
        <p:txBody>
          <a:bodyPr wrap="square" lIns="0" tIns="0" rIns="0" bIns="0" rtlCol="0"/>
          <a:lstStyle/>
          <a:p/>
        </p:txBody>
      </p:sp>
      <p:sp>
        <p:nvSpPr>
          <p:cNvPr id="31" name="object 31"/>
          <p:cNvSpPr/>
          <p:nvPr/>
        </p:nvSpPr>
        <p:spPr>
          <a:xfrm>
            <a:off x="3663073" y="4208881"/>
            <a:ext cx="0" cy="1739900"/>
          </a:xfrm>
          <a:custGeom>
            <a:avLst/>
            <a:gdLst/>
            <a:ahLst/>
            <a:cxnLst/>
            <a:rect l="l" t="t" r="r" b="b"/>
            <a:pathLst>
              <a:path h="1739900">
                <a:moveTo>
                  <a:pt x="0" y="0"/>
                </a:moveTo>
                <a:lnTo>
                  <a:pt x="0" y="1739684"/>
                </a:lnTo>
              </a:path>
            </a:pathLst>
          </a:custGeom>
          <a:ln w="9143">
            <a:solidFill>
              <a:srgbClr val="CC6600"/>
            </a:solidFill>
          </a:ln>
        </p:spPr>
        <p:txBody>
          <a:bodyPr wrap="square" lIns="0" tIns="0" rIns="0" bIns="0" rtlCol="0"/>
          <a:lstStyle/>
          <a:p/>
        </p:txBody>
      </p:sp>
      <p:sp>
        <p:nvSpPr>
          <p:cNvPr id="32" name="object 32"/>
          <p:cNvSpPr txBox="1"/>
          <p:nvPr/>
        </p:nvSpPr>
        <p:spPr>
          <a:xfrm>
            <a:off x="3272358" y="5864097"/>
            <a:ext cx="219075" cy="186690"/>
          </a:xfrm>
          <a:prstGeom prst="rect">
            <a:avLst/>
          </a:prstGeom>
        </p:spPr>
        <p:txBody>
          <a:bodyPr vert="horz" wrap="square" lIns="0" tIns="13335" rIns="0" bIns="0" rtlCol="0">
            <a:spAutoFit/>
          </a:bodyPr>
          <a:lstStyle/>
          <a:p>
            <a:pPr marL="12700">
              <a:lnSpc>
                <a:spcPct val="100000"/>
              </a:lnSpc>
              <a:spcBef>
                <a:spcPts val="105"/>
              </a:spcBef>
            </a:pPr>
            <a:r>
              <a:rPr sz="1050" spc="-5" dirty="0">
                <a:solidFill>
                  <a:srgbClr val="575757"/>
                </a:solidFill>
                <a:latin typeface="Arial" panose="020B0604020202020204"/>
                <a:cs typeface="Arial" panose="020B0604020202020204"/>
              </a:rPr>
              <a:t>0</a:t>
            </a:r>
            <a:r>
              <a:rPr sz="1050" dirty="0">
                <a:solidFill>
                  <a:srgbClr val="575757"/>
                </a:solidFill>
                <a:latin typeface="Arial" panose="020B0604020202020204"/>
                <a:cs typeface="Arial" panose="020B0604020202020204"/>
              </a:rPr>
              <a:t>%</a:t>
            </a:r>
            <a:endParaRPr sz="1050">
              <a:latin typeface="Arial" panose="020B0604020202020204"/>
              <a:cs typeface="Arial" panose="020B0604020202020204"/>
            </a:endParaRPr>
          </a:p>
        </p:txBody>
      </p:sp>
      <p:sp>
        <p:nvSpPr>
          <p:cNvPr id="33" name="object 33"/>
          <p:cNvSpPr txBox="1"/>
          <p:nvPr/>
        </p:nvSpPr>
        <p:spPr>
          <a:xfrm>
            <a:off x="3181591" y="5515940"/>
            <a:ext cx="291465" cy="186690"/>
          </a:xfrm>
          <a:prstGeom prst="rect">
            <a:avLst/>
          </a:prstGeom>
        </p:spPr>
        <p:txBody>
          <a:bodyPr vert="horz" wrap="square" lIns="0" tIns="13335" rIns="0" bIns="0" rtlCol="0">
            <a:spAutoFit/>
          </a:bodyPr>
          <a:lstStyle/>
          <a:p>
            <a:pPr marL="12700">
              <a:lnSpc>
                <a:spcPct val="100000"/>
              </a:lnSpc>
              <a:spcBef>
                <a:spcPts val="105"/>
              </a:spcBef>
            </a:pPr>
            <a:r>
              <a:rPr sz="1050" spc="-5" dirty="0">
                <a:solidFill>
                  <a:srgbClr val="575757"/>
                </a:solidFill>
                <a:latin typeface="Arial" panose="020B0604020202020204"/>
                <a:cs typeface="Arial" panose="020B0604020202020204"/>
              </a:rPr>
              <a:t>2</a:t>
            </a:r>
            <a:r>
              <a:rPr sz="1050" spc="-20" dirty="0">
                <a:solidFill>
                  <a:srgbClr val="575757"/>
                </a:solidFill>
                <a:latin typeface="Arial" panose="020B0604020202020204"/>
                <a:cs typeface="Arial" panose="020B0604020202020204"/>
              </a:rPr>
              <a:t>0</a:t>
            </a:r>
            <a:r>
              <a:rPr sz="1050" dirty="0">
                <a:solidFill>
                  <a:srgbClr val="575757"/>
                </a:solidFill>
                <a:latin typeface="Arial" panose="020B0604020202020204"/>
                <a:cs typeface="Arial" panose="020B0604020202020204"/>
              </a:rPr>
              <a:t>%</a:t>
            </a:r>
            <a:endParaRPr sz="1050">
              <a:latin typeface="Arial" panose="020B0604020202020204"/>
              <a:cs typeface="Arial" panose="020B0604020202020204"/>
            </a:endParaRPr>
          </a:p>
        </p:txBody>
      </p:sp>
      <p:sp>
        <p:nvSpPr>
          <p:cNvPr id="34" name="object 34"/>
          <p:cNvSpPr txBox="1"/>
          <p:nvPr/>
        </p:nvSpPr>
        <p:spPr>
          <a:xfrm>
            <a:off x="3181591" y="4820068"/>
            <a:ext cx="291465" cy="186690"/>
          </a:xfrm>
          <a:prstGeom prst="rect">
            <a:avLst/>
          </a:prstGeom>
        </p:spPr>
        <p:txBody>
          <a:bodyPr vert="horz" wrap="square" lIns="0" tIns="13335" rIns="0" bIns="0" rtlCol="0">
            <a:spAutoFit/>
          </a:bodyPr>
          <a:lstStyle/>
          <a:p>
            <a:pPr marL="12700">
              <a:lnSpc>
                <a:spcPct val="100000"/>
              </a:lnSpc>
              <a:spcBef>
                <a:spcPts val="105"/>
              </a:spcBef>
            </a:pPr>
            <a:r>
              <a:rPr sz="1050" spc="-5" dirty="0">
                <a:solidFill>
                  <a:srgbClr val="575757"/>
                </a:solidFill>
                <a:latin typeface="Arial" panose="020B0604020202020204"/>
                <a:cs typeface="Arial" panose="020B0604020202020204"/>
              </a:rPr>
              <a:t>6</a:t>
            </a:r>
            <a:r>
              <a:rPr sz="1050" spc="-20" dirty="0">
                <a:solidFill>
                  <a:srgbClr val="575757"/>
                </a:solidFill>
                <a:latin typeface="Arial" panose="020B0604020202020204"/>
                <a:cs typeface="Arial" panose="020B0604020202020204"/>
              </a:rPr>
              <a:t>0</a:t>
            </a:r>
            <a:r>
              <a:rPr sz="1050" dirty="0">
                <a:solidFill>
                  <a:srgbClr val="575757"/>
                </a:solidFill>
                <a:latin typeface="Arial" panose="020B0604020202020204"/>
                <a:cs typeface="Arial" panose="020B0604020202020204"/>
              </a:rPr>
              <a:t>%</a:t>
            </a:r>
            <a:endParaRPr sz="1050">
              <a:latin typeface="Arial" panose="020B0604020202020204"/>
              <a:cs typeface="Arial" panose="020B0604020202020204"/>
            </a:endParaRPr>
          </a:p>
        </p:txBody>
      </p:sp>
      <p:sp>
        <p:nvSpPr>
          <p:cNvPr id="35" name="object 35"/>
          <p:cNvSpPr txBox="1"/>
          <p:nvPr/>
        </p:nvSpPr>
        <p:spPr>
          <a:xfrm>
            <a:off x="3181591" y="4471936"/>
            <a:ext cx="291465" cy="186690"/>
          </a:xfrm>
          <a:prstGeom prst="rect">
            <a:avLst/>
          </a:prstGeom>
        </p:spPr>
        <p:txBody>
          <a:bodyPr vert="horz" wrap="square" lIns="0" tIns="13335" rIns="0" bIns="0" rtlCol="0">
            <a:spAutoFit/>
          </a:bodyPr>
          <a:lstStyle/>
          <a:p>
            <a:pPr marL="12700">
              <a:lnSpc>
                <a:spcPct val="100000"/>
              </a:lnSpc>
              <a:spcBef>
                <a:spcPts val="105"/>
              </a:spcBef>
            </a:pPr>
            <a:r>
              <a:rPr sz="1050" spc="-5" dirty="0">
                <a:solidFill>
                  <a:srgbClr val="575757"/>
                </a:solidFill>
                <a:latin typeface="Arial" panose="020B0604020202020204"/>
                <a:cs typeface="Arial" panose="020B0604020202020204"/>
              </a:rPr>
              <a:t>8</a:t>
            </a:r>
            <a:r>
              <a:rPr sz="1050" spc="-20" dirty="0">
                <a:solidFill>
                  <a:srgbClr val="575757"/>
                </a:solidFill>
                <a:latin typeface="Arial" panose="020B0604020202020204"/>
                <a:cs typeface="Arial" panose="020B0604020202020204"/>
              </a:rPr>
              <a:t>0</a:t>
            </a:r>
            <a:r>
              <a:rPr sz="1050" dirty="0">
                <a:solidFill>
                  <a:srgbClr val="575757"/>
                </a:solidFill>
                <a:latin typeface="Arial" panose="020B0604020202020204"/>
                <a:cs typeface="Arial" panose="020B0604020202020204"/>
              </a:rPr>
              <a:t>%</a:t>
            </a:r>
            <a:endParaRPr sz="1050">
              <a:latin typeface="Arial" panose="020B0604020202020204"/>
              <a:cs typeface="Arial" panose="020B0604020202020204"/>
            </a:endParaRPr>
          </a:p>
        </p:txBody>
      </p:sp>
      <p:sp>
        <p:nvSpPr>
          <p:cNvPr id="36" name="object 36"/>
          <p:cNvSpPr txBox="1"/>
          <p:nvPr/>
        </p:nvSpPr>
        <p:spPr>
          <a:xfrm>
            <a:off x="3090976" y="4123969"/>
            <a:ext cx="365760" cy="186690"/>
          </a:xfrm>
          <a:prstGeom prst="rect">
            <a:avLst/>
          </a:prstGeom>
        </p:spPr>
        <p:txBody>
          <a:bodyPr vert="horz" wrap="square" lIns="0" tIns="13335" rIns="0" bIns="0" rtlCol="0">
            <a:spAutoFit/>
          </a:bodyPr>
          <a:lstStyle/>
          <a:p>
            <a:pPr marL="12700">
              <a:lnSpc>
                <a:spcPct val="100000"/>
              </a:lnSpc>
              <a:spcBef>
                <a:spcPts val="105"/>
              </a:spcBef>
            </a:pPr>
            <a:r>
              <a:rPr sz="1050" spc="-5" dirty="0">
                <a:solidFill>
                  <a:srgbClr val="575757"/>
                </a:solidFill>
                <a:latin typeface="Arial" panose="020B0604020202020204"/>
                <a:cs typeface="Arial" panose="020B0604020202020204"/>
              </a:rPr>
              <a:t>1</a:t>
            </a:r>
            <a:r>
              <a:rPr sz="1050" spc="-20" dirty="0">
                <a:solidFill>
                  <a:srgbClr val="575757"/>
                </a:solidFill>
                <a:latin typeface="Arial" panose="020B0604020202020204"/>
                <a:cs typeface="Arial" panose="020B0604020202020204"/>
              </a:rPr>
              <a:t>0</a:t>
            </a:r>
            <a:r>
              <a:rPr sz="1050" spc="-5" dirty="0">
                <a:solidFill>
                  <a:srgbClr val="575757"/>
                </a:solidFill>
                <a:latin typeface="Arial" panose="020B0604020202020204"/>
                <a:cs typeface="Arial" panose="020B0604020202020204"/>
              </a:rPr>
              <a:t>0</a:t>
            </a:r>
            <a:r>
              <a:rPr sz="1050" dirty="0">
                <a:solidFill>
                  <a:srgbClr val="575757"/>
                </a:solidFill>
                <a:latin typeface="Arial" panose="020B0604020202020204"/>
                <a:cs typeface="Arial" panose="020B0604020202020204"/>
              </a:rPr>
              <a:t>%</a:t>
            </a:r>
            <a:endParaRPr sz="1050">
              <a:latin typeface="Arial" panose="020B0604020202020204"/>
              <a:cs typeface="Arial" panose="020B0604020202020204"/>
            </a:endParaRPr>
          </a:p>
        </p:txBody>
      </p:sp>
      <p:sp>
        <p:nvSpPr>
          <p:cNvPr id="37" name="object 37"/>
          <p:cNvSpPr txBox="1"/>
          <p:nvPr/>
        </p:nvSpPr>
        <p:spPr>
          <a:xfrm>
            <a:off x="3960088" y="6055880"/>
            <a:ext cx="737235" cy="240029"/>
          </a:xfrm>
          <a:prstGeom prst="rect">
            <a:avLst/>
          </a:prstGeom>
        </p:spPr>
        <p:txBody>
          <a:bodyPr vert="horz" wrap="square" lIns="0" tIns="13335" rIns="0" bIns="0" rtlCol="0">
            <a:spAutoFit/>
          </a:bodyPr>
          <a:lstStyle/>
          <a:p>
            <a:pPr marL="12700">
              <a:lnSpc>
                <a:spcPct val="100000"/>
              </a:lnSpc>
              <a:spcBef>
                <a:spcPts val="105"/>
              </a:spcBef>
            </a:pPr>
            <a:r>
              <a:rPr sz="1400" b="1" dirty="0">
                <a:solidFill>
                  <a:srgbClr val="1F5A6B"/>
                </a:solidFill>
                <a:latin typeface="微软雅黑" panose="020B0503020204020204" charset="-122"/>
                <a:cs typeface="微软雅黑" panose="020B0503020204020204" charset="-122"/>
              </a:rPr>
              <a:t>一般事</a:t>
            </a:r>
            <a:r>
              <a:rPr sz="1400" b="1" spc="5" dirty="0">
                <a:solidFill>
                  <a:srgbClr val="1F5A6B"/>
                </a:solidFill>
                <a:latin typeface="微软雅黑" panose="020B0503020204020204" charset="-122"/>
                <a:cs typeface="微软雅黑" panose="020B0503020204020204" charset="-122"/>
              </a:rPr>
              <a:t>故</a:t>
            </a:r>
            <a:endParaRPr sz="1400">
              <a:latin typeface="微软雅黑" panose="020B0503020204020204" charset="-122"/>
              <a:cs typeface="微软雅黑" panose="020B0503020204020204" charset="-122"/>
            </a:endParaRPr>
          </a:p>
        </p:txBody>
      </p:sp>
      <p:sp>
        <p:nvSpPr>
          <p:cNvPr id="38" name="object 38"/>
          <p:cNvSpPr txBox="1"/>
          <p:nvPr/>
        </p:nvSpPr>
        <p:spPr>
          <a:xfrm>
            <a:off x="5457710" y="6055880"/>
            <a:ext cx="737235" cy="240029"/>
          </a:xfrm>
          <a:prstGeom prst="rect">
            <a:avLst/>
          </a:prstGeom>
        </p:spPr>
        <p:txBody>
          <a:bodyPr vert="horz" wrap="square" lIns="0" tIns="13335" rIns="0" bIns="0" rtlCol="0">
            <a:spAutoFit/>
          </a:bodyPr>
          <a:lstStyle/>
          <a:p>
            <a:pPr marL="12700">
              <a:lnSpc>
                <a:spcPct val="100000"/>
              </a:lnSpc>
              <a:spcBef>
                <a:spcPts val="105"/>
              </a:spcBef>
            </a:pPr>
            <a:r>
              <a:rPr sz="1400" b="1" dirty="0">
                <a:solidFill>
                  <a:srgbClr val="1F5A6B"/>
                </a:solidFill>
                <a:latin typeface="微软雅黑" panose="020B0503020204020204" charset="-122"/>
                <a:cs typeface="微软雅黑" panose="020B0503020204020204" charset="-122"/>
              </a:rPr>
              <a:t>较大事</a:t>
            </a:r>
            <a:r>
              <a:rPr sz="1400" b="1" spc="5" dirty="0">
                <a:solidFill>
                  <a:srgbClr val="1F5A6B"/>
                </a:solidFill>
                <a:latin typeface="微软雅黑" panose="020B0503020204020204" charset="-122"/>
                <a:cs typeface="微软雅黑" panose="020B0503020204020204" charset="-122"/>
              </a:rPr>
              <a:t>故</a:t>
            </a:r>
            <a:endParaRPr sz="1400">
              <a:latin typeface="微软雅黑" panose="020B0503020204020204" charset="-122"/>
              <a:cs typeface="微软雅黑" panose="020B0503020204020204" charset="-122"/>
            </a:endParaRPr>
          </a:p>
        </p:txBody>
      </p:sp>
      <p:sp>
        <p:nvSpPr>
          <p:cNvPr id="39" name="object 39"/>
          <p:cNvSpPr txBox="1"/>
          <p:nvPr/>
        </p:nvSpPr>
        <p:spPr>
          <a:xfrm>
            <a:off x="6955015" y="6055880"/>
            <a:ext cx="737235" cy="240029"/>
          </a:xfrm>
          <a:prstGeom prst="rect">
            <a:avLst/>
          </a:prstGeom>
        </p:spPr>
        <p:txBody>
          <a:bodyPr vert="horz" wrap="square" lIns="0" tIns="13335" rIns="0" bIns="0" rtlCol="0">
            <a:spAutoFit/>
          </a:bodyPr>
          <a:lstStyle/>
          <a:p>
            <a:pPr marL="12700">
              <a:lnSpc>
                <a:spcPct val="100000"/>
              </a:lnSpc>
              <a:spcBef>
                <a:spcPts val="105"/>
              </a:spcBef>
            </a:pPr>
            <a:r>
              <a:rPr sz="1400" b="1" dirty="0">
                <a:solidFill>
                  <a:srgbClr val="1F5A6B"/>
                </a:solidFill>
                <a:latin typeface="微软雅黑" panose="020B0503020204020204" charset="-122"/>
                <a:cs typeface="微软雅黑" panose="020B0503020204020204" charset="-122"/>
              </a:rPr>
              <a:t>重大事</a:t>
            </a:r>
            <a:r>
              <a:rPr sz="1400" b="1" spc="5" dirty="0">
                <a:solidFill>
                  <a:srgbClr val="1F5A6B"/>
                </a:solidFill>
                <a:latin typeface="微软雅黑" panose="020B0503020204020204" charset="-122"/>
                <a:cs typeface="微软雅黑" panose="020B0503020204020204" charset="-122"/>
              </a:rPr>
              <a:t>故</a:t>
            </a:r>
            <a:endParaRPr sz="1400">
              <a:latin typeface="微软雅黑" panose="020B0503020204020204" charset="-122"/>
              <a:cs typeface="微软雅黑" panose="020B0503020204020204" charset="-122"/>
            </a:endParaRPr>
          </a:p>
        </p:txBody>
      </p:sp>
      <p:sp>
        <p:nvSpPr>
          <p:cNvPr id="40" name="object 40"/>
          <p:cNvSpPr txBox="1"/>
          <p:nvPr/>
        </p:nvSpPr>
        <p:spPr>
          <a:xfrm>
            <a:off x="8233968" y="6055880"/>
            <a:ext cx="1092835" cy="240029"/>
          </a:xfrm>
          <a:prstGeom prst="rect">
            <a:avLst/>
          </a:prstGeom>
        </p:spPr>
        <p:txBody>
          <a:bodyPr vert="horz" wrap="square" lIns="0" tIns="13335" rIns="0" bIns="0" rtlCol="0">
            <a:spAutoFit/>
          </a:bodyPr>
          <a:lstStyle/>
          <a:p>
            <a:pPr marL="12700">
              <a:lnSpc>
                <a:spcPct val="100000"/>
              </a:lnSpc>
              <a:spcBef>
                <a:spcPts val="105"/>
              </a:spcBef>
            </a:pPr>
            <a:r>
              <a:rPr sz="1400" b="1" dirty="0">
                <a:solidFill>
                  <a:srgbClr val="1F5A6B"/>
                </a:solidFill>
                <a:latin typeface="微软雅黑" panose="020B0503020204020204" charset="-122"/>
                <a:cs typeface="微软雅黑" panose="020B0503020204020204" charset="-122"/>
              </a:rPr>
              <a:t>特别重大事</a:t>
            </a:r>
            <a:r>
              <a:rPr sz="1400" b="1" spc="5" dirty="0">
                <a:solidFill>
                  <a:srgbClr val="1F5A6B"/>
                </a:solidFill>
                <a:latin typeface="微软雅黑" panose="020B0503020204020204" charset="-122"/>
                <a:cs typeface="微软雅黑" panose="020B0503020204020204" charset="-122"/>
              </a:rPr>
              <a:t>故</a:t>
            </a:r>
            <a:endParaRPr sz="1400">
              <a:latin typeface="微软雅黑" panose="020B0503020204020204" charset="-122"/>
              <a:cs typeface="微软雅黑" panose="020B0503020204020204" charset="-122"/>
            </a:endParaRPr>
          </a:p>
        </p:txBody>
      </p:sp>
      <p:sp>
        <p:nvSpPr>
          <p:cNvPr id="41" name="object 41"/>
          <p:cNvSpPr txBox="1"/>
          <p:nvPr/>
        </p:nvSpPr>
        <p:spPr>
          <a:xfrm>
            <a:off x="2728848" y="4528553"/>
            <a:ext cx="744220" cy="1671320"/>
          </a:xfrm>
          <a:prstGeom prst="rect">
            <a:avLst/>
          </a:prstGeom>
        </p:spPr>
        <p:txBody>
          <a:bodyPr vert="horz" wrap="square" lIns="0" tIns="12700" rIns="0" bIns="0" rtlCol="0">
            <a:spAutoFit/>
          </a:bodyPr>
          <a:lstStyle/>
          <a:p>
            <a:pPr marL="12700" marR="494665" algn="just">
              <a:lnSpc>
                <a:spcPct val="100000"/>
              </a:lnSpc>
              <a:spcBef>
                <a:spcPts val="100"/>
              </a:spcBef>
            </a:pPr>
            <a:r>
              <a:rPr sz="1800" b="1" dirty="0">
                <a:solidFill>
                  <a:srgbClr val="1F5A6B"/>
                </a:solidFill>
                <a:latin typeface="微软雅黑" panose="020B0503020204020204" charset="-122"/>
                <a:cs typeface="微软雅黑" panose="020B0503020204020204" charset="-122"/>
              </a:rPr>
              <a:t>上 一</a:t>
            </a:r>
            <a:endParaRPr sz="1800">
              <a:latin typeface="微软雅黑" panose="020B0503020204020204" charset="-122"/>
              <a:cs typeface="微软雅黑" panose="020B0503020204020204" charset="-122"/>
            </a:endParaRPr>
          </a:p>
          <a:p>
            <a:pPr marL="12700">
              <a:lnSpc>
                <a:spcPct val="100000"/>
              </a:lnSpc>
              <a:tabLst>
                <a:tab pos="464820" algn="l"/>
              </a:tabLst>
            </a:pPr>
            <a:r>
              <a:rPr sz="1800" b="1" dirty="0">
                <a:solidFill>
                  <a:srgbClr val="1F5A6B"/>
                </a:solidFill>
                <a:latin typeface="微软雅黑" panose="020B0503020204020204" charset="-122"/>
                <a:cs typeface="微软雅黑" panose="020B0503020204020204" charset="-122"/>
              </a:rPr>
              <a:t>年	</a:t>
            </a:r>
            <a:r>
              <a:rPr sz="1575" spc="-7" baseline="3000" dirty="0">
                <a:solidFill>
                  <a:srgbClr val="575757"/>
                </a:solidFill>
                <a:latin typeface="Arial" panose="020B0604020202020204"/>
                <a:cs typeface="Arial" panose="020B0604020202020204"/>
              </a:rPr>
              <a:t>4</a:t>
            </a:r>
            <a:r>
              <a:rPr sz="1575" spc="-30" baseline="3000" dirty="0">
                <a:solidFill>
                  <a:srgbClr val="575757"/>
                </a:solidFill>
                <a:latin typeface="Arial" panose="020B0604020202020204"/>
                <a:cs typeface="Arial" panose="020B0604020202020204"/>
              </a:rPr>
              <a:t>0</a:t>
            </a:r>
            <a:r>
              <a:rPr sz="1575" baseline="3000" dirty="0">
                <a:solidFill>
                  <a:srgbClr val="575757"/>
                </a:solidFill>
                <a:latin typeface="Arial" panose="020B0604020202020204"/>
                <a:cs typeface="Arial" panose="020B0604020202020204"/>
              </a:rPr>
              <a:t>%</a:t>
            </a:r>
            <a:endParaRPr sz="1575" baseline="3000">
              <a:latin typeface="Arial" panose="020B0604020202020204"/>
              <a:cs typeface="Arial" panose="020B0604020202020204"/>
            </a:endParaRPr>
          </a:p>
          <a:p>
            <a:pPr marL="12700" marR="494665" algn="just">
              <a:lnSpc>
                <a:spcPct val="100000"/>
              </a:lnSpc>
            </a:pPr>
            <a:r>
              <a:rPr sz="1800" b="1" dirty="0">
                <a:solidFill>
                  <a:srgbClr val="1F5A6B"/>
                </a:solidFill>
                <a:latin typeface="微软雅黑" panose="020B0503020204020204" charset="-122"/>
                <a:cs typeface="微软雅黑" panose="020B0503020204020204" charset="-122"/>
              </a:rPr>
              <a:t>年 收 入</a:t>
            </a:r>
            <a:endParaRPr sz="1800">
              <a:latin typeface="微软雅黑" panose="020B0503020204020204" charset="-122"/>
              <a:cs typeface="微软雅黑" panose="020B0503020204020204" charset="-122"/>
            </a:endParaRPr>
          </a:p>
        </p:txBody>
      </p:sp>
      <p:sp>
        <p:nvSpPr>
          <p:cNvPr id="42" name="object 42"/>
          <p:cNvSpPr/>
          <p:nvPr/>
        </p:nvSpPr>
        <p:spPr>
          <a:xfrm>
            <a:off x="9559169" y="4474248"/>
            <a:ext cx="1118235" cy="938530"/>
          </a:xfrm>
          <a:custGeom>
            <a:avLst/>
            <a:gdLst/>
            <a:ahLst/>
            <a:cxnLst/>
            <a:rect l="l" t="t" r="r" b="b"/>
            <a:pathLst>
              <a:path w="1118234" h="938529">
                <a:moveTo>
                  <a:pt x="559619" y="938072"/>
                </a:moveTo>
                <a:lnTo>
                  <a:pt x="558336" y="938072"/>
                </a:lnTo>
                <a:lnTo>
                  <a:pt x="514039" y="936586"/>
                </a:lnTo>
                <a:lnTo>
                  <a:pt x="426637" y="924839"/>
                </a:lnTo>
                <a:lnTo>
                  <a:pt x="343681" y="902030"/>
                </a:lnTo>
                <a:lnTo>
                  <a:pt x="266960" y="869111"/>
                </a:lnTo>
                <a:lnTo>
                  <a:pt x="197606" y="826985"/>
                </a:lnTo>
                <a:lnTo>
                  <a:pt x="136747" y="776541"/>
                </a:lnTo>
                <a:lnTo>
                  <a:pt x="85566" y="718667"/>
                </a:lnTo>
                <a:lnTo>
                  <a:pt x="45231" y="654265"/>
                </a:lnTo>
                <a:lnTo>
                  <a:pt x="16973" y="584250"/>
                </a:lnTo>
                <a:lnTo>
                  <a:pt x="2064" y="509600"/>
                </a:lnTo>
                <a:lnTo>
                  <a:pt x="0" y="470865"/>
                </a:lnTo>
                <a:lnTo>
                  <a:pt x="19" y="467194"/>
                </a:lnTo>
                <a:lnTo>
                  <a:pt x="7080" y="394195"/>
                </a:lnTo>
                <a:lnTo>
                  <a:pt x="28226" y="321386"/>
                </a:lnTo>
                <a:lnTo>
                  <a:pt x="62249" y="253593"/>
                </a:lnTo>
                <a:lnTo>
                  <a:pt x="107867" y="191871"/>
                </a:lnTo>
                <a:lnTo>
                  <a:pt x="163849" y="137160"/>
                </a:lnTo>
                <a:lnTo>
                  <a:pt x="228962" y="90347"/>
                </a:lnTo>
                <a:lnTo>
                  <a:pt x="302038" y="52336"/>
                </a:lnTo>
                <a:lnTo>
                  <a:pt x="381946" y="24002"/>
                </a:lnTo>
                <a:lnTo>
                  <a:pt x="467544" y="6261"/>
                </a:lnTo>
                <a:lnTo>
                  <a:pt x="557701" y="25"/>
                </a:lnTo>
                <a:lnTo>
                  <a:pt x="559619" y="0"/>
                </a:lnTo>
                <a:lnTo>
                  <a:pt x="603917" y="1485"/>
                </a:lnTo>
                <a:lnTo>
                  <a:pt x="691318" y="13233"/>
                </a:lnTo>
                <a:lnTo>
                  <a:pt x="774274" y="36029"/>
                </a:lnTo>
                <a:lnTo>
                  <a:pt x="779358" y="38036"/>
                </a:lnTo>
                <a:lnTo>
                  <a:pt x="560254" y="38036"/>
                </a:lnTo>
                <a:lnTo>
                  <a:pt x="558336" y="38074"/>
                </a:lnTo>
                <a:lnTo>
                  <a:pt x="559238" y="38104"/>
                </a:lnTo>
                <a:lnTo>
                  <a:pt x="477747" y="43586"/>
                </a:lnTo>
                <a:lnTo>
                  <a:pt x="475202" y="43586"/>
                </a:lnTo>
                <a:lnTo>
                  <a:pt x="472649" y="43929"/>
                </a:lnTo>
                <a:lnTo>
                  <a:pt x="473530" y="43929"/>
                </a:lnTo>
                <a:lnTo>
                  <a:pt x="395450" y="59944"/>
                </a:lnTo>
                <a:lnTo>
                  <a:pt x="394608" y="59944"/>
                </a:lnTo>
                <a:lnTo>
                  <a:pt x="392106" y="60629"/>
                </a:lnTo>
                <a:lnTo>
                  <a:pt x="392660" y="60629"/>
                </a:lnTo>
                <a:lnTo>
                  <a:pt x="320119" y="86169"/>
                </a:lnTo>
                <a:lnTo>
                  <a:pt x="319538" y="86169"/>
                </a:lnTo>
                <a:lnTo>
                  <a:pt x="317125" y="87223"/>
                </a:lnTo>
                <a:lnTo>
                  <a:pt x="317501" y="87223"/>
                </a:lnTo>
                <a:lnTo>
                  <a:pt x="251536" y="121348"/>
                </a:lnTo>
                <a:lnTo>
                  <a:pt x="251111" y="121348"/>
                </a:lnTo>
                <a:lnTo>
                  <a:pt x="248787" y="122770"/>
                </a:lnTo>
                <a:lnTo>
                  <a:pt x="249121" y="122770"/>
                </a:lnTo>
                <a:lnTo>
                  <a:pt x="190771" y="164477"/>
                </a:lnTo>
                <a:lnTo>
                  <a:pt x="190392" y="164477"/>
                </a:lnTo>
                <a:lnTo>
                  <a:pt x="188195" y="166319"/>
                </a:lnTo>
                <a:lnTo>
                  <a:pt x="188497" y="166319"/>
                </a:lnTo>
                <a:lnTo>
                  <a:pt x="138782" y="214629"/>
                </a:lnTo>
                <a:lnTo>
                  <a:pt x="138436" y="214629"/>
                </a:lnTo>
                <a:lnTo>
                  <a:pt x="136430" y="216915"/>
                </a:lnTo>
                <a:lnTo>
                  <a:pt x="136734" y="216915"/>
                </a:lnTo>
                <a:lnTo>
                  <a:pt x="96582" y="270827"/>
                </a:lnTo>
                <a:lnTo>
                  <a:pt x="96234" y="270827"/>
                </a:lnTo>
                <a:lnTo>
                  <a:pt x="94520" y="273596"/>
                </a:lnTo>
                <a:lnTo>
                  <a:pt x="94830" y="273596"/>
                </a:lnTo>
                <a:lnTo>
                  <a:pt x="65123" y="332181"/>
                </a:lnTo>
                <a:lnTo>
                  <a:pt x="64776" y="332181"/>
                </a:lnTo>
                <a:lnTo>
                  <a:pt x="63494" y="335394"/>
                </a:lnTo>
                <a:lnTo>
                  <a:pt x="63827" y="335394"/>
                </a:lnTo>
                <a:lnTo>
                  <a:pt x="45371" y="397865"/>
                </a:lnTo>
                <a:lnTo>
                  <a:pt x="45002" y="397865"/>
                </a:lnTo>
                <a:lnTo>
                  <a:pt x="44317" y="401434"/>
                </a:lnTo>
                <a:lnTo>
                  <a:pt x="44657" y="401434"/>
                </a:lnTo>
                <a:lnTo>
                  <a:pt x="38208" y="468109"/>
                </a:lnTo>
                <a:lnTo>
                  <a:pt x="38005" y="468109"/>
                </a:lnTo>
                <a:lnTo>
                  <a:pt x="37941" y="470865"/>
                </a:lnTo>
                <a:lnTo>
                  <a:pt x="38138" y="470865"/>
                </a:lnTo>
                <a:lnTo>
                  <a:pt x="39663" y="502297"/>
                </a:lnTo>
                <a:lnTo>
                  <a:pt x="39465" y="502297"/>
                </a:lnTo>
                <a:lnTo>
                  <a:pt x="39795" y="505028"/>
                </a:lnTo>
                <a:lnTo>
                  <a:pt x="39998" y="505028"/>
                </a:lnTo>
                <a:lnTo>
                  <a:pt x="52705" y="570128"/>
                </a:lnTo>
                <a:lnTo>
                  <a:pt x="52368" y="570128"/>
                </a:lnTo>
                <a:lnTo>
                  <a:pt x="53372" y="573544"/>
                </a:lnTo>
                <a:lnTo>
                  <a:pt x="53731" y="573544"/>
                </a:lnTo>
                <a:lnTo>
                  <a:pt x="77907" y="634161"/>
                </a:lnTo>
                <a:lnTo>
                  <a:pt x="77591" y="634161"/>
                </a:lnTo>
                <a:lnTo>
                  <a:pt x="79102" y="637159"/>
                </a:lnTo>
                <a:lnTo>
                  <a:pt x="79453" y="637159"/>
                </a:lnTo>
                <a:lnTo>
                  <a:pt x="114475" y="693508"/>
                </a:lnTo>
                <a:lnTo>
                  <a:pt x="114179" y="693508"/>
                </a:lnTo>
                <a:lnTo>
                  <a:pt x="116046" y="696036"/>
                </a:lnTo>
                <a:lnTo>
                  <a:pt x="116401" y="696036"/>
                </a:lnTo>
                <a:lnTo>
                  <a:pt x="161443" y="747267"/>
                </a:lnTo>
                <a:lnTo>
                  <a:pt x="161144" y="747267"/>
                </a:lnTo>
                <a:lnTo>
                  <a:pt x="163252" y="749325"/>
                </a:lnTo>
                <a:lnTo>
                  <a:pt x="163613" y="749325"/>
                </a:lnTo>
                <a:lnTo>
                  <a:pt x="217778" y="794461"/>
                </a:lnTo>
                <a:lnTo>
                  <a:pt x="217456" y="794461"/>
                </a:lnTo>
                <a:lnTo>
                  <a:pt x="219729" y="796086"/>
                </a:lnTo>
                <a:lnTo>
                  <a:pt x="220117" y="796086"/>
                </a:lnTo>
                <a:lnTo>
                  <a:pt x="282418" y="834136"/>
                </a:lnTo>
                <a:lnTo>
                  <a:pt x="282061" y="834136"/>
                </a:lnTo>
                <a:lnTo>
                  <a:pt x="284435" y="835367"/>
                </a:lnTo>
                <a:lnTo>
                  <a:pt x="284914" y="835367"/>
                </a:lnTo>
                <a:lnTo>
                  <a:pt x="354287" y="865314"/>
                </a:lnTo>
                <a:lnTo>
                  <a:pt x="353854" y="865314"/>
                </a:lnTo>
                <a:lnTo>
                  <a:pt x="356317" y="866190"/>
                </a:lnTo>
                <a:lnTo>
                  <a:pt x="357016" y="866190"/>
                </a:lnTo>
                <a:lnTo>
                  <a:pt x="432404" y="887082"/>
                </a:lnTo>
                <a:lnTo>
                  <a:pt x="431755" y="887082"/>
                </a:lnTo>
                <a:lnTo>
                  <a:pt x="434283" y="887602"/>
                </a:lnTo>
                <a:lnTo>
                  <a:pt x="435598" y="887602"/>
                </a:lnTo>
                <a:lnTo>
                  <a:pt x="516021" y="898499"/>
                </a:lnTo>
                <a:lnTo>
                  <a:pt x="515321" y="898499"/>
                </a:lnTo>
                <a:lnTo>
                  <a:pt x="517239" y="898664"/>
                </a:lnTo>
                <a:lnTo>
                  <a:pt x="520202" y="898664"/>
                </a:lnTo>
                <a:lnTo>
                  <a:pt x="558978" y="899976"/>
                </a:lnTo>
                <a:lnTo>
                  <a:pt x="558336" y="899998"/>
                </a:lnTo>
                <a:lnTo>
                  <a:pt x="779445" y="899998"/>
                </a:lnTo>
                <a:lnTo>
                  <a:pt x="693845" y="924318"/>
                </a:lnTo>
                <a:lnTo>
                  <a:pt x="605834" y="936421"/>
                </a:lnTo>
                <a:lnTo>
                  <a:pt x="603917" y="936586"/>
                </a:lnTo>
                <a:lnTo>
                  <a:pt x="559619" y="938072"/>
                </a:lnTo>
                <a:close/>
              </a:path>
              <a:path w="1118234" h="938529">
                <a:moveTo>
                  <a:pt x="559238" y="38104"/>
                </a:moveTo>
                <a:lnTo>
                  <a:pt x="558336" y="38074"/>
                </a:lnTo>
                <a:lnTo>
                  <a:pt x="560254" y="38036"/>
                </a:lnTo>
                <a:lnTo>
                  <a:pt x="559238" y="38104"/>
                </a:lnTo>
                <a:close/>
              </a:path>
              <a:path w="1118234" h="938529">
                <a:moveTo>
                  <a:pt x="601580" y="39525"/>
                </a:moveTo>
                <a:lnTo>
                  <a:pt x="559238" y="38104"/>
                </a:lnTo>
                <a:lnTo>
                  <a:pt x="560254" y="38036"/>
                </a:lnTo>
                <a:lnTo>
                  <a:pt x="779358" y="38036"/>
                </a:lnTo>
                <a:lnTo>
                  <a:pt x="782536" y="39408"/>
                </a:lnTo>
                <a:lnTo>
                  <a:pt x="600716" y="39408"/>
                </a:lnTo>
                <a:lnTo>
                  <a:pt x="601580" y="39525"/>
                </a:lnTo>
                <a:close/>
              </a:path>
              <a:path w="1118234" h="938529">
                <a:moveTo>
                  <a:pt x="602634" y="39560"/>
                </a:moveTo>
                <a:lnTo>
                  <a:pt x="601580" y="39525"/>
                </a:lnTo>
                <a:lnTo>
                  <a:pt x="600716" y="39408"/>
                </a:lnTo>
                <a:lnTo>
                  <a:pt x="602634" y="39560"/>
                </a:lnTo>
                <a:close/>
              </a:path>
              <a:path w="1118234" h="938529">
                <a:moveTo>
                  <a:pt x="782890" y="39560"/>
                </a:moveTo>
                <a:lnTo>
                  <a:pt x="602634" y="39560"/>
                </a:lnTo>
                <a:lnTo>
                  <a:pt x="600716" y="39408"/>
                </a:lnTo>
                <a:lnTo>
                  <a:pt x="782536" y="39408"/>
                </a:lnTo>
                <a:lnTo>
                  <a:pt x="782890" y="39560"/>
                </a:lnTo>
                <a:close/>
              </a:path>
              <a:path w="1118234" h="938529">
                <a:moveTo>
                  <a:pt x="684933" y="50818"/>
                </a:moveTo>
                <a:lnTo>
                  <a:pt x="601580" y="39525"/>
                </a:lnTo>
                <a:lnTo>
                  <a:pt x="602634" y="39560"/>
                </a:lnTo>
                <a:lnTo>
                  <a:pt x="782890" y="39560"/>
                </a:lnTo>
                <a:lnTo>
                  <a:pt x="808172" y="50469"/>
                </a:lnTo>
                <a:lnTo>
                  <a:pt x="683673" y="50469"/>
                </a:lnTo>
                <a:lnTo>
                  <a:pt x="684933" y="50818"/>
                </a:lnTo>
                <a:close/>
              </a:path>
              <a:path w="1118234" h="938529">
                <a:moveTo>
                  <a:pt x="472649" y="43929"/>
                </a:moveTo>
                <a:lnTo>
                  <a:pt x="475202" y="43586"/>
                </a:lnTo>
                <a:lnTo>
                  <a:pt x="473960" y="43841"/>
                </a:lnTo>
                <a:lnTo>
                  <a:pt x="472649" y="43929"/>
                </a:lnTo>
                <a:close/>
              </a:path>
              <a:path w="1118234" h="938529">
                <a:moveTo>
                  <a:pt x="473960" y="43841"/>
                </a:moveTo>
                <a:lnTo>
                  <a:pt x="475202" y="43586"/>
                </a:lnTo>
                <a:lnTo>
                  <a:pt x="477747" y="43586"/>
                </a:lnTo>
                <a:lnTo>
                  <a:pt x="473960" y="43841"/>
                </a:lnTo>
                <a:close/>
              </a:path>
              <a:path w="1118234" h="938529">
                <a:moveTo>
                  <a:pt x="473530" y="43929"/>
                </a:moveTo>
                <a:lnTo>
                  <a:pt x="472649" y="43929"/>
                </a:lnTo>
                <a:lnTo>
                  <a:pt x="473960" y="43841"/>
                </a:lnTo>
                <a:lnTo>
                  <a:pt x="473530" y="43929"/>
                </a:lnTo>
                <a:close/>
              </a:path>
              <a:path w="1118234" h="938529">
                <a:moveTo>
                  <a:pt x="686200" y="50990"/>
                </a:moveTo>
                <a:lnTo>
                  <a:pt x="684933" y="50818"/>
                </a:lnTo>
                <a:lnTo>
                  <a:pt x="683673" y="50469"/>
                </a:lnTo>
                <a:lnTo>
                  <a:pt x="686200" y="50990"/>
                </a:lnTo>
                <a:close/>
              </a:path>
              <a:path w="1118234" h="938529">
                <a:moveTo>
                  <a:pt x="809378" y="50990"/>
                </a:moveTo>
                <a:lnTo>
                  <a:pt x="686200" y="50990"/>
                </a:lnTo>
                <a:lnTo>
                  <a:pt x="683673" y="50469"/>
                </a:lnTo>
                <a:lnTo>
                  <a:pt x="808172" y="50469"/>
                </a:lnTo>
                <a:lnTo>
                  <a:pt x="809378" y="50990"/>
                </a:lnTo>
                <a:close/>
              </a:path>
              <a:path w="1118234" h="938529">
                <a:moveTo>
                  <a:pt x="762809" y="72387"/>
                </a:moveTo>
                <a:lnTo>
                  <a:pt x="684933" y="50818"/>
                </a:lnTo>
                <a:lnTo>
                  <a:pt x="686200" y="50990"/>
                </a:lnTo>
                <a:lnTo>
                  <a:pt x="809378" y="50990"/>
                </a:lnTo>
                <a:lnTo>
                  <a:pt x="850995" y="68948"/>
                </a:lnTo>
                <a:lnTo>
                  <a:pt x="853383" y="70180"/>
                </a:lnTo>
                <a:lnTo>
                  <a:pt x="856169" y="71882"/>
                </a:lnTo>
                <a:lnTo>
                  <a:pt x="761638" y="71882"/>
                </a:lnTo>
                <a:lnTo>
                  <a:pt x="762809" y="72387"/>
                </a:lnTo>
                <a:close/>
              </a:path>
              <a:path w="1118234" h="938529">
                <a:moveTo>
                  <a:pt x="392106" y="60629"/>
                </a:moveTo>
                <a:lnTo>
                  <a:pt x="394608" y="59944"/>
                </a:lnTo>
                <a:lnTo>
                  <a:pt x="393433" y="60357"/>
                </a:lnTo>
                <a:lnTo>
                  <a:pt x="392106" y="60629"/>
                </a:lnTo>
                <a:close/>
              </a:path>
              <a:path w="1118234" h="938529">
                <a:moveTo>
                  <a:pt x="393433" y="60357"/>
                </a:moveTo>
                <a:lnTo>
                  <a:pt x="394608" y="59944"/>
                </a:lnTo>
                <a:lnTo>
                  <a:pt x="395450" y="59944"/>
                </a:lnTo>
                <a:lnTo>
                  <a:pt x="393433" y="60357"/>
                </a:lnTo>
                <a:close/>
              </a:path>
              <a:path w="1118234" h="938529">
                <a:moveTo>
                  <a:pt x="392660" y="60629"/>
                </a:moveTo>
                <a:lnTo>
                  <a:pt x="392106" y="60629"/>
                </a:lnTo>
                <a:lnTo>
                  <a:pt x="393433" y="60357"/>
                </a:lnTo>
                <a:lnTo>
                  <a:pt x="392660" y="60629"/>
                </a:lnTo>
                <a:close/>
              </a:path>
              <a:path w="1118234" h="938529">
                <a:moveTo>
                  <a:pt x="764102" y="72745"/>
                </a:moveTo>
                <a:lnTo>
                  <a:pt x="762809" y="72387"/>
                </a:lnTo>
                <a:lnTo>
                  <a:pt x="761638" y="71882"/>
                </a:lnTo>
                <a:lnTo>
                  <a:pt x="764102" y="72745"/>
                </a:lnTo>
                <a:close/>
              </a:path>
              <a:path w="1118234" h="938529">
                <a:moveTo>
                  <a:pt x="857583" y="72745"/>
                </a:moveTo>
                <a:lnTo>
                  <a:pt x="764102" y="72745"/>
                </a:lnTo>
                <a:lnTo>
                  <a:pt x="761638" y="71882"/>
                </a:lnTo>
                <a:lnTo>
                  <a:pt x="856169" y="71882"/>
                </a:lnTo>
                <a:lnTo>
                  <a:pt x="857583" y="72745"/>
                </a:lnTo>
                <a:close/>
              </a:path>
              <a:path w="1118234" h="938529">
                <a:moveTo>
                  <a:pt x="834676" y="103410"/>
                </a:moveTo>
                <a:lnTo>
                  <a:pt x="762809" y="72387"/>
                </a:lnTo>
                <a:lnTo>
                  <a:pt x="764102" y="72745"/>
                </a:lnTo>
                <a:lnTo>
                  <a:pt x="857583" y="72745"/>
                </a:lnTo>
                <a:lnTo>
                  <a:pt x="906628" y="102704"/>
                </a:lnTo>
                <a:lnTo>
                  <a:pt x="833520" y="102704"/>
                </a:lnTo>
                <a:lnTo>
                  <a:pt x="834676" y="103410"/>
                </a:lnTo>
                <a:close/>
              </a:path>
              <a:path w="1118234" h="938529">
                <a:moveTo>
                  <a:pt x="317125" y="87223"/>
                </a:moveTo>
                <a:lnTo>
                  <a:pt x="319538" y="86169"/>
                </a:lnTo>
                <a:lnTo>
                  <a:pt x="318300" y="86809"/>
                </a:lnTo>
                <a:lnTo>
                  <a:pt x="317125" y="87223"/>
                </a:lnTo>
                <a:close/>
              </a:path>
              <a:path w="1118234" h="938529">
                <a:moveTo>
                  <a:pt x="318300" y="86809"/>
                </a:moveTo>
                <a:lnTo>
                  <a:pt x="319538" y="86169"/>
                </a:lnTo>
                <a:lnTo>
                  <a:pt x="320119" y="86169"/>
                </a:lnTo>
                <a:lnTo>
                  <a:pt x="318300" y="86809"/>
                </a:lnTo>
                <a:close/>
              </a:path>
              <a:path w="1118234" h="938529">
                <a:moveTo>
                  <a:pt x="317501" y="87223"/>
                </a:moveTo>
                <a:lnTo>
                  <a:pt x="317125" y="87223"/>
                </a:lnTo>
                <a:lnTo>
                  <a:pt x="318300" y="86809"/>
                </a:lnTo>
                <a:lnTo>
                  <a:pt x="317501" y="87223"/>
                </a:lnTo>
                <a:close/>
              </a:path>
              <a:path w="1118234" h="938529">
                <a:moveTo>
                  <a:pt x="835895" y="103936"/>
                </a:moveTo>
                <a:lnTo>
                  <a:pt x="834676" y="103410"/>
                </a:lnTo>
                <a:lnTo>
                  <a:pt x="833520" y="102704"/>
                </a:lnTo>
                <a:lnTo>
                  <a:pt x="835895" y="103936"/>
                </a:lnTo>
                <a:close/>
              </a:path>
              <a:path w="1118234" h="938529">
                <a:moveTo>
                  <a:pt x="908645" y="103936"/>
                </a:moveTo>
                <a:lnTo>
                  <a:pt x="835895" y="103936"/>
                </a:lnTo>
                <a:lnTo>
                  <a:pt x="833520" y="102704"/>
                </a:lnTo>
                <a:lnTo>
                  <a:pt x="906628" y="102704"/>
                </a:lnTo>
                <a:lnTo>
                  <a:pt x="908645" y="103936"/>
                </a:lnTo>
                <a:close/>
              </a:path>
              <a:path w="1118234" h="938529">
                <a:moveTo>
                  <a:pt x="899293" y="142862"/>
                </a:moveTo>
                <a:lnTo>
                  <a:pt x="834676" y="103410"/>
                </a:lnTo>
                <a:lnTo>
                  <a:pt x="835895" y="103936"/>
                </a:lnTo>
                <a:lnTo>
                  <a:pt x="908645" y="103936"/>
                </a:lnTo>
                <a:lnTo>
                  <a:pt x="920350" y="111086"/>
                </a:lnTo>
                <a:lnTo>
                  <a:pt x="922623" y="112712"/>
                </a:lnTo>
                <a:lnTo>
                  <a:pt x="957738" y="141973"/>
                </a:lnTo>
                <a:lnTo>
                  <a:pt x="898226" y="141973"/>
                </a:lnTo>
                <a:lnTo>
                  <a:pt x="899293" y="142862"/>
                </a:lnTo>
                <a:close/>
              </a:path>
              <a:path w="1118234" h="938529">
                <a:moveTo>
                  <a:pt x="248787" y="122770"/>
                </a:moveTo>
                <a:lnTo>
                  <a:pt x="251111" y="121348"/>
                </a:lnTo>
                <a:lnTo>
                  <a:pt x="249996" y="122145"/>
                </a:lnTo>
                <a:lnTo>
                  <a:pt x="248787" y="122770"/>
                </a:lnTo>
                <a:close/>
              </a:path>
              <a:path w="1118234" h="938529">
                <a:moveTo>
                  <a:pt x="249996" y="122145"/>
                </a:moveTo>
                <a:lnTo>
                  <a:pt x="251111" y="121348"/>
                </a:lnTo>
                <a:lnTo>
                  <a:pt x="251536" y="121348"/>
                </a:lnTo>
                <a:lnTo>
                  <a:pt x="249996" y="122145"/>
                </a:lnTo>
                <a:close/>
              </a:path>
              <a:path w="1118234" h="938529">
                <a:moveTo>
                  <a:pt x="249121" y="122770"/>
                </a:moveTo>
                <a:lnTo>
                  <a:pt x="248787" y="122770"/>
                </a:lnTo>
                <a:lnTo>
                  <a:pt x="249996" y="122145"/>
                </a:lnTo>
                <a:lnTo>
                  <a:pt x="249121" y="122770"/>
                </a:lnTo>
                <a:close/>
              </a:path>
              <a:path w="1118234" h="938529">
                <a:moveTo>
                  <a:pt x="900500" y="143598"/>
                </a:moveTo>
                <a:lnTo>
                  <a:pt x="899293" y="142862"/>
                </a:lnTo>
                <a:lnTo>
                  <a:pt x="898226" y="141973"/>
                </a:lnTo>
                <a:lnTo>
                  <a:pt x="900500" y="143598"/>
                </a:lnTo>
                <a:close/>
              </a:path>
              <a:path w="1118234" h="938529">
                <a:moveTo>
                  <a:pt x="959688" y="143598"/>
                </a:moveTo>
                <a:lnTo>
                  <a:pt x="900500" y="143598"/>
                </a:lnTo>
                <a:lnTo>
                  <a:pt x="898226" y="141973"/>
                </a:lnTo>
                <a:lnTo>
                  <a:pt x="957738" y="141973"/>
                </a:lnTo>
                <a:lnTo>
                  <a:pt x="959688" y="143598"/>
                </a:lnTo>
                <a:close/>
              </a:path>
              <a:path w="1118234" h="938529">
                <a:moveTo>
                  <a:pt x="955692" y="189859"/>
                </a:moveTo>
                <a:lnTo>
                  <a:pt x="899293" y="142862"/>
                </a:lnTo>
                <a:lnTo>
                  <a:pt x="900500" y="143598"/>
                </a:lnTo>
                <a:lnTo>
                  <a:pt x="959688" y="143598"/>
                </a:lnTo>
                <a:lnTo>
                  <a:pt x="981208" y="161531"/>
                </a:lnTo>
                <a:lnTo>
                  <a:pt x="983316" y="163575"/>
                </a:lnTo>
                <a:lnTo>
                  <a:pt x="1005436" y="188734"/>
                </a:lnTo>
                <a:lnTo>
                  <a:pt x="954703" y="188734"/>
                </a:lnTo>
                <a:lnTo>
                  <a:pt x="955692" y="189859"/>
                </a:lnTo>
                <a:close/>
              </a:path>
              <a:path w="1118234" h="938529">
                <a:moveTo>
                  <a:pt x="188195" y="166319"/>
                </a:moveTo>
                <a:lnTo>
                  <a:pt x="190392" y="164477"/>
                </a:lnTo>
                <a:lnTo>
                  <a:pt x="189337" y="165502"/>
                </a:lnTo>
                <a:lnTo>
                  <a:pt x="188195" y="166319"/>
                </a:lnTo>
                <a:close/>
              </a:path>
              <a:path w="1118234" h="938529">
                <a:moveTo>
                  <a:pt x="189337" y="165502"/>
                </a:moveTo>
                <a:lnTo>
                  <a:pt x="190392" y="164477"/>
                </a:lnTo>
                <a:lnTo>
                  <a:pt x="190771" y="164477"/>
                </a:lnTo>
                <a:lnTo>
                  <a:pt x="189337" y="165502"/>
                </a:lnTo>
                <a:close/>
              </a:path>
              <a:path w="1118234" h="938529">
                <a:moveTo>
                  <a:pt x="188497" y="166319"/>
                </a:moveTo>
                <a:lnTo>
                  <a:pt x="188195" y="166319"/>
                </a:lnTo>
                <a:lnTo>
                  <a:pt x="189337" y="165502"/>
                </a:lnTo>
                <a:lnTo>
                  <a:pt x="188497" y="166319"/>
                </a:lnTo>
                <a:close/>
              </a:path>
              <a:path w="1118234" h="938529">
                <a:moveTo>
                  <a:pt x="956812" y="190792"/>
                </a:moveTo>
                <a:lnTo>
                  <a:pt x="955692" y="189859"/>
                </a:lnTo>
                <a:lnTo>
                  <a:pt x="954703" y="188734"/>
                </a:lnTo>
                <a:lnTo>
                  <a:pt x="956812" y="190792"/>
                </a:lnTo>
                <a:close/>
              </a:path>
              <a:path w="1118234" h="938529">
                <a:moveTo>
                  <a:pt x="1007244" y="190792"/>
                </a:moveTo>
                <a:lnTo>
                  <a:pt x="956812" y="190792"/>
                </a:lnTo>
                <a:lnTo>
                  <a:pt x="954703" y="188734"/>
                </a:lnTo>
                <a:lnTo>
                  <a:pt x="1005436" y="188734"/>
                </a:lnTo>
                <a:lnTo>
                  <a:pt x="1007244" y="190792"/>
                </a:lnTo>
                <a:close/>
              </a:path>
              <a:path w="1118234" h="938529">
                <a:moveTo>
                  <a:pt x="1002739" y="243371"/>
                </a:moveTo>
                <a:lnTo>
                  <a:pt x="955692" y="189859"/>
                </a:lnTo>
                <a:lnTo>
                  <a:pt x="956812" y="190792"/>
                </a:lnTo>
                <a:lnTo>
                  <a:pt x="1007244" y="190792"/>
                </a:lnTo>
                <a:lnTo>
                  <a:pt x="1032389" y="219392"/>
                </a:lnTo>
                <a:lnTo>
                  <a:pt x="1034269" y="221919"/>
                </a:lnTo>
                <a:lnTo>
                  <a:pt x="1046772" y="242036"/>
                </a:lnTo>
                <a:lnTo>
                  <a:pt x="1001909" y="242036"/>
                </a:lnTo>
                <a:lnTo>
                  <a:pt x="1002739" y="243371"/>
                </a:lnTo>
                <a:close/>
              </a:path>
              <a:path w="1118234" h="938529">
                <a:moveTo>
                  <a:pt x="136430" y="216915"/>
                </a:moveTo>
                <a:lnTo>
                  <a:pt x="138436" y="214629"/>
                </a:lnTo>
                <a:lnTo>
                  <a:pt x="137530" y="215846"/>
                </a:lnTo>
                <a:lnTo>
                  <a:pt x="136430" y="216915"/>
                </a:lnTo>
                <a:close/>
              </a:path>
              <a:path w="1118234" h="938529">
                <a:moveTo>
                  <a:pt x="137530" y="215846"/>
                </a:moveTo>
                <a:lnTo>
                  <a:pt x="138436" y="214629"/>
                </a:lnTo>
                <a:lnTo>
                  <a:pt x="138782" y="214629"/>
                </a:lnTo>
                <a:lnTo>
                  <a:pt x="137530" y="215846"/>
                </a:lnTo>
                <a:close/>
              </a:path>
              <a:path w="1118234" h="938529">
                <a:moveTo>
                  <a:pt x="136734" y="216915"/>
                </a:moveTo>
                <a:lnTo>
                  <a:pt x="136430" y="216915"/>
                </a:lnTo>
                <a:lnTo>
                  <a:pt x="137530" y="215846"/>
                </a:lnTo>
                <a:lnTo>
                  <a:pt x="136734" y="216915"/>
                </a:lnTo>
                <a:close/>
              </a:path>
              <a:path w="1118234" h="938529">
                <a:moveTo>
                  <a:pt x="1003776" y="244551"/>
                </a:moveTo>
                <a:lnTo>
                  <a:pt x="1002739" y="243371"/>
                </a:lnTo>
                <a:lnTo>
                  <a:pt x="1001909" y="242036"/>
                </a:lnTo>
                <a:lnTo>
                  <a:pt x="1003776" y="244551"/>
                </a:lnTo>
                <a:close/>
              </a:path>
              <a:path w="1118234" h="938529">
                <a:moveTo>
                  <a:pt x="1048335" y="244551"/>
                </a:moveTo>
                <a:lnTo>
                  <a:pt x="1003776" y="244551"/>
                </a:lnTo>
                <a:lnTo>
                  <a:pt x="1001909" y="242036"/>
                </a:lnTo>
                <a:lnTo>
                  <a:pt x="1046772" y="242036"/>
                </a:lnTo>
                <a:lnTo>
                  <a:pt x="1048335" y="244551"/>
                </a:lnTo>
                <a:close/>
              </a:path>
              <a:path w="1118234" h="938529">
                <a:moveTo>
                  <a:pt x="1039483" y="302492"/>
                </a:moveTo>
                <a:lnTo>
                  <a:pt x="1002739" y="243371"/>
                </a:lnTo>
                <a:lnTo>
                  <a:pt x="1003776" y="244551"/>
                </a:lnTo>
                <a:lnTo>
                  <a:pt x="1048335" y="244551"/>
                </a:lnTo>
                <a:lnTo>
                  <a:pt x="1072724" y="283794"/>
                </a:lnTo>
                <a:lnTo>
                  <a:pt x="1074248" y="286791"/>
                </a:lnTo>
                <a:lnTo>
                  <a:pt x="1079881" y="300913"/>
                </a:lnTo>
                <a:lnTo>
                  <a:pt x="1038854" y="300913"/>
                </a:lnTo>
                <a:lnTo>
                  <a:pt x="1039483" y="302492"/>
                </a:lnTo>
                <a:close/>
              </a:path>
              <a:path w="1118234" h="938529">
                <a:moveTo>
                  <a:pt x="94520" y="273596"/>
                </a:moveTo>
                <a:lnTo>
                  <a:pt x="96234" y="270827"/>
                </a:lnTo>
                <a:lnTo>
                  <a:pt x="95493" y="272289"/>
                </a:lnTo>
                <a:lnTo>
                  <a:pt x="94520" y="273596"/>
                </a:lnTo>
                <a:close/>
              </a:path>
              <a:path w="1118234" h="938529">
                <a:moveTo>
                  <a:pt x="95493" y="272289"/>
                </a:moveTo>
                <a:lnTo>
                  <a:pt x="96234" y="270827"/>
                </a:lnTo>
                <a:lnTo>
                  <a:pt x="96582" y="270827"/>
                </a:lnTo>
                <a:lnTo>
                  <a:pt x="95493" y="272289"/>
                </a:lnTo>
                <a:close/>
              </a:path>
              <a:path w="1118234" h="938529">
                <a:moveTo>
                  <a:pt x="94830" y="273596"/>
                </a:moveTo>
                <a:lnTo>
                  <a:pt x="94520" y="273596"/>
                </a:lnTo>
                <a:lnTo>
                  <a:pt x="95493" y="272289"/>
                </a:lnTo>
                <a:lnTo>
                  <a:pt x="94830" y="273596"/>
                </a:lnTo>
                <a:close/>
              </a:path>
              <a:path w="1118234" h="938529">
                <a:moveTo>
                  <a:pt x="1040365" y="303911"/>
                </a:moveTo>
                <a:lnTo>
                  <a:pt x="1039483" y="302492"/>
                </a:lnTo>
                <a:lnTo>
                  <a:pt x="1038854" y="300913"/>
                </a:lnTo>
                <a:lnTo>
                  <a:pt x="1040365" y="303911"/>
                </a:lnTo>
                <a:close/>
              </a:path>
              <a:path w="1118234" h="938529">
                <a:moveTo>
                  <a:pt x="1081076" y="303911"/>
                </a:moveTo>
                <a:lnTo>
                  <a:pt x="1040365" y="303911"/>
                </a:lnTo>
                <a:lnTo>
                  <a:pt x="1038854" y="300913"/>
                </a:lnTo>
                <a:lnTo>
                  <a:pt x="1079881" y="300913"/>
                </a:lnTo>
                <a:lnTo>
                  <a:pt x="1081076" y="303911"/>
                </a:lnTo>
                <a:close/>
              </a:path>
              <a:path w="1118234" h="938529">
                <a:moveTo>
                  <a:pt x="1064923" y="366267"/>
                </a:moveTo>
                <a:lnTo>
                  <a:pt x="1039483" y="302492"/>
                </a:lnTo>
                <a:lnTo>
                  <a:pt x="1040365" y="303911"/>
                </a:lnTo>
                <a:lnTo>
                  <a:pt x="1081076" y="303911"/>
                </a:lnTo>
                <a:lnTo>
                  <a:pt x="1100982" y="353822"/>
                </a:lnTo>
                <a:lnTo>
                  <a:pt x="1101566" y="355498"/>
                </a:lnTo>
                <a:lnTo>
                  <a:pt x="1101985" y="357225"/>
                </a:lnTo>
                <a:lnTo>
                  <a:pt x="1103411" y="364528"/>
                </a:lnTo>
                <a:lnTo>
                  <a:pt x="1064584" y="364528"/>
                </a:lnTo>
                <a:lnTo>
                  <a:pt x="1064923" y="366267"/>
                </a:lnTo>
                <a:close/>
              </a:path>
              <a:path w="1118234" h="938529">
                <a:moveTo>
                  <a:pt x="63494" y="335394"/>
                </a:moveTo>
                <a:lnTo>
                  <a:pt x="64776" y="332181"/>
                </a:lnTo>
                <a:lnTo>
                  <a:pt x="64292" y="333818"/>
                </a:lnTo>
                <a:lnTo>
                  <a:pt x="63494" y="335394"/>
                </a:lnTo>
                <a:close/>
              </a:path>
              <a:path w="1118234" h="938529">
                <a:moveTo>
                  <a:pt x="64292" y="333818"/>
                </a:moveTo>
                <a:lnTo>
                  <a:pt x="64776" y="332181"/>
                </a:lnTo>
                <a:lnTo>
                  <a:pt x="65123" y="332181"/>
                </a:lnTo>
                <a:lnTo>
                  <a:pt x="64292" y="333818"/>
                </a:lnTo>
                <a:close/>
              </a:path>
              <a:path w="1118234" h="938529">
                <a:moveTo>
                  <a:pt x="63827" y="335394"/>
                </a:moveTo>
                <a:lnTo>
                  <a:pt x="63494" y="335394"/>
                </a:lnTo>
                <a:lnTo>
                  <a:pt x="64292" y="333818"/>
                </a:lnTo>
                <a:lnTo>
                  <a:pt x="63827" y="335394"/>
                </a:lnTo>
                <a:close/>
              </a:path>
              <a:path w="1118234" h="938529">
                <a:moveTo>
                  <a:pt x="1065587" y="367931"/>
                </a:moveTo>
                <a:lnTo>
                  <a:pt x="1064923" y="366267"/>
                </a:lnTo>
                <a:lnTo>
                  <a:pt x="1064584" y="364528"/>
                </a:lnTo>
                <a:lnTo>
                  <a:pt x="1065587" y="367931"/>
                </a:lnTo>
                <a:close/>
              </a:path>
              <a:path w="1118234" h="938529">
                <a:moveTo>
                  <a:pt x="1104075" y="367931"/>
                </a:moveTo>
                <a:lnTo>
                  <a:pt x="1065587" y="367931"/>
                </a:lnTo>
                <a:lnTo>
                  <a:pt x="1064584" y="364528"/>
                </a:lnTo>
                <a:lnTo>
                  <a:pt x="1103411" y="364528"/>
                </a:lnTo>
                <a:lnTo>
                  <a:pt x="1104075" y="367931"/>
                </a:lnTo>
                <a:close/>
              </a:path>
              <a:path w="1118234" h="938529">
                <a:moveTo>
                  <a:pt x="1078227" y="434427"/>
                </a:moveTo>
                <a:lnTo>
                  <a:pt x="1064923" y="366267"/>
                </a:lnTo>
                <a:lnTo>
                  <a:pt x="1065587" y="367931"/>
                </a:lnTo>
                <a:lnTo>
                  <a:pt x="1104075" y="367931"/>
                </a:lnTo>
                <a:lnTo>
                  <a:pt x="1115892" y="428472"/>
                </a:lnTo>
                <a:lnTo>
                  <a:pt x="1116222" y="431203"/>
                </a:lnTo>
                <a:lnTo>
                  <a:pt x="1116311" y="433044"/>
                </a:lnTo>
                <a:lnTo>
                  <a:pt x="1078160" y="433044"/>
                </a:lnTo>
                <a:lnTo>
                  <a:pt x="1078227" y="434427"/>
                </a:lnTo>
                <a:close/>
              </a:path>
              <a:path w="1118234" h="938529">
                <a:moveTo>
                  <a:pt x="44317" y="401434"/>
                </a:moveTo>
                <a:lnTo>
                  <a:pt x="45002" y="397865"/>
                </a:lnTo>
                <a:lnTo>
                  <a:pt x="44823" y="399720"/>
                </a:lnTo>
                <a:lnTo>
                  <a:pt x="44317" y="401434"/>
                </a:lnTo>
                <a:close/>
              </a:path>
              <a:path w="1118234" h="938529">
                <a:moveTo>
                  <a:pt x="44823" y="399720"/>
                </a:moveTo>
                <a:lnTo>
                  <a:pt x="45002" y="397865"/>
                </a:lnTo>
                <a:lnTo>
                  <a:pt x="45371" y="397865"/>
                </a:lnTo>
                <a:lnTo>
                  <a:pt x="44823" y="399720"/>
                </a:lnTo>
                <a:close/>
              </a:path>
              <a:path w="1118234" h="938529">
                <a:moveTo>
                  <a:pt x="44657" y="401434"/>
                </a:moveTo>
                <a:lnTo>
                  <a:pt x="44317" y="401434"/>
                </a:lnTo>
                <a:lnTo>
                  <a:pt x="44823" y="399720"/>
                </a:lnTo>
                <a:lnTo>
                  <a:pt x="44657" y="401434"/>
                </a:lnTo>
                <a:close/>
              </a:path>
              <a:path w="1118234" h="938529">
                <a:moveTo>
                  <a:pt x="1078490" y="435775"/>
                </a:moveTo>
                <a:lnTo>
                  <a:pt x="1078227" y="434427"/>
                </a:lnTo>
                <a:lnTo>
                  <a:pt x="1078160" y="433044"/>
                </a:lnTo>
                <a:lnTo>
                  <a:pt x="1078490" y="435775"/>
                </a:lnTo>
                <a:close/>
              </a:path>
              <a:path w="1118234" h="938529">
                <a:moveTo>
                  <a:pt x="1116442" y="435775"/>
                </a:moveTo>
                <a:lnTo>
                  <a:pt x="1078490" y="435775"/>
                </a:lnTo>
                <a:lnTo>
                  <a:pt x="1078160" y="433044"/>
                </a:lnTo>
                <a:lnTo>
                  <a:pt x="1116311" y="433044"/>
                </a:lnTo>
                <a:lnTo>
                  <a:pt x="1116442" y="435775"/>
                </a:lnTo>
                <a:close/>
              </a:path>
              <a:path w="1118234" h="938529">
                <a:moveTo>
                  <a:pt x="1118000" y="469950"/>
                </a:moveTo>
                <a:lnTo>
                  <a:pt x="1079951" y="469950"/>
                </a:lnTo>
                <a:lnTo>
                  <a:pt x="1079951" y="468109"/>
                </a:lnTo>
                <a:lnTo>
                  <a:pt x="1078227" y="434427"/>
                </a:lnTo>
                <a:lnTo>
                  <a:pt x="1078490" y="435775"/>
                </a:lnTo>
                <a:lnTo>
                  <a:pt x="1116442" y="435775"/>
                </a:lnTo>
                <a:lnTo>
                  <a:pt x="1117956" y="467194"/>
                </a:lnTo>
                <a:lnTo>
                  <a:pt x="1118000" y="469950"/>
                </a:lnTo>
                <a:close/>
              </a:path>
              <a:path w="1118234" h="938529">
                <a:moveTo>
                  <a:pt x="38072" y="469507"/>
                </a:moveTo>
                <a:lnTo>
                  <a:pt x="38005" y="468109"/>
                </a:lnTo>
                <a:lnTo>
                  <a:pt x="38208" y="468109"/>
                </a:lnTo>
                <a:lnTo>
                  <a:pt x="38072" y="469507"/>
                </a:lnTo>
                <a:close/>
              </a:path>
              <a:path w="1118234" h="938529">
                <a:moveTo>
                  <a:pt x="1079906" y="469030"/>
                </a:moveTo>
                <a:lnTo>
                  <a:pt x="1079861" y="468109"/>
                </a:lnTo>
                <a:lnTo>
                  <a:pt x="1079906" y="469030"/>
                </a:lnTo>
                <a:close/>
              </a:path>
              <a:path w="1118234" h="938529">
                <a:moveTo>
                  <a:pt x="1116311" y="505028"/>
                </a:moveTo>
                <a:lnTo>
                  <a:pt x="1078160" y="505028"/>
                </a:lnTo>
                <a:lnTo>
                  <a:pt x="1078490" y="502297"/>
                </a:lnTo>
                <a:lnTo>
                  <a:pt x="1078293" y="502297"/>
                </a:lnTo>
                <a:lnTo>
                  <a:pt x="1079906" y="469030"/>
                </a:lnTo>
                <a:lnTo>
                  <a:pt x="1079951" y="469950"/>
                </a:lnTo>
                <a:lnTo>
                  <a:pt x="1118000" y="469950"/>
                </a:lnTo>
                <a:lnTo>
                  <a:pt x="1116442" y="502297"/>
                </a:lnTo>
                <a:lnTo>
                  <a:pt x="1078490" y="502297"/>
                </a:lnTo>
                <a:lnTo>
                  <a:pt x="1078227" y="503645"/>
                </a:lnTo>
                <a:lnTo>
                  <a:pt x="1116377" y="503645"/>
                </a:lnTo>
                <a:lnTo>
                  <a:pt x="1116311" y="505028"/>
                </a:lnTo>
                <a:close/>
              </a:path>
              <a:path w="1118234" h="938529">
                <a:moveTo>
                  <a:pt x="38138" y="470865"/>
                </a:moveTo>
                <a:lnTo>
                  <a:pt x="37941" y="470865"/>
                </a:lnTo>
                <a:lnTo>
                  <a:pt x="38072" y="469507"/>
                </a:lnTo>
                <a:lnTo>
                  <a:pt x="38138" y="470865"/>
                </a:lnTo>
                <a:close/>
              </a:path>
              <a:path w="1118234" h="938529">
                <a:moveTo>
                  <a:pt x="39795" y="505028"/>
                </a:moveTo>
                <a:lnTo>
                  <a:pt x="39465" y="502297"/>
                </a:lnTo>
                <a:lnTo>
                  <a:pt x="39728" y="503645"/>
                </a:lnTo>
                <a:lnTo>
                  <a:pt x="39795" y="505028"/>
                </a:lnTo>
                <a:close/>
              </a:path>
              <a:path w="1118234" h="938529">
                <a:moveTo>
                  <a:pt x="39728" y="503645"/>
                </a:moveTo>
                <a:lnTo>
                  <a:pt x="39465" y="502297"/>
                </a:lnTo>
                <a:lnTo>
                  <a:pt x="39663" y="502297"/>
                </a:lnTo>
                <a:lnTo>
                  <a:pt x="39728" y="503645"/>
                </a:lnTo>
                <a:close/>
              </a:path>
              <a:path w="1118234" h="938529">
                <a:moveTo>
                  <a:pt x="1078160" y="505028"/>
                </a:moveTo>
                <a:lnTo>
                  <a:pt x="1078227" y="503645"/>
                </a:lnTo>
                <a:lnTo>
                  <a:pt x="1078490" y="502297"/>
                </a:lnTo>
                <a:lnTo>
                  <a:pt x="1078160" y="505028"/>
                </a:lnTo>
                <a:close/>
              </a:path>
              <a:path w="1118234" h="938529">
                <a:moveTo>
                  <a:pt x="39998" y="505028"/>
                </a:moveTo>
                <a:lnTo>
                  <a:pt x="39795" y="505028"/>
                </a:lnTo>
                <a:lnTo>
                  <a:pt x="39728" y="503645"/>
                </a:lnTo>
                <a:lnTo>
                  <a:pt x="39998" y="505028"/>
                </a:lnTo>
                <a:close/>
              </a:path>
              <a:path w="1118234" h="938529">
                <a:moveTo>
                  <a:pt x="1064928" y="571780"/>
                </a:moveTo>
                <a:lnTo>
                  <a:pt x="1078227" y="503645"/>
                </a:lnTo>
                <a:lnTo>
                  <a:pt x="1078160" y="505028"/>
                </a:lnTo>
                <a:lnTo>
                  <a:pt x="1116311" y="505028"/>
                </a:lnTo>
                <a:lnTo>
                  <a:pt x="1116222" y="506869"/>
                </a:lnTo>
                <a:lnTo>
                  <a:pt x="1115892" y="509600"/>
                </a:lnTo>
                <a:lnTo>
                  <a:pt x="1104075" y="570128"/>
                </a:lnTo>
                <a:lnTo>
                  <a:pt x="1065587" y="570128"/>
                </a:lnTo>
                <a:lnTo>
                  <a:pt x="1064928" y="571780"/>
                </a:lnTo>
                <a:close/>
              </a:path>
              <a:path w="1118234" h="938529">
                <a:moveTo>
                  <a:pt x="53372" y="573544"/>
                </a:moveTo>
                <a:lnTo>
                  <a:pt x="52368" y="570128"/>
                </a:lnTo>
                <a:lnTo>
                  <a:pt x="53027" y="571780"/>
                </a:lnTo>
                <a:lnTo>
                  <a:pt x="53372" y="573544"/>
                </a:lnTo>
                <a:close/>
              </a:path>
              <a:path w="1118234" h="938529">
                <a:moveTo>
                  <a:pt x="53027" y="571780"/>
                </a:moveTo>
                <a:lnTo>
                  <a:pt x="52368" y="570128"/>
                </a:lnTo>
                <a:lnTo>
                  <a:pt x="52705" y="570128"/>
                </a:lnTo>
                <a:lnTo>
                  <a:pt x="53027" y="571780"/>
                </a:lnTo>
                <a:close/>
              </a:path>
              <a:path w="1118234" h="938529">
                <a:moveTo>
                  <a:pt x="1064584" y="573544"/>
                </a:moveTo>
                <a:lnTo>
                  <a:pt x="1064928" y="571780"/>
                </a:lnTo>
                <a:lnTo>
                  <a:pt x="1065587" y="570128"/>
                </a:lnTo>
                <a:lnTo>
                  <a:pt x="1064584" y="573544"/>
                </a:lnTo>
                <a:close/>
              </a:path>
              <a:path w="1118234" h="938529">
                <a:moveTo>
                  <a:pt x="1103408" y="573544"/>
                </a:moveTo>
                <a:lnTo>
                  <a:pt x="1064584" y="573544"/>
                </a:lnTo>
                <a:lnTo>
                  <a:pt x="1065587" y="570128"/>
                </a:lnTo>
                <a:lnTo>
                  <a:pt x="1104075" y="570128"/>
                </a:lnTo>
                <a:lnTo>
                  <a:pt x="1103408" y="573544"/>
                </a:lnTo>
                <a:close/>
              </a:path>
              <a:path w="1118234" h="938529">
                <a:moveTo>
                  <a:pt x="53731" y="573544"/>
                </a:moveTo>
                <a:lnTo>
                  <a:pt x="53372" y="573544"/>
                </a:lnTo>
                <a:lnTo>
                  <a:pt x="53027" y="571780"/>
                </a:lnTo>
                <a:lnTo>
                  <a:pt x="53731" y="573544"/>
                </a:lnTo>
                <a:close/>
              </a:path>
              <a:path w="1118234" h="938529">
                <a:moveTo>
                  <a:pt x="1039483" y="635580"/>
                </a:moveTo>
                <a:lnTo>
                  <a:pt x="1064928" y="571780"/>
                </a:lnTo>
                <a:lnTo>
                  <a:pt x="1064584" y="573544"/>
                </a:lnTo>
                <a:lnTo>
                  <a:pt x="1103408" y="573544"/>
                </a:lnTo>
                <a:lnTo>
                  <a:pt x="1101985" y="580834"/>
                </a:lnTo>
                <a:lnTo>
                  <a:pt x="1101566" y="582561"/>
                </a:lnTo>
                <a:lnTo>
                  <a:pt x="1100982" y="584250"/>
                </a:lnTo>
                <a:lnTo>
                  <a:pt x="1081072" y="634161"/>
                </a:lnTo>
                <a:lnTo>
                  <a:pt x="1040365" y="634161"/>
                </a:lnTo>
                <a:lnTo>
                  <a:pt x="1039483" y="635580"/>
                </a:lnTo>
                <a:close/>
              </a:path>
              <a:path w="1118234" h="938529">
                <a:moveTo>
                  <a:pt x="79102" y="637159"/>
                </a:moveTo>
                <a:lnTo>
                  <a:pt x="77591" y="634161"/>
                </a:lnTo>
                <a:lnTo>
                  <a:pt x="78472" y="635580"/>
                </a:lnTo>
                <a:lnTo>
                  <a:pt x="79102" y="637159"/>
                </a:lnTo>
                <a:close/>
              </a:path>
              <a:path w="1118234" h="938529">
                <a:moveTo>
                  <a:pt x="78472" y="635580"/>
                </a:moveTo>
                <a:lnTo>
                  <a:pt x="77591" y="634161"/>
                </a:lnTo>
                <a:lnTo>
                  <a:pt x="77907" y="634161"/>
                </a:lnTo>
                <a:lnTo>
                  <a:pt x="78472" y="635580"/>
                </a:lnTo>
                <a:close/>
              </a:path>
              <a:path w="1118234" h="938529">
                <a:moveTo>
                  <a:pt x="1038854" y="637159"/>
                </a:moveTo>
                <a:lnTo>
                  <a:pt x="1039483" y="635580"/>
                </a:lnTo>
                <a:lnTo>
                  <a:pt x="1040365" y="634161"/>
                </a:lnTo>
                <a:lnTo>
                  <a:pt x="1038854" y="637159"/>
                </a:lnTo>
                <a:close/>
              </a:path>
              <a:path w="1118234" h="938529">
                <a:moveTo>
                  <a:pt x="1079877" y="637159"/>
                </a:moveTo>
                <a:lnTo>
                  <a:pt x="1038854" y="637159"/>
                </a:lnTo>
                <a:lnTo>
                  <a:pt x="1040365" y="634161"/>
                </a:lnTo>
                <a:lnTo>
                  <a:pt x="1081072" y="634161"/>
                </a:lnTo>
                <a:lnTo>
                  <a:pt x="1079877" y="637159"/>
                </a:lnTo>
                <a:close/>
              </a:path>
              <a:path w="1118234" h="938529">
                <a:moveTo>
                  <a:pt x="79453" y="637159"/>
                </a:moveTo>
                <a:lnTo>
                  <a:pt x="79102" y="637159"/>
                </a:lnTo>
                <a:lnTo>
                  <a:pt x="78472" y="635580"/>
                </a:lnTo>
                <a:lnTo>
                  <a:pt x="79453" y="637159"/>
                </a:lnTo>
                <a:close/>
              </a:path>
              <a:path w="1118234" h="938529">
                <a:moveTo>
                  <a:pt x="1002766" y="694658"/>
                </a:moveTo>
                <a:lnTo>
                  <a:pt x="1039483" y="635580"/>
                </a:lnTo>
                <a:lnTo>
                  <a:pt x="1038854" y="637159"/>
                </a:lnTo>
                <a:lnTo>
                  <a:pt x="1079877" y="637159"/>
                </a:lnTo>
                <a:lnTo>
                  <a:pt x="1074248" y="651268"/>
                </a:lnTo>
                <a:lnTo>
                  <a:pt x="1072724" y="654265"/>
                </a:lnTo>
                <a:lnTo>
                  <a:pt x="1048340" y="693508"/>
                </a:lnTo>
                <a:lnTo>
                  <a:pt x="1003776" y="693508"/>
                </a:lnTo>
                <a:lnTo>
                  <a:pt x="1002766" y="694658"/>
                </a:lnTo>
                <a:close/>
              </a:path>
              <a:path w="1118234" h="938529">
                <a:moveTo>
                  <a:pt x="116046" y="696036"/>
                </a:moveTo>
                <a:lnTo>
                  <a:pt x="114179" y="693508"/>
                </a:lnTo>
                <a:lnTo>
                  <a:pt x="115190" y="694658"/>
                </a:lnTo>
                <a:lnTo>
                  <a:pt x="116046" y="696036"/>
                </a:lnTo>
                <a:close/>
              </a:path>
              <a:path w="1118234" h="938529">
                <a:moveTo>
                  <a:pt x="115190" y="694658"/>
                </a:moveTo>
                <a:lnTo>
                  <a:pt x="114179" y="693508"/>
                </a:lnTo>
                <a:lnTo>
                  <a:pt x="114475" y="693508"/>
                </a:lnTo>
                <a:lnTo>
                  <a:pt x="115190" y="694658"/>
                </a:lnTo>
                <a:close/>
              </a:path>
              <a:path w="1118234" h="938529">
                <a:moveTo>
                  <a:pt x="1001909" y="696036"/>
                </a:moveTo>
                <a:lnTo>
                  <a:pt x="1002766" y="694658"/>
                </a:lnTo>
                <a:lnTo>
                  <a:pt x="1003776" y="693508"/>
                </a:lnTo>
                <a:lnTo>
                  <a:pt x="1001909" y="696036"/>
                </a:lnTo>
                <a:close/>
              </a:path>
              <a:path w="1118234" h="938529">
                <a:moveTo>
                  <a:pt x="1046769" y="696036"/>
                </a:moveTo>
                <a:lnTo>
                  <a:pt x="1001909" y="696036"/>
                </a:lnTo>
                <a:lnTo>
                  <a:pt x="1003776" y="693508"/>
                </a:lnTo>
                <a:lnTo>
                  <a:pt x="1048340" y="693508"/>
                </a:lnTo>
                <a:lnTo>
                  <a:pt x="1046769" y="696036"/>
                </a:lnTo>
                <a:close/>
              </a:path>
              <a:path w="1118234" h="938529">
                <a:moveTo>
                  <a:pt x="116401" y="696036"/>
                </a:moveTo>
                <a:lnTo>
                  <a:pt x="116046" y="696036"/>
                </a:lnTo>
                <a:lnTo>
                  <a:pt x="115190" y="694658"/>
                </a:lnTo>
                <a:lnTo>
                  <a:pt x="116401" y="696036"/>
                </a:lnTo>
                <a:close/>
              </a:path>
              <a:path w="1118234" h="938529">
                <a:moveTo>
                  <a:pt x="955692" y="748201"/>
                </a:moveTo>
                <a:lnTo>
                  <a:pt x="1002766" y="694658"/>
                </a:lnTo>
                <a:lnTo>
                  <a:pt x="1001909" y="696036"/>
                </a:lnTo>
                <a:lnTo>
                  <a:pt x="1046769" y="696036"/>
                </a:lnTo>
                <a:lnTo>
                  <a:pt x="1034269" y="716152"/>
                </a:lnTo>
                <a:lnTo>
                  <a:pt x="1032389" y="718667"/>
                </a:lnTo>
                <a:lnTo>
                  <a:pt x="1007244" y="747267"/>
                </a:lnTo>
                <a:lnTo>
                  <a:pt x="956812" y="747267"/>
                </a:lnTo>
                <a:lnTo>
                  <a:pt x="955692" y="748201"/>
                </a:lnTo>
                <a:close/>
              </a:path>
              <a:path w="1118234" h="938529">
                <a:moveTo>
                  <a:pt x="163252" y="749325"/>
                </a:moveTo>
                <a:lnTo>
                  <a:pt x="161144" y="747267"/>
                </a:lnTo>
                <a:lnTo>
                  <a:pt x="162264" y="748201"/>
                </a:lnTo>
                <a:lnTo>
                  <a:pt x="163252" y="749325"/>
                </a:lnTo>
                <a:close/>
              </a:path>
              <a:path w="1118234" h="938529">
                <a:moveTo>
                  <a:pt x="162264" y="748201"/>
                </a:moveTo>
                <a:lnTo>
                  <a:pt x="161144" y="747267"/>
                </a:lnTo>
                <a:lnTo>
                  <a:pt x="161443" y="747267"/>
                </a:lnTo>
                <a:lnTo>
                  <a:pt x="162264" y="748201"/>
                </a:lnTo>
                <a:close/>
              </a:path>
              <a:path w="1118234" h="938529">
                <a:moveTo>
                  <a:pt x="954703" y="749325"/>
                </a:moveTo>
                <a:lnTo>
                  <a:pt x="955692" y="748201"/>
                </a:lnTo>
                <a:lnTo>
                  <a:pt x="956812" y="747267"/>
                </a:lnTo>
                <a:lnTo>
                  <a:pt x="954703" y="749325"/>
                </a:lnTo>
                <a:close/>
              </a:path>
              <a:path w="1118234" h="938529">
                <a:moveTo>
                  <a:pt x="1005436" y="749325"/>
                </a:moveTo>
                <a:lnTo>
                  <a:pt x="954703" y="749325"/>
                </a:lnTo>
                <a:lnTo>
                  <a:pt x="956812" y="747267"/>
                </a:lnTo>
                <a:lnTo>
                  <a:pt x="1007244" y="747267"/>
                </a:lnTo>
                <a:lnTo>
                  <a:pt x="1005436" y="749325"/>
                </a:lnTo>
                <a:close/>
              </a:path>
              <a:path w="1118234" h="938529">
                <a:moveTo>
                  <a:pt x="163613" y="749325"/>
                </a:moveTo>
                <a:lnTo>
                  <a:pt x="163252" y="749325"/>
                </a:lnTo>
                <a:lnTo>
                  <a:pt x="162264" y="748201"/>
                </a:lnTo>
                <a:lnTo>
                  <a:pt x="163613" y="749325"/>
                </a:lnTo>
                <a:close/>
              </a:path>
              <a:path w="1118234" h="938529">
                <a:moveTo>
                  <a:pt x="899292" y="795198"/>
                </a:moveTo>
                <a:lnTo>
                  <a:pt x="955692" y="748201"/>
                </a:lnTo>
                <a:lnTo>
                  <a:pt x="954703" y="749325"/>
                </a:lnTo>
                <a:lnTo>
                  <a:pt x="1005436" y="749325"/>
                </a:lnTo>
                <a:lnTo>
                  <a:pt x="983316" y="774484"/>
                </a:lnTo>
                <a:lnTo>
                  <a:pt x="981208" y="776541"/>
                </a:lnTo>
                <a:lnTo>
                  <a:pt x="959704" y="794461"/>
                </a:lnTo>
                <a:lnTo>
                  <a:pt x="900500" y="794461"/>
                </a:lnTo>
                <a:lnTo>
                  <a:pt x="899292" y="795198"/>
                </a:lnTo>
                <a:close/>
              </a:path>
              <a:path w="1118234" h="938529">
                <a:moveTo>
                  <a:pt x="219729" y="796086"/>
                </a:moveTo>
                <a:lnTo>
                  <a:pt x="217456" y="794461"/>
                </a:lnTo>
                <a:lnTo>
                  <a:pt x="218663" y="795198"/>
                </a:lnTo>
                <a:lnTo>
                  <a:pt x="219729" y="796086"/>
                </a:lnTo>
                <a:close/>
              </a:path>
              <a:path w="1118234" h="938529">
                <a:moveTo>
                  <a:pt x="218663" y="795198"/>
                </a:moveTo>
                <a:lnTo>
                  <a:pt x="217456" y="794461"/>
                </a:lnTo>
                <a:lnTo>
                  <a:pt x="217778" y="794461"/>
                </a:lnTo>
                <a:lnTo>
                  <a:pt x="218663" y="795198"/>
                </a:lnTo>
                <a:close/>
              </a:path>
              <a:path w="1118234" h="938529">
                <a:moveTo>
                  <a:pt x="898226" y="796086"/>
                </a:moveTo>
                <a:lnTo>
                  <a:pt x="899292" y="795198"/>
                </a:lnTo>
                <a:lnTo>
                  <a:pt x="900500" y="794461"/>
                </a:lnTo>
                <a:lnTo>
                  <a:pt x="898226" y="796086"/>
                </a:lnTo>
                <a:close/>
              </a:path>
              <a:path w="1118234" h="938529">
                <a:moveTo>
                  <a:pt x="957753" y="796086"/>
                </a:moveTo>
                <a:lnTo>
                  <a:pt x="898226" y="796086"/>
                </a:lnTo>
                <a:lnTo>
                  <a:pt x="900500" y="794461"/>
                </a:lnTo>
                <a:lnTo>
                  <a:pt x="959704" y="794461"/>
                </a:lnTo>
                <a:lnTo>
                  <a:pt x="957753" y="796086"/>
                </a:lnTo>
                <a:close/>
              </a:path>
              <a:path w="1118234" h="938529">
                <a:moveTo>
                  <a:pt x="220117" y="796086"/>
                </a:moveTo>
                <a:lnTo>
                  <a:pt x="219729" y="796086"/>
                </a:lnTo>
                <a:lnTo>
                  <a:pt x="218663" y="795198"/>
                </a:lnTo>
                <a:lnTo>
                  <a:pt x="220117" y="796086"/>
                </a:lnTo>
                <a:close/>
              </a:path>
              <a:path w="1118234" h="938529">
                <a:moveTo>
                  <a:pt x="834674" y="834662"/>
                </a:moveTo>
                <a:lnTo>
                  <a:pt x="899292" y="795198"/>
                </a:lnTo>
                <a:lnTo>
                  <a:pt x="898226" y="796086"/>
                </a:lnTo>
                <a:lnTo>
                  <a:pt x="957753" y="796086"/>
                </a:lnTo>
                <a:lnTo>
                  <a:pt x="922623" y="825360"/>
                </a:lnTo>
                <a:lnTo>
                  <a:pt x="920350" y="826985"/>
                </a:lnTo>
                <a:lnTo>
                  <a:pt x="908641" y="834136"/>
                </a:lnTo>
                <a:lnTo>
                  <a:pt x="835895" y="834136"/>
                </a:lnTo>
                <a:lnTo>
                  <a:pt x="834674" y="834662"/>
                </a:lnTo>
                <a:close/>
              </a:path>
              <a:path w="1118234" h="938529">
                <a:moveTo>
                  <a:pt x="284435" y="835367"/>
                </a:moveTo>
                <a:lnTo>
                  <a:pt x="282061" y="834136"/>
                </a:lnTo>
                <a:lnTo>
                  <a:pt x="283281" y="834662"/>
                </a:lnTo>
                <a:lnTo>
                  <a:pt x="284435" y="835367"/>
                </a:lnTo>
                <a:close/>
              </a:path>
              <a:path w="1118234" h="938529">
                <a:moveTo>
                  <a:pt x="283281" y="834662"/>
                </a:moveTo>
                <a:lnTo>
                  <a:pt x="282061" y="834136"/>
                </a:lnTo>
                <a:lnTo>
                  <a:pt x="282418" y="834136"/>
                </a:lnTo>
                <a:lnTo>
                  <a:pt x="283281" y="834662"/>
                </a:lnTo>
                <a:close/>
              </a:path>
              <a:path w="1118234" h="938529">
                <a:moveTo>
                  <a:pt x="833520" y="835367"/>
                </a:moveTo>
                <a:lnTo>
                  <a:pt x="834674" y="834662"/>
                </a:lnTo>
                <a:lnTo>
                  <a:pt x="835895" y="834136"/>
                </a:lnTo>
                <a:lnTo>
                  <a:pt x="833520" y="835367"/>
                </a:lnTo>
                <a:close/>
              </a:path>
              <a:path w="1118234" h="938529">
                <a:moveTo>
                  <a:pt x="906624" y="835367"/>
                </a:moveTo>
                <a:lnTo>
                  <a:pt x="833520" y="835367"/>
                </a:lnTo>
                <a:lnTo>
                  <a:pt x="835895" y="834136"/>
                </a:lnTo>
                <a:lnTo>
                  <a:pt x="908641" y="834136"/>
                </a:lnTo>
                <a:lnTo>
                  <a:pt x="906624" y="835367"/>
                </a:lnTo>
                <a:close/>
              </a:path>
              <a:path w="1118234" h="938529">
                <a:moveTo>
                  <a:pt x="284914" y="835367"/>
                </a:moveTo>
                <a:lnTo>
                  <a:pt x="284435" y="835367"/>
                </a:lnTo>
                <a:lnTo>
                  <a:pt x="283281" y="834662"/>
                </a:lnTo>
                <a:lnTo>
                  <a:pt x="284914" y="835367"/>
                </a:lnTo>
                <a:close/>
              </a:path>
              <a:path w="1118234" h="938529">
                <a:moveTo>
                  <a:pt x="762890" y="865650"/>
                </a:moveTo>
                <a:lnTo>
                  <a:pt x="834674" y="834662"/>
                </a:lnTo>
                <a:lnTo>
                  <a:pt x="833520" y="835367"/>
                </a:lnTo>
                <a:lnTo>
                  <a:pt x="906624" y="835367"/>
                </a:lnTo>
                <a:lnTo>
                  <a:pt x="857584" y="865314"/>
                </a:lnTo>
                <a:lnTo>
                  <a:pt x="764102" y="865314"/>
                </a:lnTo>
                <a:lnTo>
                  <a:pt x="762890" y="865650"/>
                </a:lnTo>
                <a:close/>
              </a:path>
              <a:path w="1118234" h="938529">
                <a:moveTo>
                  <a:pt x="356317" y="866190"/>
                </a:moveTo>
                <a:lnTo>
                  <a:pt x="353854" y="865314"/>
                </a:lnTo>
                <a:lnTo>
                  <a:pt x="355065" y="865650"/>
                </a:lnTo>
                <a:lnTo>
                  <a:pt x="356317" y="866190"/>
                </a:lnTo>
                <a:close/>
              </a:path>
              <a:path w="1118234" h="938529">
                <a:moveTo>
                  <a:pt x="355065" y="865650"/>
                </a:moveTo>
                <a:lnTo>
                  <a:pt x="353854" y="865314"/>
                </a:lnTo>
                <a:lnTo>
                  <a:pt x="354287" y="865314"/>
                </a:lnTo>
                <a:lnTo>
                  <a:pt x="355065" y="865650"/>
                </a:lnTo>
                <a:close/>
              </a:path>
              <a:path w="1118234" h="938529">
                <a:moveTo>
                  <a:pt x="761638" y="866190"/>
                </a:moveTo>
                <a:lnTo>
                  <a:pt x="762890" y="865650"/>
                </a:lnTo>
                <a:lnTo>
                  <a:pt x="764102" y="865314"/>
                </a:lnTo>
                <a:lnTo>
                  <a:pt x="761638" y="866190"/>
                </a:lnTo>
                <a:close/>
              </a:path>
              <a:path w="1118234" h="938529">
                <a:moveTo>
                  <a:pt x="856149" y="866190"/>
                </a:moveTo>
                <a:lnTo>
                  <a:pt x="761638" y="866190"/>
                </a:lnTo>
                <a:lnTo>
                  <a:pt x="764102" y="865314"/>
                </a:lnTo>
                <a:lnTo>
                  <a:pt x="857584" y="865314"/>
                </a:lnTo>
                <a:lnTo>
                  <a:pt x="856149" y="866190"/>
                </a:lnTo>
                <a:close/>
              </a:path>
              <a:path w="1118234" h="938529">
                <a:moveTo>
                  <a:pt x="357016" y="866190"/>
                </a:moveTo>
                <a:lnTo>
                  <a:pt x="356317" y="866190"/>
                </a:lnTo>
                <a:lnTo>
                  <a:pt x="355065" y="865650"/>
                </a:lnTo>
                <a:lnTo>
                  <a:pt x="357016" y="866190"/>
                </a:lnTo>
                <a:close/>
              </a:path>
              <a:path w="1118234" h="938529">
                <a:moveTo>
                  <a:pt x="684931" y="887254"/>
                </a:moveTo>
                <a:lnTo>
                  <a:pt x="762890" y="865650"/>
                </a:lnTo>
                <a:lnTo>
                  <a:pt x="761638" y="866190"/>
                </a:lnTo>
                <a:lnTo>
                  <a:pt x="856149" y="866190"/>
                </a:lnTo>
                <a:lnTo>
                  <a:pt x="853383" y="867879"/>
                </a:lnTo>
                <a:lnTo>
                  <a:pt x="850995" y="869111"/>
                </a:lnTo>
                <a:lnTo>
                  <a:pt x="809365" y="887082"/>
                </a:lnTo>
                <a:lnTo>
                  <a:pt x="686200" y="887082"/>
                </a:lnTo>
                <a:lnTo>
                  <a:pt x="684931" y="887254"/>
                </a:lnTo>
                <a:close/>
              </a:path>
              <a:path w="1118234" h="938529">
                <a:moveTo>
                  <a:pt x="434283" y="887602"/>
                </a:moveTo>
                <a:lnTo>
                  <a:pt x="431755" y="887082"/>
                </a:lnTo>
                <a:lnTo>
                  <a:pt x="433024" y="887254"/>
                </a:lnTo>
                <a:lnTo>
                  <a:pt x="434283" y="887602"/>
                </a:lnTo>
                <a:close/>
              </a:path>
              <a:path w="1118234" h="938529">
                <a:moveTo>
                  <a:pt x="433024" y="887254"/>
                </a:moveTo>
                <a:lnTo>
                  <a:pt x="431755" y="887082"/>
                </a:lnTo>
                <a:lnTo>
                  <a:pt x="432404" y="887082"/>
                </a:lnTo>
                <a:lnTo>
                  <a:pt x="433024" y="887254"/>
                </a:lnTo>
                <a:close/>
              </a:path>
              <a:path w="1118234" h="938529">
                <a:moveTo>
                  <a:pt x="683673" y="887602"/>
                </a:moveTo>
                <a:lnTo>
                  <a:pt x="684931" y="887254"/>
                </a:lnTo>
                <a:lnTo>
                  <a:pt x="686200" y="887082"/>
                </a:lnTo>
                <a:lnTo>
                  <a:pt x="683673" y="887602"/>
                </a:lnTo>
                <a:close/>
              </a:path>
              <a:path w="1118234" h="938529">
                <a:moveTo>
                  <a:pt x="808159" y="887602"/>
                </a:moveTo>
                <a:lnTo>
                  <a:pt x="683673" y="887602"/>
                </a:lnTo>
                <a:lnTo>
                  <a:pt x="686200" y="887082"/>
                </a:lnTo>
                <a:lnTo>
                  <a:pt x="809365" y="887082"/>
                </a:lnTo>
                <a:lnTo>
                  <a:pt x="808159" y="887602"/>
                </a:lnTo>
                <a:close/>
              </a:path>
              <a:path w="1118234" h="938529">
                <a:moveTo>
                  <a:pt x="435598" y="887602"/>
                </a:moveTo>
                <a:lnTo>
                  <a:pt x="434283" y="887602"/>
                </a:lnTo>
                <a:lnTo>
                  <a:pt x="433024" y="887254"/>
                </a:lnTo>
                <a:lnTo>
                  <a:pt x="435598" y="887602"/>
                </a:lnTo>
                <a:close/>
              </a:path>
              <a:path w="1118234" h="938529">
                <a:moveTo>
                  <a:pt x="601702" y="898531"/>
                </a:moveTo>
                <a:lnTo>
                  <a:pt x="684931" y="887254"/>
                </a:lnTo>
                <a:lnTo>
                  <a:pt x="683673" y="887602"/>
                </a:lnTo>
                <a:lnTo>
                  <a:pt x="808159" y="887602"/>
                </a:lnTo>
                <a:lnTo>
                  <a:pt x="782917" y="898499"/>
                </a:lnTo>
                <a:lnTo>
                  <a:pt x="602634" y="898499"/>
                </a:lnTo>
                <a:lnTo>
                  <a:pt x="601702" y="898531"/>
                </a:lnTo>
                <a:close/>
              </a:path>
              <a:path w="1118234" h="938529">
                <a:moveTo>
                  <a:pt x="517239" y="898664"/>
                </a:moveTo>
                <a:lnTo>
                  <a:pt x="515321" y="898499"/>
                </a:lnTo>
                <a:lnTo>
                  <a:pt x="516253" y="898531"/>
                </a:lnTo>
                <a:lnTo>
                  <a:pt x="517239" y="898664"/>
                </a:lnTo>
                <a:close/>
              </a:path>
              <a:path w="1118234" h="938529">
                <a:moveTo>
                  <a:pt x="516253" y="898531"/>
                </a:moveTo>
                <a:lnTo>
                  <a:pt x="515321" y="898499"/>
                </a:lnTo>
                <a:lnTo>
                  <a:pt x="516021" y="898499"/>
                </a:lnTo>
                <a:lnTo>
                  <a:pt x="516253" y="898531"/>
                </a:lnTo>
                <a:close/>
              </a:path>
              <a:path w="1118234" h="938529">
                <a:moveTo>
                  <a:pt x="600716" y="898664"/>
                </a:moveTo>
                <a:lnTo>
                  <a:pt x="601702" y="898531"/>
                </a:lnTo>
                <a:lnTo>
                  <a:pt x="602634" y="898499"/>
                </a:lnTo>
                <a:lnTo>
                  <a:pt x="600716" y="898664"/>
                </a:lnTo>
                <a:close/>
              </a:path>
              <a:path w="1118234" h="938529">
                <a:moveTo>
                  <a:pt x="782534" y="898664"/>
                </a:moveTo>
                <a:lnTo>
                  <a:pt x="600716" y="898664"/>
                </a:lnTo>
                <a:lnTo>
                  <a:pt x="602634" y="898499"/>
                </a:lnTo>
                <a:lnTo>
                  <a:pt x="782917" y="898499"/>
                </a:lnTo>
                <a:lnTo>
                  <a:pt x="782534" y="898664"/>
                </a:lnTo>
                <a:close/>
              </a:path>
              <a:path w="1118234" h="938529">
                <a:moveTo>
                  <a:pt x="520202" y="898664"/>
                </a:moveTo>
                <a:lnTo>
                  <a:pt x="517239" y="898664"/>
                </a:lnTo>
                <a:lnTo>
                  <a:pt x="516253" y="898531"/>
                </a:lnTo>
                <a:lnTo>
                  <a:pt x="520202" y="898664"/>
                </a:lnTo>
                <a:close/>
              </a:path>
              <a:path w="1118234" h="938529">
                <a:moveTo>
                  <a:pt x="779445" y="899998"/>
                </a:moveTo>
                <a:lnTo>
                  <a:pt x="559619" y="899998"/>
                </a:lnTo>
                <a:lnTo>
                  <a:pt x="558978" y="899976"/>
                </a:lnTo>
                <a:lnTo>
                  <a:pt x="601702" y="898531"/>
                </a:lnTo>
                <a:lnTo>
                  <a:pt x="600716" y="898664"/>
                </a:lnTo>
                <a:lnTo>
                  <a:pt x="782534" y="898664"/>
                </a:lnTo>
                <a:lnTo>
                  <a:pt x="779445" y="899998"/>
                </a:lnTo>
                <a:close/>
              </a:path>
              <a:path w="1118234" h="938529">
                <a:moveTo>
                  <a:pt x="559619" y="899998"/>
                </a:moveTo>
                <a:lnTo>
                  <a:pt x="558336" y="899998"/>
                </a:lnTo>
                <a:lnTo>
                  <a:pt x="558978" y="899976"/>
                </a:lnTo>
                <a:lnTo>
                  <a:pt x="559619" y="899998"/>
                </a:lnTo>
                <a:close/>
              </a:path>
            </a:pathLst>
          </a:custGeom>
          <a:solidFill>
            <a:srgbClr val="575757"/>
          </a:solidFill>
        </p:spPr>
        <p:txBody>
          <a:bodyPr wrap="square" lIns="0" tIns="0" rIns="0" bIns="0" rtlCol="0"/>
          <a:lstStyle/>
          <a:p/>
        </p:txBody>
      </p:sp>
      <p:sp>
        <p:nvSpPr>
          <p:cNvPr id="43" name="object 43"/>
          <p:cNvSpPr txBox="1"/>
          <p:nvPr/>
        </p:nvSpPr>
        <p:spPr>
          <a:xfrm>
            <a:off x="9803638" y="4516615"/>
            <a:ext cx="635000" cy="756920"/>
          </a:xfrm>
          <a:prstGeom prst="rect">
            <a:avLst/>
          </a:prstGeom>
        </p:spPr>
        <p:txBody>
          <a:bodyPr vert="horz" wrap="square" lIns="0" tIns="12700" rIns="0" bIns="0" rtlCol="0">
            <a:spAutoFit/>
          </a:bodyPr>
          <a:lstStyle/>
          <a:p>
            <a:pPr marL="12700">
              <a:lnSpc>
                <a:spcPct val="100000"/>
              </a:lnSpc>
              <a:spcBef>
                <a:spcPts val="100"/>
              </a:spcBef>
            </a:pPr>
            <a:r>
              <a:rPr sz="4800" b="1" dirty="0">
                <a:latin typeface="微软雅黑" panose="020B0503020204020204" charset="-122"/>
                <a:cs typeface="微软雅黑" panose="020B0503020204020204" charset="-122"/>
              </a:rPr>
              <a:t>罚</a:t>
            </a:r>
            <a:endParaRPr sz="4800">
              <a:latin typeface="微软雅黑" panose="020B0503020204020204" charset="-122"/>
              <a:cs typeface="微软雅黑" panose="020B0503020204020204" charset="-122"/>
            </a:endParaRPr>
          </a:p>
        </p:txBody>
      </p:sp>
      <p:sp>
        <p:nvSpPr>
          <p:cNvPr id="44" name="object 44"/>
          <p:cNvSpPr/>
          <p:nvPr/>
        </p:nvSpPr>
        <p:spPr>
          <a:xfrm>
            <a:off x="6711480" y="3468395"/>
            <a:ext cx="0" cy="148590"/>
          </a:xfrm>
          <a:custGeom>
            <a:avLst/>
            <a:gdLst/>
            <a:ahLst/>
            <a:cxnLst/>
            <a:rect l="l" t="t" r="r" b="b"/>
            <a:pathLst>
              <a:path h="148589">
                <a:moveTo>
                  <a:pt x="0" y="0"/>
                </a:moveTo>
                <a:lnTo>
                  <a:pt x="0" y="147993"/>
                </a:lnTo>
              </a:path>
            </a:pathLst>
          </a:custGeom>
          <a:ln w="19812">
            <a:solidFill>
              <a:srgbClr val="FFFFFF"/>
            </a:solidFill>
          </a:ln>
        </p:spPr>
        <p:txBody>
          <a:bodyPr wrap="square" lIns="0" tIns="0" rIns="0" bIns="0" rtlCol="0"/>
          <a:lstStyle/>
          <a:p/>
        </p:txBody>
      </p:sp>
      <p:sp>
        <p:nvSpPr>
          <p:cNvPr id="45" name="object 45"/>
          <p:cNvSpPr/>
          <p:nvPr/>
        </p:nvSpPr>
        <p:spPr>
          <a:xfrm>
            <a:off x="6711480" y="3952912"/>
            <a:ext cx="0" cy="240665"/>
          </a:xfrm>
          <a:custGeom>
            <a:avLst/>
            <a:gdLst/>
            <a:ahLst/>
            <a:cxnLst/>
            <a:rect l="l" t="t" r="r" b="b"/>
            <a:pathLst>
              <a:path h="240664">
                <a:moveTo>
                  <a:pt x="0" y="0"/>
                </a:moveTo>
                <a:lnTo>
                  <a:pt x="0" y="240537"/>
                </a:lnTo>
              </a:path>
            </a:pathLst>
          </a:custGeom>
          <a:ln w="19812">
            <a:solidFill>
              <a:srgbClr val="FFFFFF"/>
            </a:solidFill>
          </a:ln>
        </p:spPr>
        <p:txBody>
          <a:bodyPr wrap="square" lIns="0" tIns="0" rIns="0" bIns="0" rtlCol="0"/>
          <a:lstStyle/>
          <a:p/>
        </p:txBody>
      </p:sp>
      <p:sp>
        <p:nvSpPr>
          <p:cNvPr id="46" name="object 46"/>
          <p:cNvSpPr/>
          <p:nvPr/>
        </p:nvSpPr>
        <p:spPr>
          <a:xfrm>
            <a:off x="5281079" y="3616375"/>
            <a:ext cx="2811145" cy="336550"/>
          </a:xfrm>
          <a:custGeom>
            <a:avLst/>
            <a:gdLst/>
            <a:ahLst/>
            <a:cxnLst/>
            <a:rect l="l" t="t" r="r" b="b"/>
            <a:pathLst>
              <a:path w="2811145" h="336550">
                <a:moveTo>
                  <a:pt x="0" y="336537"/>
                </a:moveTo>
                <a:lnTo>
                  <a:pt x="2810611" y="336537"/>
                </a:lnTo>
                <a:lnTo>
                  <a:pt x="2810611" y="0"/>
                </a:lnTo>
                <a:lnTo>
                  <a:pt x="0" y="0"/>
                </a:lnTo>
                <a:lnTo>
                  <a:pt x="0" y="336537"/>
                </a:lnTo>
                <a:close/>
              </a:path>
            </a:pathLst>
          </a:custGeom>
          <a:solidFill>
            <a:srgbClr val="FFFFFF"/>
          </a:solidFill>
        </p:spPr>
        <p:txBody>
          <a:bodyPr wrap="square" lIns="0" tIns="0" rIns="0" bIns="0" rtlCol="0"/>
          <a:lstStyle/>
          <a:p/>
        </p:txBody>
      </p:sp>
      <p:sp>
        <p:nvSpPr>
          <p:cNvPr id="47" name="object 47"/>
          <p:cNvSpPr/>
          <p:nvPr/>
        </p:nvSpPr>
        <p:spPr>
          <a:xfrm>
            <a:off x="5297195" y="3606469"/>
            <a:ext cx="2830830" cy="356870"/>
          </a:xfrm>
          <a:custGeom>
            <a:avLst/>
            <a:gdLst/>
            <a:ahLst/>
            <a:cxnLst/>
            <a:rect l="l" t="t" r="r" b="b"/>
            <a:pathLst>
              <a:path w="2830829" h="356870">
                <a:moveTo>
                  <a:pt x="2820517" y="356349"/>
                </a:moveTo>
                <a:lnTo>
                  <a:pt x="9906" y="356349"/>
                </a:lnTo>
                <a:lnTo>
                  <a:pt x="7708" y="356108"/>
                </a:lnTo>
                <a:lnTo>
                  <a:pt x="0" y="346443"/>
                </a:lnTo>
                <a:lnTo>
                  <a:pt x="0" y="9906"/>
                </a:lnTo>
                <a:lnTo>
                  <a:pt x="9906" y="0"/>
                </a:lnTo>
                <a:lnTo>
                  <a:pt x="2820517" y="0"/>
                </a:lnTo>
                <a:lnTo>
                  <a:pt x="2830423" y="9906"/>
                </a:lnTo>
                <a:lnTo>
                  <a:pt x="19812" y="9906"/>
                </a:lnTo>
                <a:lnTo>
                  <a:pt x="9906" y="19812"/>
                </a:lnTo>
                <a:lnTo>
                  <a:pt x="19812" y="19812"/>
                </a:lnTo>
                <a:lnTo>
                  <a:pt x="19812" y="336537"/>
                </a:lnTo>
                <a:lnTo>
                  <a:pt x="9906" y="336537"/>
                </a:lnTo>
                <a:lnTo>
                  <a:pt x="19812" y="346443"/>
                </a:lnTo>
                <a:lnTo>
                  <a:pt x="2830423" y="346443"/>
                </a:lnTo>
                <a:lnTo>
                  <a:pt x="2830169" y="348653"/>
                </a:lnTo>
                <a:lnTo>
                  <a:pt x="2822714" y="356108"/>
                </a:lnTo>
                <a:lnTo>
                  <a:pt x="2820517" y="356349"/>
                </a:lnTo>
                <a:close/>
              </a:path>
              <a:path w="2830829" h="356870">
                <a:moveTo>
                  <a:pt x="19812" y="19812"/>
                </a:moveTo>
                <a:lnTo>
                  <a:pt x="9906" y="19812"/>
                </a:lnTo>
                <a:lnTo>
                  <a:pt x="19812" y="9906"/>
                </a:lnTo>
                <a:lnTo>
                  <a:pt x="19812" y="19812"/>
                </a:lnTo>
                <a:close/>
              </a:path>
              <a:path w="2830829" h="356870">
                <a:moveTo>
                  <a:pt x="2810611" y="19812"/>
                </a:moveTo>
                <a:lnTo>
                  <a:pt x="19812" y="19812"/>
                </a:lnTo>
                <a:lnTo>
                  <a:pt x="19812" y="9906"/>
                </a:lnTo>
                <a:lnTo>
                  <a:pt x="2810611" y="9906"/>
                </a:lnTo>
                <a:lnTo>
                  <a:pt x="2810611" y="19812"/>
                </a:lnTo>
                <a:close/>
              </a:path>
              <a:path w="2830829" h="356870">
                <a:moveTo>
                  <a:pt x="2810611" y="346443"/>
                </a:moveTo>
                <a:lnTo>
                  <a:pt x="2810611" y="9906"/>
                </a:lnTo>
                <a:lnTo>
                  <a:pt x="2820517" y="19812"/>
                </a:lnTo>
                <a:lnTo>
                  <a:pt x="2830423" y="19812"/>
                </a:lnTo>
                <a:lnTo>
                  <a:pt x="2830423" y="336537"/>
                </a:lnTo>
                <a:lnTo>
                  <a:pt x="2820517" y="336537"/>
                </a:lnTo>
                <a:lnTo>
                  <a:pt x="2810611" y="346443"/>
                </a:lnTo>
                <a:close/>
              </a:path>
              <a:path w="2830829" h="356870">
                <a:moveTo>
                  <a:pt x="2830423" y="19812"/>
                </a:moveTo>
                <a:lnTo>
                  <a:pt x="2820517" y="19812"/>
                </a:lnTo>
                <a:lnTo>
                  <a:pt x="2810611" y="9906"/>
                </a:lnTo>
                <a:lnTo>
                  <a:pt x="2830423" y="9906"/>
                </a:lnTo>
                <a:lnTo>
                  <a:pt x="2830423" y="19812"/>
                </a:lnTo>
                <a:close/>
              </a:path>
              <a:path w="2830829" h="356870">
                <a:moveTo>
                  <a:pt x="19812" y="346443"/>
                </a:moveTo>
                <a:lnTo>
                  <a:pt x="9906" y="336537"/>
                </a:lnTo>
                <a:lnTo>
                  <a:pt x="19812" y="336537"/>
                </a:lnTo>
                <a:lnTo>
                  <a:pt x="19812" y="346443"/>
                </a:lnTo>
                <a:close/>
              </a:path>
              <a:path w="2830829" h="356870">
                <a:moveTo>
                  <a:pt x="2810611" y="346443"/>
                </a:moveTo>
                <a:lnTo>
                  <a:pt x="19812" y="346443"/>
                </a:lnTo>
                <a:lnTo>
                  <a:pt x="19812" y="336537"/>
                </a:lnTo>
                <a:lnTo>
                  <a:pt x="2810611" y="336537"/>
                </a:lnTo>
                <a:lnTo>
                  <a:pt x="2810611" y="346443"/>
                </a:lnTo>
                <a:close/>
              </a:path>
              <a:path w="2830829" h="356870">
                <a:moveTo>
                  <a:pt x="2830423" y="346443"/>
                </a:moveTo>
                <a:lnTo>
                  <a:pt x="2810611" y="346443"/>
                </a:lnTo>
                <a:lnTo>
                  <a:pt x="2820517" y="336537"/>
                </a:lnTo>
                <a:lnTo>
                  <a:pt x="2830423" y="336537"/>
                </a:lnTo>
                <a:lnTo>
                  <a:pt x="2830423" y="346443"/>
                </a:lnTo>
                <a:close/>
              </a:path>
            </a:pathLst>
          </a:custGeom>
          <a:solidFill>
            <a:srgbClr val="1F5A6B"/>
          </a:solidFill>
        </p:spPr>
        <p:txBody>
          <a:bodyPr wrap="square" lIns="0" tIns="0" rIns="0" bIns="0" rtlCol="0"/>
          <a:lstStyle/>
          <a:p/>
        </p:txBody>
      </p:sp>
      <p:sp>
        <p:nvSpPr>
          <p:cNvPr id="48" name="object 48"/>
          <p:cNvSpPr txBox="1"/>
          <p:nvPr/>
        </p:nvSpPr>
        <p:spPr>
          <a:xfrm>
            <a:off x="5455068" y="3687571"/>
            <a:ext cx="2033905" cy="268605"/>
          </a:xfrm>
          <a:prstGeom prst="rect">
            <a:avLst/>
          </a:prstGeom>
        </p:spPr>
        <p:txBody>
          <a:bodyPr vert="horz" wrap="square" lIns="0" tIns="12065" rIns="0" bIns="0" rtlCol="0">
            <a:spAutoFit/>
          </a:bodyPr>
          <a:lstStyle/>
          <a:p>
            <a:pPr marL="12700">
              <a:lnSpc>
                <a:spcPct val="100000"/>
              </a:lnSpc>
              <a:spcBef>
                <a:spcPts val="95"/>
              </a:spcBef>
            </a:pPr>
            <a:r>
              <a:rPr sz="1600" b="1" spc="-20" dirty="0">
                <a:latin typeface="微软雅黑" panose="020B0503020204020204" charset="-122"/>
                <a:cs typeface="微软雅黑" panose="020B0503020204020204" charset="-122"/>
              </a:rPr>
              <a:t>导致发生生产安全事</a:t>
            </a:r>
            <a:r>
              <a:rPr sz="1600" b="1" spc="-5" dirty="0">
                <a:latin typeface="微软雅黑" panose="020B0503020204020204" charset="-122"/>
                <a:cs typeface="微软雅黑" panose="020B0503020204020204" charset="-122"/>
              </a:rPr>
              <a:t>故</a:t>
            </a:r>
            <a:endParaRPr sz="1600">
              <a:latin typeface="微软雅黑" panose="020B0503020204020204" charset="-122"/>
              <a:cs typeface="微软雅黑" panose="020B0503020204020204" charset="-122"/>
            </a:endParaRPr>
          </a:p>
        </p:txBody>
      </p:sp>
      <p:sp>
        <p:nvSpPr>
          <p:cNvPr id="49" name="object 49"/>
          <p:cNvSpPr txBox="1"/>
          <p:nvPr/>
        </p:nvSpPr>
        <p:spPr>
          <a:xfrm>
            <a:off x="3918203" y="5209032"/>
            <a:ext cx="748665" cy="845819"/>
          </a:xfrm>
          <a:prstGeom prst="rect">
            <a:avLst/>
          </a:prstGeom>
          <a:solidFill>
            <a:srgbClr val="ED5200"/>
          </a:solidFill>
        </p:spPr>
        <p:txBody>
          <a:bodyPr vert="horz" wrap="square" lIns="0" tIns="1905" rIns="0" bIns="0" rtlCol="0">
            <a:spAutoFit/>
          </a:bodyPr>
          <a:lstStyle/>
          <a:p>
            <a:pPr>
              <a:lnSpc>
                <a:spcPct val="100000"/>
              </a:lnSpc>
              <a:spcBef>
                <a:spcPts val="15"/>
              </a:spcBef>
            </a:pPr>
            <a:endParaRPr sz="1850">
              <a:latin typeface="Times New Roman" panose="02020603050405020304"/>
              <a:cs typeface="Times New Roman" panose="02020603050405020304"/>
            </a:endParaRPr>
          </a:p>
          <a:p>
            <a:pPr marL="123190">
              <a:lnSpc>
                <a:spcPct val="100000"/>
              </a:lnSpc>
            </a:pPr>
            <a:r>
              <a:rPr sz="1800" spc="-5" dirty="0">
                <a:solidFill>
                  <a:srgbClr val="FFFFFF"/>
                </a:solidFill>
                <a:latin typeface="Arial" panose="020B0604020202020204"/>
                <a:cs typeface="Arial" panose="020B0604020202020204"/>
              </a:rPr>
              <a:t>40%</a:t>
            </a:r>
            <a:endParaRPr sz="1800">
              <a:latin typeface="Arial" panose="020B0604020202020204"/>
              <a:cs typeface="Arial" panose="020B0604020202020204"/>
            </a:endParaRPr>
          </a:p>
        </p:txBody>
      </p:sp>
      <p:sp>
        <p:nvSpPr>
          <p:cNvPr id="50" name="object 50"/>
          <p:cNvSpPr txBox="1"/>
          <p:nvPr/>
        </p:nvSpPr>
        <p:spPr>
          <a:xfrm>
            <a:off x="5480303" y="4840223"/>
            <a:ext cx="748665" cy="1214755"/>
          </a:xfrm>
          <a:prstGeom prst="rect">
            <a:avLst/>
          </a:prstGeom>
          <a:solidFill>
            <a:srgbClr val="ED5200"/>
          </a:solidFill>
        </p:spPr>
        <p:txBody>
          <a:bodyPr vert="horz" wrap="square" lIns="0" tIns="0" rIns="0" bIns="0" rtlCol="0">
            <a:spAutoFit/>
          </a:bodyPr>
          <a:lstStyle/>
          <a:p>
            <a:pPr>
              <a:lnSpc>
                <a:spcPct val="100000"/>
              </a:lnSpc>
            </a:pPr>
            <a:endParaRPr sz="2000">
              <a:latin typeface="Times New Roman" panose="02020603050405020304"/>
              <a:cs typeface="Times New Roman" panose="02020603050405020304"/>
            </a:endParaRPr>
          </a:p>
          <a:p>
            <a:pPr>
              <a:lnSpc>
                <a:spcPct val="100000"/>
              </a:lnSpc>
              <a:spcBef>
                <a:spcPts val="25"/>
              </a:spcBef>
            </a:pPr>
            <a:endParaRPr sz="2000">
              <a:latin typeface="Times New Roman" panose="02020603050405020304"/>
              <a:cs typeface="Times New Roman" panose="02020603050405020304"/>
            </a:endParaRPr>
          </a:p>
          <a:p>
            <a:pPr marL="143510">
              <a:lnSpc>
                <a:spcPct val="100000"/>
              </a:lnSpc>
            </a:pPr>
            <a:r>
              <a:rPr sz="1800" spc="-5" dirty="0">
                <a:solidFill>
                  <a:srgbClr val="FFFFFF"/>
                </a:solidFill>
                <a:latin typeface="Arial" panose="020B0604020202020204"/>
                <a:cs typeface="Arial" panose="020B0604020202020204"/>
              </a:rPr>
              <a:t>60%</a:t>
            </a:r>
            <a:endParaRPr sz="1800">
              <a:latin typeface="Arial" panose="020B0604020202020204"/>
              <a:cs typeface="Arial" panose="020B0604020202020204"/>
            </a:endParaRPr>
          </a:p>
        </p:txBody>
      </p:sp>
      <p:sp>
        <p:nvSpPr>
          <p:cNvPr id="51" name="object 51"/>
          <p:cNvSpPr txBox="1"/>
          <p:nvPr/>
        </p:nvSpPr>
        <p:spPr>
          <a:xfrm>
            <a:off x="6998207" y="4575047"/>
            <a:ext cx="748665" cy="1480185"/>
          </a:xfrm>
          <a:prstGeom prst="rect">
            <a:avLst/>
          </a:prstGeom>
          <a:solidFill>
            <a:srgbClr val="ED5200"/>
          </a:solidFill>
        </p:spPr>
        <p:txBody>
          <a:bodyPr vert="horz" wrap="square" lIns="0" tIns="0" rIns="0" bIns="0" rtlCol="0">
            <a:spAutoFit/>
          </a:bodyPr>
          <a:lstStyle/>
          <a:p>
            <a:pPr>
              <a:lnSpc>
                <a:spcPct val="100000"/>
              </a:lnSpc>
            </a:pPr>
            <a:endParaRPr sz="2000">
              <a:latin typeface="Times New Roman" panose="02020603050405020304"/>
              <a:cs typeface="Times New Roman" panose="02020603050405020304"/>
            </a:endParaRPr>
          </a:p>
          <a:p>
            <a:pPr>
              <a:lnSpc>
                <a:spcPct val="100000"/>
              </a:lnSpc>
              <a:spcBef>
                <a:spcPts val="40"/>
              </a:spcBef>
            </a:pPr>
            <a:endParaRPr sz="2350">
              <a:latin typeface="Times New Roman" panose="02020603050405020304"/>
              <a:cs typeface="Times New Roman" panose="02020603050405020304"/>
            </a:endParaRPr>
          </a:p>
          <a:p>
            <a:pPr marL="135255">
              <a:lnSpc>
                <a:spcPct val="100000"/>
              </a:lnSpc>
            </a:pPr>
            <a:r>
              <a:rPr sz="1800" spc="-5" dirty="0">
                <a:solidFill>
                  <a:srgbClr val="FFFFFF"/>
                </a:solidFill>
                <a:latin typeface="Arial" panose="020B0604020202020204"/>
                <a:cs typeface="Arial" panose="020B0604020202020204"/>
              </a:rPr>
              <a:t>80%</a:t>
            </a:r>
            <a:endParaRPr sz="1800">
              <a:latin typeface="Arial" panose="020B0604020202020204"/>
              <a:cs typeface="Arial" panose="020B0604020202020204"/>
            </a:endParaRPr>
          </a:p>
        </p:txBody>
      </p:sp>
      <p:sp>
        <p:nvSpPr>
          <p:cNvPr id="52" name="object 52"/>
          <p:cNvSpPr txBox="1"/>
          <p:nvPr/>
        </p:nvSpPr>
        <p:spPr>
          <a:xfrm>
            <a:off x="8331707" y="4215384"/>
            <a:ext cx="748665" cy="1839595"/>
          </a:xfrm>
          <a:prstGeom prst="rect">
            <a:avLst/>
          </a:prstGeom>
          <a:solidFill>
            <a:srgbClr val="ED5200"/>
          </a:solidFill>
        </p:spPr>
        <p:txBody>
          <a:bodyPr vert="horz" wrap="square" lIns="0" tIns="0" rIns="0" bIns="0" rtlCol="0">
            <a:spAutoFit/>
          </a:bodyPr>
          <a:lstStyle/>
          <a:p>
            <a:pPr>
              <a:lnSpc>
                <a:spcPct val="100000"/>
              </a:lnSpc>
            </a:pPr>
            <a:endParaRPr sz="2000">
              <a:latin typeface="Times New Roman" panose="02020603050405020304"/>
              <a:cs typeface="Times New Roman" panose="02020603050405020304"/>
            </a:endParaRPr>
          </a:p>
          <a:p>
            <a:pPr>
              <a:lnSpc>
                <a:spcPct val="100000"/>
              </a:lnSpc>
            </a:pPr>
            <a:endParaRPr sz="2000">
              <a:latin typeface="Times New Roman" panose="02020603050405020304"/>
              <a:cs typeface="Times New Roman" panose="02020603050405020304"/>
            </a:endParaRPr>
          </a:p>
          <a:p>
            <a:pPr>
              <a:lnSpc>
                <a:spcPct val="100000"/>
              </a:lnSpc>
              <a:spcBef>
                <a:spcPts val="30"/>
              </a:spcBef>
            </a:pPr>
            <a:endParaRPr sz="1600">
              <a:latin typeface="Times New Roman" panose="02020603050405020304"/>
              <a:cs typeface="Times New Roman" panose="02020603050405020304"/>
            </a:endParaRPr>
          </a:p>
          <a:p>
            <a:pPr marL="123825">
              <a:lnSpc>
                <a:spcPct val="100000"/>
              </a:lnSpc>
            </a:pPr>
            <a:r>
              <a:rPr sz="1800" spc="-5" dirty="0">
                <a:solidFill>
                  <a:srgbClr val="FFFFFF"/>
                </a:solidFill>
                <a:latin typeface="Arial" panose="020B0604020202020204"/>
                <a:cs typeface="Arial" panose="020B0604020202020204"/>
              </a:rPr>
              <a:t>100%</a:t>
            </a:r>
            <a:endParaRPr sz="1800">
              <a:latin typeface="Arial" panose="020B0604020202020204"/>
              <a:cs typeface="Arial" panose="020B0604020202020204"/>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505853"/>
            <a:ext cx="24644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有限空间定</a:t>
            </a:r>
            <a:r>
              <a:rPr sz="3200" spc="5" dirty="0">
                <a:solidFill>
                  <a:srgbClr val="000000"/>
                </a:solidFill>
              </a:rPr>
              <a:t>义</a:t>
            </a:r>
            <a:endParaRPr sz="3200"/>
          </a:p>
        </p:txBody>
      </p:sp>
      <p:sp>
        <p:nvSpPr>
          <p:cNvPr id="3" name="object 3"/>
          <p:cNvSpPr/>
          <p:nvPr/>
        </p:nvSpPr>
        <p:spPr>
          <a:xfrm>
            <a:off x="4690871" y="1583436"/>
            <a:ext cx="2618740" cy="452755"/>
          </a:xfrm>
          <a:custGeom>
            <a:avLst/>
            <a:gdLst/>
            <a:ahLst/>
            <a:cxnLst/>
            <a:rect l="l" t="t" r="r" b="b"/>
            <a:pathLst>
              <a:path w="2618740" h="452755">
                <a:moveTo>
                  <a:pt x="2561844" y="452627"/>
                </a:moveTo>
                <a:lnTo>
                  <a:pt x="56387" y="452627"/>
                </a:lnTo>
                <a:lnTo>
                  <a:pt x="34393" y="448564"/>
                </a:lnTo>
                <a:lnTo>
                  <a:pt x="16430" y="436578"/>
                </a:lnTo>
                <a:lnTo>
                  <a:pt x="4349" y="418520"/>
                </a:lnTo>
                <a:lnTo>
                  <a:pt x="0" y="396239"/>
                </a:lnTo>
                <a:lnTo>
                  <a:pt x="0" y="56387"/>
                </a:lnTo>
                <a:lnTo>
                  <a:pt x="4349" y="34214"/>
                </a:lnTo>
                <a:lnTo>
                  <a:pt x="16430" y="16192"/>
                </a:lnTo>
                <a:lnTo>
                  <a:pt x="34393" y="4170"/>
                </a:lnTo>
                <a:lnTo>
                  <a:pt x="56387" y="0"/>
                </a:lnTo>
                <a:lnTo>
                  <a:pt x="2561844" y="0"/>
                </a:lnTo>
                <a:lnTo>
                  <a:pt x="2583766" y="4170"/>
                </a:lnTo>
                <a:lnTo>
                  <a:pt x="2601706" y="16192"/>
                </a:lnTo>
                <a:lnTo>
                  <a:pt x="2613811" y="34214"/>
                </a:lnTo>
                <a:lnTo>
                  <a:pt x="2618231" y="56387"/>
                </a:lnTo>
                <a:lnTo>
                  <a:pt x="2618231" y="396239"/>
                </a:lnTo>
                <a:lnTo>
                  <a:pt x="2613811" y="418520"/>
                </a:lnTo>
                <a:lnTo>
                  <a:pt x="2601706" y="436578"/>
                </a:lnTo>
                <a:lnTo>
                  <a:pt x="2583766" y="448564"/>
                </a:lnTo>
                <a:lnTo>
                  <a:pt x="2561844" y="452627"/>
                </a:lnTo>
                <a:close/>
              </a:path>
            </a:pathLst>
          </a:custGeom>
          <a:solidFill>
            <a:srgbClr val="51D4E0"/>
          </a:solidFill>
        </p:spPr>
        <p:txBody>
          <a:bodyPr wrap="square" lIns="0" tIns="0" rIns="0" bIns="0" rtlCol="0"/>
          <a:lstStyle/>
          <a:p/>
        </p:txBody>
      </p:sp>
      <p:sp>
        <p:nvSpPr>
          <p:cNvPr id="4" name="object 4"/>
          <p:cNvSpPr/>
          <p:nvPr/>
        </p:nvSpPr>
        <p:spPr>
          <a:xfrm>
            <a:off x="4684420" y="1576590"/>
            <a:ext cx="2631440" cy="466090"/>
          </a:xfrm>
          <a:custGeom>
            <a:avLst/>
            <a:gdLst/>
            <a:ahLst/>
            <a:cxnLst/>
            <a:rect l="l" t="t" r="r" b="b"/>
            <a:pathLst>
              <a:path w="2631440" h="466089">
                <a:moveTo>
                  <a:pt x="2586507" y="2539"/>
                </a:moveTo>
                <a:lnTo>
                  <a:pt x="44500" y="2539"/>
                </a:lnTo>
                <a:lnTo>
                  <a:pt x="49936" y="1269"/>
                </a:lnTo>
                <a:lnTo>
                  <a:pt x="50406" y="0"/>
                </a:lnTo>
                <a:lnTo>
                  <a:pt x="2580601" y="0"/>
                </a:lnTo>
                <a:lnTo>
                  <a:pt x="2581071" y="1269"/>
                </a:lnTo>
                <a:lnTo>
                  <a:pt x="2586507" y="2539"/>
                </a:lnTo>
                <a:close/>
              </a:path>
              <a:path w="2631440" h="466089">
                <a:moveTo>
                  <a:pt x="2603042" y="10159"/>
                </a:moveTo>
                <a:lnTo>
                  <a:pt x="27965" y="10159"/>
                </a:lnTo>
                <a:lnTo>
                  <a:pt x="32626" y="7619"/>
                </a:lnTo>
                <a:lnTo>
                  <a:pt x="33172" y="6349"/>
                </a:lnTo>
                <a:lnTo>
                  <a:pt x="38125" y="5079"/>
                </a:lnTo>
                <a:lnTo>
                  <a:pt x="38696" y="3809"/>
                </a:lnTo>
                <a:lnTo>
                  <a:pt x="43903" y="2539"/>
                </a:lnTo>
                <a:lnTo>
                  <a:pt x="2587104" y="2539"/>
                </a:lnTo>
                <a:lnTo>
                  <a:pt x="2592311" y="3809"/>
                </a:lnTo>
                <a:lnTo>
                  <a:pt x="2592882" y="5079"/>
                </a:lnTo>
                <a:lnTo>
                  <a:pt x="2597835" y="6349"/>
                </a:lnTo>
                <a:lnTo>
                  <a:pt x="2598381" y="7619"/>
                </a:lnTo>
                <a:lnTo>
                  <a:pt x="2603042" y="10159"/>
                </a:lnTo>
                <a:close/>
              </a:path>
              <a:path w="2631440" h="466089">
                <a:moveTo>
                  <a:pt x="47663" y="13969"/>
                </a:moveTo>
                <a:lnTo>
                  <a:pt x="23088" y="13969"/>
                </a:lnTo>
                <a:lnTo>
                  <a:pt x="27457" y="10159"/>
                </a:lnTo>
                <a:lnTo>
                  <a:pt x="2603550" y="10159"/>
                </a:lnTo>
                <a:lnTo>
                  <a:pt x="2606463" y="12699"/>
                </a:lnTo>
                <a:lnTo>
                  <a:pt x="53098" y="12699"/>
                </a:lnTo>
                <a:lnTo>
                  <a:pt x="47663" y="13969"/>
                </a:lnTo>
                <a:close/>
              </a:path>
              <a:path w="2631440" h="466089">
                <a:moveTo>
                  <a:pt x="2607919" y="13969"/>
                </a:moveTo>
                <a:lnTo>
                  <a:pt x="2583345" y="13969"/>
                </a:lnTo>
                <a:lnTo>
                  <a:pt x="2577909" y="12699"/>
                </a:lnTo>
                <a:lnTo>
                  <a:pt x="2606463" y="12699"/>
                </a:lnTo>
                <a:lnTo>
                  <a:pt x="2607919" y="13969"/>
                </a:lnTo>
                <a:close/>
              </a:path>
              <a:path w="2631440" h="466089">
                <a:moveTo>
                  <a:pt x="38684" y="17779"/>
                </a:moveTo>
                <a:lnTo>
                  <a:pt x="18605" y="17779"/>
                </a:lnTo>
                <a:lnTo>
                  <a:pt x="22618" y="13969"/>
                </a:lnTo>
                <a:lnTo>
                  <a:pt x="48272" y="13969"/>
                </a:lnTo>
                <a:lnTo>
                  <a:pt x="43065" y="16509"/>
                </a:lnTo>
                <a:lnTo>
                  <a:pt x="43637" y="16509"/>
                </a:lnTo>
                <a:lnTo>
                  <a:pt x="38684" y="17779"/>
                </a:lnTo>
                <a:close/>
              </a:path>
              <a:path w="2631440" h="466089">
                <a:moveTo>
                  <a:pt x="2612402" y="17779"/>
                </a:moveTo>
                <a:lnTo>
                  <a:pt x="2592324" y="17779"/>
                </a:lnTo>
                <a:lnTo>
                  <a:pt x="2587371" y="16509"/>
                </a:lnTo>
                <a:lnTo>
                  <a:pt x="2587942" y="16509"/>
                </a:lnTo>
                <a:lnTo>
                  <a:pt x="2582735" y="13969"/>
                </a:lnTo>
                <a:lnTo>
                  <a:pt x="2608389" y="13969"/>
                </a:lnTo>
                <a:lnTo>
                  <a:pt x="2612402" y="17779"/>
                </a:lnTo>
                <a:close/>
              </a:path>
              <a:path w="2631440" h="466089">
                <a:moveTo>
                  <a:pt x="18542" y="38099"/>
                </a:moveTo>
                <a:lnTo>
                  <a:pt x="5003" y="38099"/>
                </a:lnTo>
                <a:lnTo>
                  <a:pt x="7391" y="33019"/>
                </a:lnTo>
                <a:lnTo>
                  <a:pt x="7683" y="31749"/>
                </a:lnTo>
                <a:lnTo>
                  <a:pt x="10528" y="27939"/>
                </a:lnTo>
                <a:lnTo>
                  <a:pt x="10871" y="26669"/>
                </a:lnTo>
                <a:lnTo>
                  <a:pt x="14135" y="22859"/>
                </a:lnTo>
                <a:lnTo>
                  <a:pt x="14516" y="21589"/>
                </a:lnTo>
                <a:lnTo>
                  <a:pt x="18173" y="17779"/>
                </a:lnTo>
                <a:lnTo>
                  <a:pt x="39230" y="17779"/>
                </a:lnTo>
                <a:lnTo>
                  <a:pt x="34556" y="20319"/>
                </a:lnTo>
                <a:lnTo>
                  <a:pt x="35064" y="20319"/>
                </a:lnTo>
                <a:lnTo>
                  <a:pt x="32152" y="22859"/>
                </a:lnTo>
                <a:lnTo>
                  <a:pt x="31165" y="22859"/>
                </a:lnTo>
                <a:lnTo>
                  <a:pt x="27139" y="26669"/>
                </a:lnTo>
                <a:lnTo>
                  <a:pt x="27571" y="26669"/>
                </a:lnTo>
                <a:lnTo>
                  <a:pt x="23914" y="30479"/>
                </a:lnTo>
                <a:lnTo>
                  <a:pt x="24295" y="30479"/>
                </a:lnTo>
                <a:lnTo>
                  <a:pt x="21043" y="34289"/>
                </a:lnTo>
                <a:lnTo>
                  <a:pt x="21374" y="34289"/>
                </a:lnTo>
                <a:lnTo>
                  <a:pt x="18542" y="38099"/>
                </a:lnTo>
                <a:close/>
              </a:path>
              <a:path w="2631440" h="466089">
                <a:moveTo>
                  <a:pt x="2600312" y="24129"/>
                </a:moveTo>
                <a:lnTo>
                  <a:pt x="2595943" y="20319"/>
                </a:lnTo>
                <a:lnTo>
                  <a:pt x="2596451" y="20319"/>
                </a:lnTo>
                <a:lnTo>
                  <a:pt x="2591777" y="17779"/>
                </a:lnTo>
                <a:lnTo>
                  <a:pt x="2612834" y="17779"/>
                </a:lnTo>
                <a:lnTo>
                  <a:pt x="2616492" y="21589"/>
                </a:lnTo>
                <a:lnTo>
                  <a:pt x="2616885" y="22859"/>
                </a:lnTo>
                <a:lnTo>
                  <a:pt x="2599842" y="22859"/>
                </a:lnTo>
                <a:lnTo>
                  <a:pt x="2600312" y="24129"/>
                </a:lnTo>
                <a:close/>
              </a:path>
              <a:path w="2631440" h="466089">
                <a:moveTo>
                  <a:pt x="30695" y="24129"/>
                </a:moveTo>
                <a:lnTo>
                  <a:pt x="31165" y="22859"/>
                </a:lnTo>
                <a:lnTo>
                  <a:pt x="32152" y="22859"/>
                </a:lnTo>
                <a:lnTo>
                  <a:pt x="30695" y="24129"/>
                </a:lnTo>
                <a:close/>
              </a:path>
              <a:path w="2631440" h="466089">
                <a:moveTo>
                  <a:pt x="2626004" y="38099"/>
                </a:moveTo>
                <a:lnTo>
                  <a:pt x="2612466" y="38099"/>
                </a:lnTo>
                <a:lnTo>
                  <a:pt x="2609634" y="34289"/>
                </a:lnTo>
                <a:lnTo>
                  <a:pt x="2609964" y="34289"/>
                </a:lnTo>
                <a:lnTo>
                  <a:pt x="2606713" y="30479"/>
                </a:lnTo>
                <a:lnTo>
                  <a:pt x="2607094" y="30479"/>
                </a:lnTo>
                <a:lnTo>
                  <a:pt x="2603436" y="26669"/>
                </a:lnTo>
                <a:lnTo>
                  <a:pt x="2603868" y="26669"/>
                </a:lnTo>
                <a:lnTo>
                  <a:pt x="2599842" y="22859"/>
                </a:lnTo>
                <a:lnTo>
                  <a:pt x="2616885" y="22859"/>
                </a:lnTo>
                <a:lnTo>
                  <a:pt x="2620137" y="26669"/>
                </a:lnTo>
                <a:lnTo>
                  <a:pt x="2620479" y="27939"/>
                </a:lnTo>
                <a:lnTo>
                  <a:pt x="2623324" y="31749"/>
                </a:lnTo>
                <a:lnTo>
                  <a:pt x="2623616" y="33019"/>
                </a:lnTo>
                <a:lnTo>
                  <a:pt x="2626004" y="38099"/>
                </a:lnTo>
                <a:close/>
              </a:path>
              <a:path w="2631440" h="466089">
                <a:moveTo>
                  <a:pt x="27571" y="438150"/>
                </a:moveTo>
                <a:lnTo>
                  <a:pt x="10528" y="438150"/>
                </a:lnTo>
                <a:lnTo>
                  <a:pt x="7683" y="433069"/>
                </a:lnTo>
                <a:lnTo>
                  <a:pt x="7391" y="433069"/>
                </a:lnTo>
                <a:lnTo>
                  <a:pt x="5003" y="427989"/>
                </a:lnTo>
                <a:lnTo>
                  <a:pt x="4762" y="426719"/>
                </a:lnTo>
                <a:lnTo>
                  <a:pt x="2857" y="421639"/>
                </a:lnTo>
                <a:lnTo>
                  <a:pt x="2667" y="421639"/>
                </a:lnTo>
                <a:lnTo>
                  <a:pt x="1282" y="415289"/>
                </a:lnTo>
                <a:lnTo>
                  <a:pt x="673" y="412750"/>
                </a:lnTo>
                <a:lnTo>
                  <a:pt x="0" y="406400"/>
                </a:lnTo>
                <a:lnTo>
                  <a:pt x="0" y="59689"/>
                </a:lnTo>
                <a:lnTo>
                  <a:pt x="266" y="55879"/>
                </a:lnTo>
                <a:lnTo>
                  <a:pt x="673" y="52069"/>
                </a:lnTo>
                <a:lnTo>
                  <a:pt x="1181" y="49529"/>
                </a:lnTo>
                <a:lnTo>
                  <a:pt x="2667" y="44449"/>
                </a:lnTo>
                <a:lnTo>
                  <a:pt x="2857" y="43179"/>
                </a:lnTo>
                <a:lnTo>
                  <a:pt x="4762" y="38099"/>
                </a:lnTo>
                <a:lnTo>
                  <a:pt x="18834" y="38099"/>
                </a:lnTo>
                <a:lnTo>
                  <a:pt x="17043" y="41909"/>
                </a:lnTo>
                <a:lnTo>
                  <a:pt x="16687" y="41909"/>
                </a:lnTo>
                <a:lnTo>
                  <a:pt x="15163" y="46989"/>
                </a:lnTo>
                <a:lnTo>
                  <a:pt x="14973" y="46989"/>
                </a:lnTo>
                <a:lnTo>
                  <a:pt x="13576" y="52069"/>
                </a:lnTo>
                <a:lnTo>
                  <a:pt x="13182" y="54609"/>
                </a:lnTo>
                <a:lnTo>
                  <a:pt x="12865" y="57150"/>
                </a:lnTo>
                <a:lnTo>
                  <a:pt x="12674" y="59689"/>
                </a:lnTo>
                <a:lnTo>
                  <a:pt x="12674" y="405129"/>
                </a:lnTo>
                <a:lnTo>
                  <a:pt x="12788" y="406400"/>
                </a:lnTo>
                <a:lnTo>
                  <a:pt x="12865" y="407669"/>
                </a:lnTo>
                <a:lnTo>
                  <a:pt x="13233" y="410209"/>
                </a:lnTo>
                <a:lnTo>
                  <a:pt x="13677" y="412750"/>
                </a:lnTo>
                <a:lnTo>
                  <a:pt x="14973" y="417829"/>
                </a:lnTo>
                <a:lnTo>
                  <a:pt x="14782" y="417829"/>
                </a:lnTo>
                <a:lnTo>
                  <a:pt x="16687" y="422909"/>
                </a:lnTo>
                <a:lnTo>
                  <a:pt x="17043" y="422909"/>
                </a:lnTo>
                <a:lnTo>
                  <a:pt x="18834" y="426719"/>
                </a:lnTo>
                <a:lnTo>
                  <a:pt x="18542" y="426719"/>
                </a:lnTo>
                <a:lnTo>
                  <a:pt x="21374" y="431800"/>
                </a:lnTo>
                <a:lnTo>
                  <a:pt x="21856" y="431800"/>
                </a:lnTo>
                <a:lnTo>
                  <a:pt x="24295" y="435609"/>
                </a:lnTo>
                <a:lnTo>
                  <a:pt x="25133" y="435609"/>
                </a:lnTo>
                <a:lnTo>
                  <a:pt x="27571" y="438150"/>
                </a:lnTo>
                <a:close/>
              </a:path>
              <a:path w="2631440" h="466089">
                <a:moveTo>
                  <a:pt x="2614561" y="43179"/>
                </a:moveTo>
                <a:lnTo>
                  <a:pt x="2612174" y="38099"/>
                </a:lnTo>
                <a:lnTo>
                  <a:pt x="2626245" y="38099"/>
                </a:lnTo>
                <a:lnTo>
                  <a:pt x="2627674" y="41909"/>
                </a:lnTo>
                <a:lnTo>
                  <a:pt x="2614320" y="41909"/>
                </a:lnTo>
                <a:lnTo>
                  <a:pt x="2614561" y="43179"/>
                </a:lnTo>
                <a:close/>
              </a:path>
              <a:path w="2631440" h="466089">
                <a:moveTo>
                  <a:pt x="16446" y="43179"/>
                </a:moveTo>
                <a:lnTo>
                  <a:pt x="16687" y="41909"/>
                </a:lnTo>
                <a:lnTo>
                  <a:pt x="17043" y="41909"/>
                </a:lnTo>
                <a:lnTo>
                  <a:pt x="16446" y="43179"/>
                </a:lnTo>
                <a:close/>
              </a:path>
              <a:path w="2631440" h="466089">
                <a:moveTo>
                  <a:pt x="2616225" y="48259"/>
                </a:moveTo>
                <a:lnTo>
                  <a:pt x="2614320" y="41909"/>
                </a:lnTo>
                <a:lnTo>
                  <a:pt x="2627674" y="41909"/>
                </a:lnTo>
                <a:lnTo>
                  <a:pt x="2628150" y="43179"/>
                </a:lnTo>
                <a:lnTo>
                  <a:pt x="2628328" y="44449"/>
                </a:lnTo>
                <a:lnTo>
                  <a:pt x="2629027" y="46989"/>
                </a:lnTo>
                <a:lnTo>
                  <a:pt x="2616034" y="46989"/>
                </a:lnTo>
                <a:lnTo>
                  <a:pt x="2616225" y="48259"/>
                </a:lnTo>
                <a:close/>
              </a:path>
              <a:path w="2631440" h="466089">
                <a:moveTo>
                  <a:pt x="14782" y="48259"/>
                </a:moveTo>
                <a:lnTo>
                  <a:pt x="14973" y="46989"/>
                </a:lnTo>
                <a:lnTo>
                  <a:pt x="15163" y="46989"/>
                </a:lnTo>
                <a:lnTo>
                  <a:pt x="14782" y="48259"/>
                </a:lnTo>
                <a:close/>
              </a:path>
              <a:path w="2631440" h="466089">
                <a:moveTo>
                  <a:pt x="2627674" y="422909"/>
                </a:moveTo>
                <a:lnTo>
                  <a:pt x="2614320" y="422909"/>
                </a:lnTo>
                <a:lnTo>
                  <a:pt x="2616225" y="417829"/>
                </a:lnTo>
                <a:lnTo>
                  <a:pt x="2616034" y="417829"/>
                </a:lnTo>
                <a:lnTo>
                  <a:pt x="2617431" y="412750"/>
                </a:lnTo>
                <a:lnTo>
                  <a:pt x="2617825" y="410209"/>
                </a:lnTo>
                <a:lnTo>
                  <a:pt x="2618143" y="407669"/>
                </a:lnTo>
                <a:lnTo>
                  <a:pt x="2618212" y="406400"/>
                </a:lnTo>
                <a:lnTo>
                  <a:pt x="2618320" y="405129"/>
                </a:lnTo>
                <a:lnTo>
                  <a:pt x="2618308" y="59689"/>
                </a:lnTo>
                <a:lnTo>
                  <a:pt x="2618104" y="57150"/>
                </a:lnTo>
                <a:lnTo>
                  <a:pt x="2617774" y="54609"/>
                </a:lnTo>
                <a:lnTo>
                  <a:pt x="2617330" y="52069"/>
                </a:lnTo>
                <a:lnTo>
                  <a:pt x="2616034" y="46989"/>
                </a:lnTo>
                <a:lnTo>
                  <a:pt x="2629027" y="46989"/>
                </a:lnTo>
                <a:lnTo>
                  <a:pt x="2629725" y="49529"/>
                </a:lnTo>
                <a:lnTo>
                  <a:pt x="2630335" y="52069"/>
                </a:lnTo>
                <a:lnTo>
                  <a:pt x="2630741" y="55879"/>
                </a:lnTo>
                <a:lnTo>
                  <a:pt x="2631008" y="59689"/>
                </a:lnTo>
                <a:lnTo>
                  <a:pt x="2630995" y="406400"/>
                </a:lnTo>
                <a:lnTo>
                  <a:pt x="2630335" y="412750"/>
                </a:lnTo>
                <a:lnTo>
                  <a:pt x="2629827" y="415289"/>
                </a:lnTo>
                <a:lnTo>
                  <a:pt x="2628328" y="421639"/>
                </a:lnTo>
                <a:lnTo>
                  <a:pt x="2628150" y="421639"/>
                </a:lnTo>
                <a:lnTo>
                  <a:pt x="2627674" y="422909"/>
                </a:lnTo>
                <a:close/>
              </a:path>
              <a:path w="2631440" h="466089">
                <a:moveTo>
                  <a:pt x="17043" y="422909"/>
                </a:moveTo>
                <a:lnTo>
                  <a:pt x="16687" y="422909"/>
                </a:lnTo>
                <a:lnTo>
                  <a:pt x="16446" y="421639"/>
                </a:lnTo>
                <a:lnTo>
                  <a:pt x="17043" y="422909"/>
                </a:lnTo>
                <a:close/>
              </a:path>
              <a:path w="2631440" h="466089">
                <a:moveTo>
                  <a:pt x="2624213" y="431800"/>
                </a:moveTo>
                <a:lnTo>
                  <a:pt x="2609634" y="431800"/>
                </a:lnTo>
                <a:lnTo>
                  <a:pt x="2612466" y="426719"/>
                </a:lnTo>
                <a:lnTo>
                  <a:pt x="2612174" y="426719"/>
                </a:lnTo>
                <a:lnTo>
                  <a:pt x="2614561" y="421639"/>
                </a:lnTo>
                <a:lnTo>
                  <a:pt x="2614320" y="422909"/>
                </a:lnTo>
                <a:lnTo>
                  <a:pt x="2627674" y="422909"/>
                </a:lnTo>
                <a:lnTo>
                  <a:pt x="2626245" y="426719"/>
                </a:lnTo>
                <a:lnTo>
                  <a:pt x="2626004" y="427989"/>
                </a:lnTo>
                <a:lnTo>
                  <a:pt x="2624213" y="431800"/>
                </a:lnTo>
                <a:close/>
              </a:path>
              <a:path w="2631440" h="466089">
                <a:moveTo>
                  <a:pt x="21856" y="431800"/>
                </a:moveTo>
                <a:lnTo>
                  <a:pt x="21374" y="431800"/>
                </a:lnTo>
                <a:lnTo>
                  <a:pt x="21043" y="430529"/>
                </a:lnTo>
                <a:lnTo>
                  <a:pt x="21856" y="431800"/>
                </a:lnTo>
                <a:close/>
              </a:path>
              <a:path w="2631440" h="466089">
                <a:moveTo>
                  <a:pt x="2621902" y="435609"/>
                </a:moveTo>
                <a:lnTo>
                  <a:pt x="2606713" y="435609"/>
                </a:lnTo>
                <a:lnTo>
                  <a:pt x="2609964" y="430529"/>
                </a:lnTo>
                <a:lnTo>
                  <a:pt x="2609634" y="431800"/>
                </a:lnTo>
                <a:lnTo>
                  <a:pt x="2624213" y="431800"/>
                </a:lnTo>
                <a:lnTo>
                  <a:pt x="2623616" y="433069"/>
                </a:lnTo>
                <a:lnTo>
                  <a:pt x="2623324" y="433069"/>
                </a:lnTo>
                <a:lnTo>
                  <a:pt x="2621902" y="435609"/>
                </a:lnTo>
                <a:close/>
              </a:path>
              <a:path w="2631440" h="466089">
                <a:moveTo>
                  <a:pt x="25133" y="435609"/>
                </a:moveTo>
                <a:lnTo>
                  <a:pt x="24295" y="435609"/>
                </a:lnTo>
                <a:lnTo>
                  <a:pt x="23914" y="434339"/>
                </a:lnTo>
                <a:lnTo>
                  <a:pt x="25133" y="435609"/>
                </a:lnTo>
                <a:close/>
              </a:path>
              <a:path w="2631440" h="466089">
                <a:moveTo>
                  <a:pt x="2620479" y="438150"/>
                </a:moveTo>
                <a:lnTo>
                  <a:pt x="2603436" y="438150"/>
                </a:lnTo>
                <a:lnTo>
                  <a:pt x="2607094" y="434339"/>
                </a:lnTo>
                <a:lnTo>
                  <a:pt x="2606713" y="435609"/>
                </a:lnTo>
                <a:lnTo>
                  <a:pt x="2621902" y="435609"/>
                </a:lnTo>
                <a:lnTo>
                  <a:pt x="2620479" y="438150"/>
                </a:lnTo>
                <a:close/>
              </a:path>
              <a:path w="2631440" h="466089">
                <a:moveTo>
                  <a:pt x="39230" y="447039"/>
                </a:moveTo>
                <a:lnTo>
                  <a:pt x="18173" y="447039"/>
                </a:lnTo>
                <a:lnTo>
                  <a:pt x="14516" y="443229"/>
                </a:lnTo>
                <a:lnTo>
                  <a:pt x="14135" y="443229"/>
                </a:lnTo>
                <a:lnTo>
                  <a:pt x="10871" y="438150"/>
                </a:lnTo>
                <a:lnTo>
                  <a:pt x="27139" y="438150"/>
                </a:lnTo>
                <a:lnTo>
                  <a:pt x="31165" y="441959"/>
                </a:lnTo>
                <a:lnTo>
                  <a:pt x="30695" y="441959"/>
                </a:lnTo>
                <a:lnTo>
                  <a:pt x="35064" y="444500"/>
                </a:lnTo>
                <a:lnTo>
                  <a:pt x="34556" y="444500"/>
                </a:lnTo>
                <a:lnTo>
                  <a:pt x="39230" y="447039"/>
                </a:lnTo>
                <a:close/>
              </a:path>
              <a:path w="2631440" h="466089">
                <a:moveTo>
                  <a:pt x="2612834" y="447039"/>
                </a:moveTo>
                <a:lnTo>
                  <a:pt x="2591777" y="447039"/>
                </a:lnTo>
                <a:lnTo>
                  <a:pt x="2596451" y="444500"/>
                </a:lnTo>
                <a:lnTo>
                  <a:pt x="2595943" y="444500"/>
                </a:lnTo>
                <a:lnTo>
                  <a:pt x="2600312" y="441959"/>
                </a:lnTo>
                <a:lnTo>
                  <a:pt x="2599842" y="441959"/>
                </a:lnTo>
                <a:lnTo>
                  <a:pt x="2603868" y="438150"/>
                </a:lnTo>
                <a:lnTo>
                  <a:pt x="2620137" y="438150"/>
                </a:lnTo>
                <a:lnTo>
                  <a:pt x="2616885" y="443229"/>
                </a:lnTo>
                <a:lnTo>
                  <a:pt x="2616492" y="443229"/>
                </a:lnTo>
                <a:lnTo>
                  <a:pt x="2612834" y="447039"/>
                </a:lnTo>
                <a:close/>
              </a:path>
              <a:path w="2631440" h="466089">
                <a:moveTo>
                  <a:pt x="2603550" y="454659"/>
                </a:moveTo>
                <a:lnTo>
                  <a:pt x="27457" y="454659"/>
                </a:lnTo>
                <a:lnTo>
                  <a:pt x="23088" y="452119"/>
                </a:lnTo>
                <a:lnTo>
                  <a:pt x="22618" y="450850"/>
                </a:lnTo>
                <a:lnTo>
                  <a:pt x="18605" y="447039"/>
                </a:lnTo>
                <a:lnTo>
                  <a:pt x="38684" y="447039"/>
                </a:lnTo>
                <a:lnTo>
                  <a:pt x="43637" y="449579"/>
                </a:lnTo>
                <a:lnTo>
                  <a:pt x="43065" y="449579"/>
                </a:lnTo>
                <a:lnTo>
                  <a:pt x="48272" y="450850"/>
                </a:lnTo>
                <a:lnTo>
                  <a:pt x="47663" y="450850"/>
                </a:lnTo>
                <a:lnTo>
                  <a:pt x="53098" y="452119"/>
                </a:lnTo>
                <a:lnTo>
                  <a:pt x="55105" y="452119"/>
                </a:lnTo>
                <a:lnTo>
                  <a:pt x="57950" y="453389"/>
                </a:lnTo>
                <a:lnTo>
                  <a:pt x="2605735" y="453389"/>
                </a:lnTo>
                <a:lnTo>
                  <a:pt x="2603550" y="454659"/>
                </a:lnTo>
                <a:close/>
              </a:path>
              <a:path w="2631440" h="466089">
                <a:moveTo>
                  <a:pt x="2605735" y="453389"/>
                </a:moveTo>
                <a:lnTo>
                  <a:pt x="2573058" y="453389"/>
                </a:lnTo>
                <a:lnTo>
                  <a:pt x="2575902" y="452119"/>
                </a:lnTo>
                <a:lnTo>
                  <a:pt x="2577909" y="452119"/>
                </a:lnTo>
                <a:lnTo>
                  <a:pt x="2583345" y="450850"/>
                </a:lnTo>
                <a:lnTo>
                  <a:pt x="2582735" y="450850"/>
                </a:lnTo>
                <a:lnTo>
                  <a:pt x="2587942" y="449579"/>
                </a:lnTo>
                <a:lnTo>
                  <a:pt x="2587371" y="449579"/>
                </a:lnTo>
                <a:lnTo>
                  <a:pt x="2592324" y="447039"/>
                </a:lnTo>
                <a:lnTo>
                  <a:pt x="2612402" y="447039"/>
                </a:lnTo>
                <a:lnTo>
                  <a:pt x="2608389" y="450850"/>
                </a:lnTo>
                <a:lnTo>
                  <a:pt x="2607919" y="452119"/>
                </a:lnTo>
                <a:lnTo>
                  <a:pt x="2605735" y="453389"/>
                </a:lnTo>
                <a:close/>
              </a:path>
              <a:path w="2631440" h="466089">
                <a:moveTo>
                  <a:pt x="2598381" y="458469"/>
                </a:moveTo>
                <a:lnTo>
                  <a:pt x="32626" y="458469"/>
                </a:lnTo>
                <a:lnTo>
                  <a:pt x="27965" y="454659"/>
                </a:lnTo>
                <a:lnTo>
                  <a:pt x="2603042" y="454659"/>
                </a:lnTo>
                <a:lnTo>
                  <a:pt x="2598381" y="458469"/>
                </a:lnTo>
                <a:close/>
              </a:path>
              <a:path w="2631440" h="466089">
                <a:moveTo>
                  <a:pt x="2592882" y="461009"/>
                </a:moveTo>
                <a:lnTo>
                  <a:pt x="38125" y="461009"/>
                </a:lnTo>
                <a:lnTo>
                  <a:pt x="33172" y="458469"/>
                </a:lnTo>
                <a:lnTo>
                  <a:pt x="2597835" y="458469"/>
                </a:lnTo>
                <a:lnTo>
                  <a:pt x="2592882" y="461009"/>
                </a:lnTo>
                <a:close/>
              </a:path>
              <a:path w="2631440" h="466089">
                <a:moveTo>
                  <a:pt x="2587104" y="463550"/>
                </a:moveTo>
                <a:lnTo>
                  <a:pt x="43903" y="463550"/>
                </a:lnTo>
                <a:lnTo>
                  <a:pt x="38696" y="461009"/>
                </a:lnTo>
                <a:lnTo>
                  <a:pt x="2592311" y="461009"/>
                </a:lnTo>
                <a:lnTo>
                  <a:pt x="2587104" y="463550"/>
                </a:lnTo>
                <a:close/>
              </a:path>
              <a:path w="2631440" h="466089">
                <a:moveTo>
                  <a:pt x="2581071" y="464819"/>
                </a:moveTo>
                <a:lnTo>
                  <a:pt x="49936" y="464819"/>
                </a:lnTo>
                <a:lnTo>
                  <a:pt x="44500" y="463550"/>
                </a:lnTo>
                <a:lnTo>
                  <a:pt x="2586507" y="463550"/>
                </a:lnTo>
                <a:lnTo>
                  <a:pt x="2581071" y="464819"/>
                </a:lnTo>
                <a:close/>
              </a:path>
              <a:path w="2631440" h="466089">
                <a:moveTo>
                  <a:pt x="2574658" y="466089"/>
                </a:moveTo>
                <a:lnTo>
                  <a:pt x="56337" y="466089"/>
                </a:lnTo>
                <a:lnTo>
                  <a:pt x="53187" y="464819"/>
                </a:lnTo>
                <a:lnTo>
                  <a:pt x="2577820" y="464819"/>
                </a:lnTo>
                <a:lnTo>
                  <a:pt x="2574658" y="466089"/>
                </a:lnTo>
                <a:close/>
              </a:path>
            </a:pathLst>
          </a:custGeom>
          <a:solidFill>
            <a:srgbClr val="000000"/>
          </a:solidFill>
        </p:spPr>
        <p:txBody>
          <a:bodyPr wrap="square" lIns="0" tIns="0" rIns="0" bIns="0" rtlCol="0"/>
          <a:lstStyle/>
          <a:p/>
        </p:txBody>
      </p:sp>
      <p:sp>
        <p:nvSpPr>
          <p:cNvPr id="5" name="object 5"/>
          <p:cNvSpPr txBox="1"/>
          <p:nvPr/>
        </p:nvSpPr>
        <p:spPr>
          <a:xfrm>
            <a:off x="5174018" y="1664309"/>
            <a:ext cx="1650364" cy="268605"/>
          </a:xfrm>
          <a:prstGeom prst="rect">
            <a:avLst/>
          </a:prstGeom>
        </p:spPr>
        <p:txBody>
          <a:bodyPr vert="horz" wrap="square" lIns="0" tIns="12065" rIns="0" bIns="0" rtlCol="0">
            <a:spAutoFit/>
          </a:bodyPr>
          <a:lstStyle/>
          <a:p>
            <a:pPr marL="12700">
              <a:lnSpc>
                <a:spcPct val="100000"/>
              </a:lnSpc>
              <a:spcBef>
                <a:spcPts val="95"/>
              </a:spcBef>
            </a:pPr>
            <a:r>
              <a:rPr sz="1600" dirty="0">
                <a:latin typeface="新宋体" panose="02010609030101010101" charset="-122"/>
                <a:cs typeface="新宋体" panose="02010609030101010101" charset="-122"/>
              </a:rPr>
              <a:t>足够大、可以进</a:t>
            </a:r>
            <a:r>
              <a:rPr sz="1600" spc="-5" dirty="0">
                <a:latin typeface="新宋体" panose="02010609030101010101" charset="-122"/>
                <a:cs typeface="新宋体" panose="02010609030101010101" charset="-122"/>
              </a:rPr>
              <a:t>入</a:t>
            </a:r>
            <a:endParaRPr sz="1600">
              <a:latin typeface="新宋体" panose="02010609030101010101" charset="-122"/>
              <a:cs typeface="新宋体" panose="02010609030101010101" charset="-122"/>
            </a:endParaRPr>
          </a:p>
        </p:txBody>
      </p:sp>
      <p:sp>
        <p:nvSpPr>
          <p:cNvPr id="6" name="object 6"/>
          <p:cNvSpPr/>
          <p:nvPr/>
        </p:nvSpPr>
        <p:spPr>
          <a:xfrm>
            <a:off x="4690871" y="2415539"/>
            <a:ext cx="2618740" cy="454659"/>
          </a:xfrm>
          <a:custGeom>
            <a:avLst/>
            <a:gdLst/>
            <a:ahLst/>
            <a:cxnLst/>
            <a:rect l="l" t="t" r="r" b="b"/>
            <a:pathLst>
              <a:path w="2618740" h="454660">
                <a:moveTo>
                  <a:pt x="2561844" y="454152"/>
                </a:moveTo>
                <a:lnTo>
                  <a:pt x="56387" y="454152"/>
                </a:lnTo>
                <a:lnTo>
                  <a:pt x="34393" y="449554"/>
                </a:lnTo>
                <a:lnTo>
                  <a:pt x="16430" y="437392"/>
                </a:lnTo>
                <a:lnTo>
                  <a:pt x="4349" y="419513"/>
                </a:lnTo>
                <a:lnTo>
                  <a:pt x="0" y="397764"/>
                </a:lnTo>
                <a:lnTo>
                  <a:pt x="0" y="56387"/>
                </a:lnTo>
                <a:lnTo>
                  <a:pt x="4349" y="34538"/>
                </a:lnTo>
                <a:lnTo>
                  <a:pt x="16430" y="16625"/>
                </a:lnTo>
                <a:lnTo>
                  <a:pt x="34393" y="4497"/>
                </a:lnTo>
                <a:lnTo>
                  <a:pt x="56387" y="0"/>
                </a:lnTo>
                <a:lnTo>
                  <a:pt x="2561844" y="0"/>
                </a:lnTo>
                <a:lnTo>
                  <a:pt x="2583766" y="4497"/>
                </a:lnTo>
                <a:lnTo>
                  <a:pt x="2601706" y="16625"/>
                </a:lnTo>
                <a:lnTo>
                  <a:pt x="2613811" y="34538"/>
                </a:lnTo>
                <a:lnTo>
                  <a:pt x="2618231" y="56387"/>
                </a:lnTo>
                <a:lnTo>
                  <a:pt x="2618231" y="397764"/>
                </a:lnTo>
                <a:lnTo>
                  <a:pt x="2613811" y="419513"/>
                </a:lnTo>
                <a:lnTo>
                  <a:pt x="2601706" y="437392"/>
                </a:lnTo>
                <a:lnTo>
                  <a:pt x="2583766" y="449554"/>
                </a:lnTo>
                <a:lnTo>
                  <a:pt x="2561844" y="454152"/>
                </a:lnTo>
                <a:close/>
              </a:path>
            </a:pathLst>
          </a:custGeom>
          <a:solidFill>
            <a:srgbClr val="51D4E0"/>
          </a:solidFill>
        </p:spPr>
        <p:txBody>
          <a:bodyPr wrap="square" lIns="0" tIns="0" rIns="0" bIns="0" rtlCol="0"/>
          <a:lstStyle/>
          <a:p/>
        </p:txBody>
      </p:sp>
      <p:sp>
        <p:nvSpPr>
          <p:cNvPr id="7" name="object 7"/>
          <p:cNvSpPr/>
          <p:nvPr/>
        </p:nvSpPr>
        <p:spPr>
          <a:xfrm>
            <a:off x="4684420" y="2409278"/>
            <a:ext cx="2631440" cy="466090"/>
          </a:xfrm>
          <a:custGeom>
            <a:avLst/>
            <a:gdLst/>
            <a:ahLst/>
            <a:cxnLst/>
            <a:rect l="l" t="t" r="r" b="b"/>
            <a:pathLst>
              <a:path w="2631440" h="466089">
                <a:moveTo>
                  <a:pt x="2586507" y="2539"/>
                </a:moveTo>
                <a:lnTo>
                  <a:pt x="44500" y="2539"/>
                </a:lnTo>
                <a:lnTo>
                  <a:pt x="49936" y="1269"/>
                </a:lnTo>
                <a:lnTo>
                  <a:pt x="50406" y="0"/>
                </a:lnTo>
                <a:lnTo>
                  <a:pt x="2580601" y="0"/>
                </a:lnTo>
                <a:lnTo>
                  <a:pt x="2581071" y="1269"/>
                </a:lnTo>
                <a:lnTo>
                  <a:pt x="2586507" y="2539"/>
                </a:lnTo>
                <a:close/>
              </a:path>
              <a:path w="2631440" h="466089">
                <a:moveTo>
                  <a:pt x="2603042" y="10160"/>
                </a:moveTo>
                <a:lnTo>
                  <a:pt x="27965" y="10160"/>
                </a:lnTo>
                <a:lnTo>
                  <a:pt x="32626" y="7619"/>
                </a:lnTo>
                <a:lnTo>
                  <a:pt x="33172" y="6350"/>
                </a:lnTo>
                <a:lnTo>
                  <a:pt x="38125" y="5080"/>
                </a:lnTo>
                <a:lnTo>
                  <a:pt x="38696" y="3810"/>
                </a:lnTo>
                <a:lnTo>
                  <a:pt x="43903" y="2539"/>
                </a:lnTo>
                <a:lnTo>
                  <a:pt x="2587104" y="2539"/>
                </a:lnTo>
                <a:lnTo>
                  <a:pt x="2592311" y="3810"/>
                </a:lnTo>
                <a:lnTo>
                  <a:pt x="2592882" y="5080"/>
                </a:lnTo>
                <a:lnTo>
                  <a:pt x="2597835" y="6350"/>
                </a:lnTo>
                <a:lnTo>
                  <a:pt x="2598381" y="7619"/>
                </a:lnTo>
                <a:lnTo>
                  <a:pt x="2603042" y="10160"/>
                </a:lnTo>
                <a:close/>
              </a:path>
              <a:path w="2631440" h="466089">
                <a:moveTo>
                  <a:pt x="47663" y="13969"/>
                </a:moveTo>
                <a:lnTo>
                  <a:pt x="23088" y="13969"/>
                </a:lnTo>
                <a:lnTo>
                  <a:pt x="27457" y="10160"/>
                </a:lnTo>
                <a:lnTo>
                  <a:pt x="2603550" y="10160"/>
                </a:lnTo>
                <a:lnTo>
                  <a:pt x="2606463" y="12700"/>
                </a:lnTo>
                <a:lnTo>
                  <a:pt x="53098" y="12700"/>
                </a:lnTo>
                <a:lnTo>
                  <a:pt x="47663" y="13969"/>
                </a:lnTo>
                <a:close/>
              </a:path>
              <a:path w="2631440" h="466089">
                <a:moveTo>
                  <a:pt x="2607919" y="13969"/>
                </a:moveTo>
                <a:lnTo>
                  <a:pt x="2583345" y="13969"/>
                </a:lnTo>
                <a:lnTo>
                  <a:pt x="2577909" y="12700"/>
                </a:lnTo>
                <a:lnTo>
                  <a:pt x="2606463" y="12700"/>
                </a:lnTo>
                <a:lnTo>
                  <a:pt x="2607919" y="13969"/>
                </a:lnTo>
                <a:close/>
              </a:path>
              <a:path w="2631440" h="466089">
                <a:moveTo>
                  <a:pt x="38684" y="17780"/>
                </a:moveTo>
                <a:lnTo>
                  <a:pt x="18605" y="17780"/>
                </a:lnTo>
                <a:lnTo>
                  <a:pt x="22618" y="13969"/>
                </a:lnTo>
                <a:lnTo>
                  <a:pt x="48272" y="13969"/>
                </a:lnTo>
                <a:lnTo>
                  <a:pt x="43065" y="16510"/>
                </a:lnTo>
                <a:lnTo>
                  <a:pt x="43637" y="16510"/>
                </a:lnTo>
                <a:lnTo>
                  <a:pt x="38684" y="17780"/>
                </a:lnTo>
                <a:close/>
              </a:path>
              <a:path w="2631440" h="466089">
                <a:moveTo>
                  <a:pt x="2612402" y="17780"/>
                </a:moveTo>
                <a:lnTo>
                  <a:pt x="2592324" y="17780"/>
                </a:lnTo>
                <a:lnTo>
                  <a:pt x="2587371" y="16510"/>
                </a:lnTo>
                <a:lnTo>
                  <a:pt x="2587942" y="16510"/>
                </a:lnTo>
                <a:lnTo>
                  <a:pt x="2582735" y="13969"/>
                </a:lnTo>
                <a:lnTo>
                  <a:pt x="2608389" y="13969"/>
                </a:lnTo>
                <a:lnTo>
                  <a:pt x="2612402" y="17780"/>
                </a:lnTo>
                <a:close/>
              </a:path>
              <a:path w="2631440" h="466089">
                <a:moveTo>
                  <a:pt x="18542" y="38100"/>
                </a:moveTo>
                <a:lnTo>
                  <a:pt x="5003" y="38100"/>
                </a:lnTo>
                <a:lnTo>
                  <a:pt x="7391" y="33019"/>
                </a:lnTo>
                <a:lnTo>
                  <a:pt x="7683" y="31750"/>
                </a:lnTo>
                <a:lnTo>
                  <a:pt x="10528" y="27939"/>
                </a:lnTo>
                <a:lnTo>
                  <a:pt x="10871" y="26669"/>
                </a:lnTo>
                <a:lnTo>
                  <a:pt x="14135" y="22860"/>
                </a:lnTo>
                <a:lnTo>
                  <a:pt x="14516" y="21589"/>
                </a:lnTo>
                <a:lnTo>
                  <a:pt x="18173" y="17780"/>
                </a:lnTo>
                <a:lnTo>
                  <a:pt x="39230" y="17780"/>
                </a:lnTo>
                <a:lnTo>
                  <a:pt x="34556" y="20319"/>
                </a:lnTo>
                <a:lnTo>
                  <a:pt x="35064" y="20319"/>
                </a:lnTo>
                <a:lnTo>
                  <a:pt x="32152" y="22860"/>
                </a:lnTo>
                <a:lnTo>
                  <a:pt x="31165" y="22860"/>
                </a:lnTo>
                <a:lnTo>
                  <a:pt x="27139" y="26669"/>
                </a:lnTo>
                <a:lnTo>
                  <a:pt x="27571" y="26669"/>
                </a:lnTo>
                <a:lnTo>
                  <a:pt x="23914" y="30480"/>
                </a:lnTo>
                <a:lnTo>
                  <a:pt x="24295" y="30480"/>
                </a:lnTo>
                <a:lnTo>
                  <a:pt x="21043" y="34289"/>
                </a:lnTo>
                <a:lnTo>
                  <a:pt x="21374" y="34289"/>
                </a:lnTo>
                <a:lnTo>
                  <a:pt x="18542" y="38100"/>
                </a:lnTo>
                <a:close/>
              </a:path>
              <a:path w="2631440" h="466089">
                <a:moveTo>
                  <a:pt x="2600312" y="24130"/>
                </a:moveTo>
                <a:lnTo>
                  <a:pt x="2595943" y="20319"/>
                </a:lnTo>
                <a:lnTo>
                  <a:pt x="2596451" y="20319"/>
                </a:lnTo>
                <a:lnTo>
                  <a:pt x="2591777" y="17780"/>
                </a:lnTo>
                <a:lnTo>
                  <a:pt x="2612834" y="17780"/>
                </a:lnTo>
                <a:lnTo>
                  <a:pt x="2616492" y="21589"/>
                </a:lnTo>
                <a:lnTo>
                  <a:pt x="2616885" y="22860"/>
                </a:lnTo>
                <a:lnTo>
                  <a:pt x="2599842" y="22860"/>
                </a:lnTo>
                <a:lnTo>
                  <a:pt x="2600312" y="24130"/>
                </a:lnTo>
                <a:close/>
              </a:path>
              <a:path w="2631440" h="466089">
                <a:moveTo>
                  <a:pt x="30695" y="24130"/>
                </a:moveTo>
                <a:lnTo>
                  <a:pt x="31165" y="22860"/>
                </a:lnTo>
                <a:lnTo>
                  <a:pt x="32152" y="22860"/>
                </a:lnTo>
                <a:lnTo>
                  <a:pt x="30695" y="24130"/>
                </a:lnTo>
                <a:close/>
              </a:path>
              <a:path w="2631440" h="466089">
                <a:moveTo>
                  <a:pt x="2626004" y="38100"/>
                </a:moveTo>
                <a:lnTo>
                  <a:pt x="2612466" y="38100"/>
                </a:lnTo>
                <a:lnTo>
                  <a:pt x="2609634" y="34289"/>
                </a:lnTo>
                <a:lnTo>
                  <a:pt x="2609964" y="34289"/>
                </a:lnTo>
                <a:lnTo>
                  <a:pt x="2606713" y="30480"/>
                </a:lnTo>
                <a:lnTo>
                  <a:pt x="2607094" y="30480"/>
                </a:lnTo>
                <a:lnTo>
                  <a:pt x="2603436" y="26669"/>
                </a:lnTo>
                <a:lnTo>
                  <a:pt x="2603868" y="26669"/>
                </a:lnTo>
                <a:lnTo>
                  <a:pt x="2599842" y="22860"/>
                </a:lnTo>
                <a:lnTo>
                  <a:pt x="2616885" y="22860"/>
                </a:lnTo>
                <a:lnTo>
                  <a:pt x="2620137" y="26669"/>
                </a:lnTo>
                <a:lnTo>
                  <a:pt x="2620479" y="27939"/>
                </a:lnTo>
                <a:lnTo>
                  <a:pt x="2623324" y="31750"/>
                </a:lnTo>
                <a:lnTo>
                  <a:pt x="2623616" y="33019"/>
                </a:lnTo>
                <a:lnTo>
                  <a:pt x="2626004" y="38100"/>
                </a:lnTo>
                <a:close/>
              </a:path>
              <a:path w="2631440" h="466089">
                <a:moveTo>
                  <a:pt x="27571" y="438150"/>
                </a:moveTo>
                <a:lnTo>
                  <a:pt x="10528" y="438150"/>
                </a:lnTo>
                <a:lnTo>
                  <a:pt x="7683" y="433069"/>
                </a:lnTo>
                <a:lnTo>
                  <a:pt x="7391" y="433069"/>
                </a:lnTo>
                <a:lnTo>
                  <a:pt x="5003" y="427989"/>
                </a:lnTo>
                <a:lnTo>
                  <a:pt x="4762" y="426719"/>
                </a:lnTo>
                <a:lnTo>
                  <a:pt x="2857" y="421639"/>
                </a:lnTo>
                <a:lnTo>
                  <a:pt x="2667" y="421639"/>
                </a:lnTo>
                <a:lnTo>
                  <a:pt x="1282" y="415289"/>
                </a:lnTo>
                <a:lnTo>
                  <a:pt x="673" y="412750"/>
                </a:lnTo>
                <a:lnTo>
                  <a:pt x="0" y="406400"/>
                </a:lnTo>
                <a:lnTo>
                  <a:pt x="0" y="59689"/>
                </a:lnTo>
                <a:lnTo>
                  <a:pt x="266" y="55880"/>
                </a:lnTo>
                <a:lnTo>
                  <a:pt x="673" y="52069"/>
                </a:lnTo>
                <a:lnTo>
                  <a:pt x="1181" y="49530"/>
                </a:lnTo>
                <a:lnTo>
                  <a:pt x="2667" y="44450"/>
                </a:lnTo>
                <a:lnTo>
                  <a:pt x="2857" y="43180"/>
                </a:lnTo>
                <a:lnTo>
                  <a:pt x="4762" y="38100"/>
                </a:lnTo>
                <a:lnTo>
                  <a:pt x="18834" y="38100"/>
                </a:lnTo>
                <a:lnTo>
                  <a:pt x="17043" y="41910"/>
                </a:lnTo>
                <a:lnTo>
                  <a:pt x="16687" y="41910"/>
                </a:lnTo>
                <a:lnTo>
                  <a:pt x="15163" y="46989"/>
                </a:lnTo>
                <a:lnTo>
                  <a:pt x="14973" y="46989"/>
                </a:lnTo>
                <a:lnTo>
                  <a:pt x="13576" y="52069"/>
                </a:lnTo>
                <a:lnTo>
                  <a:pt x="13182" y="54610"/>
                </a:lnTo>
                <a:lnTo>
                  <a:pt x="12865" y="57150"/>
                </a:lnTo>
                <a:lnTo>
                  <a:pt x="12674" y="59689"/>
                </a:lnTo>
                <a:lnTo>
                  <a:pt x="12674" y="405130"/>
                </a:lnTo>
                <a:lnTo>
                  <a:pt x="12788" y="406400"/>
                </a:lnTo>
                <a:lnTo>
                  <a:pt x="12865" y="407669"/>
                </a:lnTo>
                <a:lnTo>
                  <a:pt x="13233" y="410210"/>
                </a:lnTo>
                <a:lnTo>
                  <a:pt x="13677" y="412750"/>
                </a:lnTo>
                <a:lnTo>
                  <a:pt x="14973" y="417830"/>
                </a:lnTo>
                <a:lnTo>
                  <a:pt x="14782" y="417830"/>
                </a:lnTo>
                <a:lnTo>
                  <a:pt x="16687" y="422910"/>
                </a:lnTo>
                <a:lnTo>
                  <a:pt x="17043" y="422910"/>
                </a:lnTo>
                <a:lnTo>
                  <a:pt x="18834" y="426719"/>
                </a:lnTo>
                <a:lnTo>
                  <a:pt x="18542" y="426719"/>
                </a:lnTo>
                <a:lnTo>
                  <a:pt x="21374" y="431800"/>
                </a:lnTo>
                <a:lnTo>
                  <a:pt x="21856" y="431800"/>
                </a:lnTo>
                <a:lnTo>
                  <a:pt x="24295" y="435610"/>
                </a:lnTo>
                <a:lnTo>
                  <a:pt x="25133" y="435610"/>
                </a:lnTo>
                <a:lnTo>
                  <a:pt x="27571" y="438150"/>
                </a:lnTo>
                <a:close/>
              </a:path>
              <a:path w="2631440" h="466089">
                <a:moveTo>
                  <a:pt x="2614561" y="43180"/>
                </a:moveTo>
                <a:lnTo>
                  <a:pt x="2612174" y="38100"/>
                </a:lnTo>
                <a:lnTo>
                  <a:pt x="2626245" y="38100"/>
                </a:lnTo>
                <a:lnTo>
                  <a:pt x="2627674" y="41910"/>
                </a:lnTo>
                <a:lnTo>
                  <a:pt x="2614320" y="41910"/>
                </a:lnTo>
                <a:lnTo>
                  <a:pt x="2614561" y="43180"/>
                </a:lnTo>
                <a:close/>
              </a:path>
              <a:path w="2631440" h="466089">
                <a:moveTo>
                  <a:pt x="16446" y="43180"/>
                </a:moveTo>
                <a:lnTo>
                  <a:pt x="16687" y="41910"/>
                </a:lnTo>
                <a:lnTo>
                  <a:pt x="17043" y="41910"/>
                </a:lnTo>
                <a:lnTo>
                  <a:pt x="16446" y="43180"/>
                </a:lnTo>
                <a:close/>
              </a:path>
              <a:path w="2631440" h="466089">
                <a:moveTo>
                  <a:pt x="2616225" y="48260"/>
                </a:moveTo>
                <a:lnTo>
                  <a:pt x="2614320" y="41910"/>
                </a:lnTo>
                <a:lnTo>
                  <a:pt x="2627674" y="41910"/>
                </a:lnTo>
                <a:lnTo>
                  <a:pt x="2628150" y="43180"/>
                </a:lnTo>
                <a:lnTo>
                  <a:pt x="2628328" y="44450"/>
                </a:lnTo>
                <a:lnTo>
                  <a:pt x="2629027" y="46989"/>
                </a:lnTo>
                <a:lnTo>
                  <a:pt x="2616034" y="46989"/>
                </a:lnTo>
                <a:lnTo>
                  <a:pt x="2616225" y="48260"/>
                </a:lnTo>
                <a:close/>
              </a:path>
              <a:path w="2631440" h="466089">
                <a:moveTo>
                  <a:pt x="14782" y="48260"/>
                </a:moveTo>
                <a:lnTo>
                  <a:pt x="14973" y="46989"/>
                </a:lnTo>
                <a:lnTo>
                  <a:pt x="15163" y="46989"/>
                </a:lnTo>
                <a:lnTo>
                  <a:pt x="14782" y="48260"/>
                </a:lnTo>
                <a:close/>
              </a:path>
              <a:path w="2631440" h="466089">
                <a:moveTo>
                  <a:pt x="2627674" y="422910"/>
                </a:moveTo>
                <a:lnTo>
                  <a:pt x="2614320" y="422910"/>
                </a:lnTo>
                <a:lnTo>
                  <a:pt x="2616225" y="417830"/>
                </a:lnTo>
                <a:lnTo>
                  <a:pt x="2616034" y="417830"/>
                </a:lnTo>
                <a:lnTo>
                  <a:pt x="2617431" y="412750"/>
                </a:lnTo>
                <a:lnTo>
                  <a:pt x="2617825" y="410210"/>
                </a:lnTo>
                <a:lnTo>
                  <a:pt x="2618143" y="407669"/>
                </a:lnTo>
                <a:lnTo>
                  <a:pt x="2618212" y="406400"/>
                </a:lnTo>
                <a:lnTo>
                  <a:pt x="2618320" y="405130"/>
                </a:lnTo>
                <a:lnTo>
                  <a:pt x="2618308" y="59689"/>
                </a:lnTo>
                <a:lnTo>
                  <a:pt x="2618104" y="57150"/>
                </a:lnTo>
                <a:lnTo>
                  <a:pt x="2617774" y="54610"/>
                </a:lnTo>
                <a:lnTo>
                  <a:pt x="2617330" y="52069"/>
                </a:lnTo>
                <a:lnTo>
                  <a:pt x="2616034" y="46989"/>
                </a:lnTo>
                <a:lnTo>
                  <a:pt x="2629027" y="46989"/>
                </a:lnTo>
                <a:lnTo>
                  <a:pt x="2629725" y="49530"/>
                </a:lnTo>
                <a:lnTo>
                  <a:pt x="2630335" y="52069"/>
                </a:lnTo>
                <a:lnTo>
                  <a:pt x="2630741" y="55880"/>
                </a:lnTo>
                <a:lnTo>
                  <a:pt x="2631008" y="59689"/>
                </a:lnTo>
                <a:lnTo>
                  <a:pt x="2630995" y="406400"/>
                </a:lnTo>
                <a:lnTo>
                  <a:pt x="2630335" y="412750"/>
                </a:lnTo>
                <a:lnTo>
                  <a:pt x="2629827" y="415289"/>
                </a:lnTo>
                <a:lnTo>
                  <a:pt x="2628328" y="421639"/>
                </a:lnTo>
                <a:lnTo>
                  <a:pt x="2628150" y="421639"/>
                </a:lnTo>
                <a:lnTo>
                  <a:pt x="2627674" y="422910"/>
                </a:lnTo>
                <a:close/>
              </a:path>
              <a:path w="2631440" h="466089">
                <a:moveTo>
                  <a:pt x="17043" y="422910"/>
                </a:moveTo>
                <a:lnTo>
                  <a:pt x="16687" y="422910"/>
                </a:lnTo>
                <a:lnTo>
                  <a:pt x="16446" y="421639"/>
                </a:lnTo>
                <a:lnTo>
                  <a:pt x="17043" y="422910"/>
                </a:lnTo>
                <a:close/>
              </a:path>
              <a:path w="2631440" h="466089">
                <a:moveTo>
                  <a:pt x="2624213" y="431800"/>
                </a:moveTo>
                <a:lnTo>
                  <a:pt x="2609634" y="431800"/>
                </a:lnTo>
                <a:lnTo>
                  <a:pt x="2612466" y="426719"/>
                </a:lnTo>
                <a:lnTo>
                  <a:pt x="2612174" y="426719"/>
                </a:lnTo>
                <a:lnTo>
                  <a:pt x="2614561" y="421639"/>
                </a:lnTo>
                <a:lnTo>
                  <a:pt x="2614320" y="422910"/>
                </a:lnTo>
                <a:lnTo>
                  <a:pt x="2627674" y="422910"/>
                </a:lnTo>
                <a:lnTo>
                  <a:pt x="2626245" y="426719"/>
                </a:lnTo>
                <a:lnTo>
                  <a:pt x="2626004" y="427989"/>
                </a:lnTo>
                <a:lnTo>
                  <a:pt x="2624213" y="431800"/>
                </a:lnTo>
                <a:close/>
              </a:path>
              <a:path w="2631440" h="466089">
                <a:moveTo>
                  <a:pt x="21856" y="431800"/>
                </a:moveTo>
                <a:lnTo>
                  <a:pt x="21374" y="431800"/>
                </a:lnTo>
                <a:lnTo>
                  <a:pt x="21043" y="430530"/>
                </a:lnTo>
                <a:lnTo>
                  <a:pt x="21856" y="431800"/>
                </a:lnTo>
                <a:close/>
              </a:path>
              <a:path w="2631440" h="466089">
                <a:moveTo>
                  <a:pt x="2621902" y="435610"/>
                </a:moveTo>
                <a:lnTo>
                  <a:pt x="2606713" y="435610"/>
                </a:lnTo>
                <a:lnTo>
                  <a:pt x="2609964" y="430530"/>
                </a:lnTo>
                <a:lnTo>
                  <a:pt x="2609634" y="431800"/>
                </a:lnTo>
                <a:lnTo>
                  <a:pt x="2624213" y="431800"/>
                </a:lnTo>
                <a:lnTo>
                  <a:pt x="2623616" y="433069"/>
                </a:lnTo>
                <a:lnTo>
                  <a:pt x="2623324" y="433069"/>
                </a:lnTo>
                <a:lnTo>
                  <a:pt x="2621902" y="435610"/>
                </a:lnTo>
                <a:close/>
              </a:path>
              <a:path w="2631440" h="466089">
                <a:moveTo>
                  <a:pt x="25133" y="435610"/>
                </a:moveTo>
                <a:lnTo>
                  <a:pt x="24295" y="435610"/>
                </a:lnTo>
                <a:lnTo>
                  <a:pt x="23914" y="434339"/>
                </a:lnTo>
                <a:lnTo>
                  <a:pt x="25133" y="435610"/>
                </a:lnTo>
                <a:close/>
              </a:path>
              <a:path w="2631440" h="466089">
                <a:moveTo>
                  <a:pt x="2620479" y="438150"/>
                </a:moveTo>
                <a:lnTo>
                  <a:pt x="2603436" y="438150"/>
                </a:lnTo>
                <a:lnTo>
                  <a:pt x="2607094" y="434339"/>
                </a:lnTo>
                <a:lnTo>
                  <a:pt x="2606713" y="435610"/>
                </a:lnTo>
                <a:lnTo>
                  <a:pt x="2621902" y="435610"/>
                </a:lnTo>
                <a:lnTo>
                  <a:pt x="2620479" y="438150"/>
                </a:lnTo>
                <a:close/>
              </a:path>
              <a:path w="2631440" h="466089">
                <a:moveTo>
                  <a:pt x="39230" y="447039"/>
                </a:moveTo>
                <a:lnTo>
                  <a:pt x="18173" y="447039"/>
                </a:lnTo>
                <a:lnTo>
                  <a:pt x="14516" y="443230"/>
                </a:lnTo>
                <a:lnTo>
                  <a:pt x="14135" y="443230"/>
                </a:lnTo>
                <a:lnTo>
                  <a:pt x="10871" y="438150"/>
                </a:lnTo>
                <a:lnTo>
                  <a:pt x="27139" y="438150"/>
                </a:lnTo>
                <a:lnTo>
                  <a:pt x="31165" y="441960"/>
                </a:lnTo>
                <a:lnTo>
                  <a:pt x="30695" y="441960"/>
                </a:lnTo>
                <a:lnTo>
                  <a:pt x="35064" y="444500"/>
                </a:lnTo>
                <a:lnTo>
                  <a:pt x="34556" y="444500"/>
                </a:lnTo>
                <a:lnTo>
                  <a:pt x="39230" y="447039"/>
                </a:lnTo>
                <a:close/>
              </a:path>
              <a:path w="2631440" h="466089">
                <a:moveTo>
                  <a:pt x="2612834" y="447039"/>
                </a:moveTo>
                <a:lnTo>
                  <a:pt x="2591777" y="447039"/>
                </a:lnTo>
                <a:lnTo>
                  <a:pt x="2596451" y="444500"/>
                </a:lnTo>
                <a:lnTo>
                  <a:pt x="2595943" y="444500"/>
                </a:lnTo>
                <a:lnTo>
                  <a:pt x="2600312" y="441960"/>
                </a:lnTo>
                <a:lnTo>
                  <a:pt x="2599842" y="441960"/>
                </a:lnTo>
                <a:lnTo>
                  <a:pt x="2603868" y="438150"/>
                </a:lnTo>
                <a:lnTo>
                  <a:pt x="2620137" y="438150"/>
                </a:lnTo>
                <a:lnTo>
                  <a:pt x="2616885" y="443230"/>
                </a:lnTo>
                <a:lnTo>
                  <a:pt x="2616492" y="443230"/>
                </a:lnTo>
                <a:lnTo>
                  <a:pt x="2612834" y="447039"/>
                </a:lnTo>
                <a:close/>
              </a:path>
              <a:path w="2631440" h="466089">
                <a:moveTo>
                  <a:pt x="2603550" y="454660"/>
                </a:moveTo>
                <a:lnTo>
                  <a:pt x="27457" y="454660"/>
                </a:lnTo>
                <a:lnTo>
                  <a:pt x="23088" y="452119"/>
                </a:lnTo>
                <a:lnTo>
                  <a:pt x="22618" y="450850"/>
                </a:lnTo>
                <a:lnTo>
                  <a:pt x="18605" y="447039"/>
                </a:lnTo>
                <a:lnTo>
                  <a:pt x="38684" y="447039"/>
                </a:lnTo>
                <a:lnTo>
                  <a:pt x="43637" y="449580"/>
                </a:lnTo>
                <a:lnTo>
                  <a:pt x="43065" y="449580"/>
                </a:lnTo>
                <a:lnTo>
                  <a:pt x="48272" y="450850"/>
                </a:lnTo>
                <a:lnTo>
                  <a:pt x="47663" y="450850"/>
                </a:lnTo>
                <a:lnTo>
                  <a:pt x="53098" y="452119"/>
                </a:lnTo>
                <a:lnTo>
                  <a:pt x="55105" y="452119"/>
                </a:lnTo>
                <a:lnTo>
                  <a:pt x="57950" y="453389"/>
                </a:lnTo>
                <a:lnTo>
                  <a:pt x="2605735" y="453389"/>
                </a:lnTo>
                <a:lnTo>
                  <a:pt x="2603550" y="454660"/>
                </a:lnTo>
                <a:close/>
              </a:path>
              <a:path w="2631440" h="466089">
                <a:moveTo>
                  <a:pt x="2605735" y="453389"/>
                </a:moveTo>
                <a:lnTo>
                  <a:pt x="2573058" y="453389"/>
                </a:lnTo>
                <a:lnTo>
                  <a:pt x="2575902" y="452119"/>
                </a:lnTo>
                <a:lnTo>
                  <a:pt x="2577909" y="452119"/>
                </a:lnTo>
                <a:lnTo>
                  <a:pt x="2583345" y="450850"/>
                </a:lnTo>
                <a:lnTo>
                  <a:pt x="2582735" y="450850"/>
                </a:lnTo>
                <a:lnTo>
                  <a:pt x="2587942" y="449580"/>
                </a:lnTo>
                <a:lnTo>
                  <a:pt x="2587371" y="449580"/>
                </a:lnTo>
                <a:lnTo>
                  <a:pt x="2592324" y="447039"/>
                </a:lnTo>
                <a:lnTo>
                  <a:pt x="2612402" y="447039"/>
                </a:lnTo>
                <a:lnTo>
                  <a:pt x="2608389" y="450850"/>
                </a:lnTo>
                <a:lnTo>
                  <a:pt x="2607919" y="452119"/>
                </a:lnTo>
                <a:lnTo>
                  <a:pt x="2605735" y="453389"/>
                </a:lnTo>
                <a:close/>
              </a:path>
              <a:path w="2631440" h="466089">
                <a:moveTo>
                  <a:pt x="2598381" y="458469"/>
                </a:moveTo>
                <a:lnTo>
                  <a:pt x="32626" y="458469"/>
                </a:lnTo>
                <a:lnTo>
                  <a:pt x="27965" y="454660"/>
                </a:lnTo>
                <a:lnTo>
                  <a:pt x="2603042" y="454660"/>
                </a:lnTo>
                <a:lnTo>
                  <a:pt x="2598381" y="458469"/>
                </a:lnTo>
                <a:close/>
              </a:path>
              <a:path w="2631440" h="466089">
                <a:moveTo>
                  <a:pt x="2592882" y="461010"/>
                </a:moveTo>
                <a:lnTo>
                  <a:pt x="38125" y="461010"/>
                </a:lnTo>
                <a:lnTo>
                  <a:pt x="33172" y="458469"/>
                </a:lnTo>
                <a:lnTo>
                  <a:pt x="2597835" y="458469"/>
                </a:lnTo>
                <a:lnTo>
                  <a:pt x="2592882" y="461010"/>
                </a:lnTo>
                <a:close/>
              </a:path>
              <a:path w="2631440" h="466089">
                <a:moveTo>
                  <a:pt x="2587104" y="463550"/>
                </a:moveTo>
                <a:lnTo>
                  <a:pt x="43903" y="463550"/>
                </a:lnTo>
                <a:lnTo>
                  <a:pt x="38696" y="461010"/>
                </a:lnTo>
                <a:lnTo>
                  <a:pt x="2592311" y="461010"/>
                </a:lnTo>
                <a:lnTo>
                  <a:pt x="2587104" y="463550"/>
                </a:lnTo>
                <a:close/>
              </a:path>
              <a:path w="2631440" h="466089">
                <a:moveTo>
                  <a:pt x="2581071" y="464819"/>
                </a:moveTo>
                <a:lnTo>
                  <a:pt x="49936" y="464819"/>
                </a:lnTo>
                <a:lnTo>
                  <a:pt x="44500" y="463550"/>
                </a:lnTo>
                <a:lnTo>
                  <a:pt x="2586507" y="463550"/>
                </a:lnTo>
                <a:lnTo>
                  <a:pt x="2581071" y="464819"/>
                </a:lnTo>
                <a:close/>
              </a:path>
              <a:path w="2631440" h="466089">
                <a:moveTo>
                  <a:pt x="2574340" y="466089"/>
                </a:moveTo>
                <a:lnTo>
                  <a:pt x="56337" y="466089"/>
                </a:lnTo>
                <a:lnTo>
                  <a:pt x="53187" y="464819"/>
                </a:lnTo>
                <a:lnTo>
                  <a:pt x="2577503" y="464819"/>
                </a:lnTo>
                <a:lnTo>
                  <a:pt x="2574340" y="466089"/>
                </a:lnTo>
                <a:close/>
              </a:path>
            </a:pathLst>
          </a:custGeom>
          <a:solidFill>
            <a:srgbClr val="000000"/>
          </a:solidFill>
        </p:spPr>
        <p:txBody>
          <a:bodyPr wrap="square" lIns="0" tIns="0" rIns="0" bIns="0" rtlCol="0"/>
          <a:lstStyle/>
          <a:p/>
        </p:txBody>
      </p:sp>
      <p:sp>
        <p:nvSpPr>
          <p:cNvPr id="8" name="object 8"/>
          <p:cNvSpPr txBox="1"/>
          <p:nvPr/>
        </p:nvSpPr>
        <p:spPr>
          <a:xfrm>
            <a:off x="5072418" y="2496997"/>
            <a:ext cx="1853564" cy="268605"/>
          </a:xfrm>
          <a:prstGeom prst="rect">
            <a:avLst/>
          </a:prstGeom>
        </p:spPr>
        <p:txBody>
          <a:bodyPr vert="horz" wrap="square" lIns="0" tIns="12065" rIns="0" bIns="0" rtlCol="0">
            <a:spAutoFit/>
          </a:bodyPr>
          <a:lstStyle/>
          <a:p>
            <a:pPr marL="12700">
              <a:lnSpc>
                <a:spcPct val="100000"/>
              </a:lnSpc>
              <a:spcBef>
                <a:spcPts val="95"/>
              </a:spcBef>
            </a:pPr>
            <a:r>
              <a:rPr sz="1600" dirty="0">
                <a:latin typeface="新宋体" panose="02010609030101010101" charset="-122"/>
                <a:cs typeface="新宋体" panose="02010609030101010101" charset="-122"/>
              </a:rPr>
              <a:t>为人长期居留所设</a:t>
            </a:r>
            <a:r>
              <a:rPr sz="1600" spc="-5" dirty="0">
                <a:latin typeface="新宋体" panose="02010609030101010101" charset="-122"/>
                <a:cs typeface="新宋体" panose="02010609030101010101" charset="-122"/>
              </a:rPr>
              <a:t>计</a:t>
            </a:r>
            <a:endParaRPr sz="1600">
              <a:latin typeface="新宋体" panose="02010609030101010101" charset="-122"/>
              <a:cs typeface="新宋体" panose="02010609030101010101" charset="-122"/>
            </a:endParaRPr>
          </a:p>
        </p:txBody>
      </p:sp>
      <p:sp>
        <p:nvSpPr>
          <p:cNvPr id="9" name="object 9"/>
          <p:cNvSpPr/>
          <p:nvPr/>
        </p:nvSpPr>
        <p:spPr>
          <a:xfrm>
            <a:off x="2311907" y="3627120"/>
            <a:ext cx="1701164" cy="1588135"/>
          </a:xfrm>
          <a:custGeom>
            <a:avLst/>
            <a:gdLst/>
            <a:ahLst/>
            <a:cxnLst/>
            <a:rect l="l" t="t" r="r" b="b"/>
            <a:pathLst>
              <a:path w="1701164" h="1588135">
                <a:moveTo>
                  <a:pt x="1501140" y="1588007"/>
                </a:moveTo>
                <a:lnTo>
                  <a:pt x="198119" y="1588007"/>
                </a:lnTo>
                <a:lnTo>
                  <a:pt x="152924" y="1582906"/>
                </a:lnTo>
                <a:lnTo>
                  <a:pt x="111370" y="1568081"/>
                </a:lnTo>
                <a:lnTo>
                  <a:pt x="74652" y="1544727"/>
                </a:lnTo>
                <a:lnTo>
                  <a:pt x="43961" y="1514037"/>
                </a:lnTo>
                <a:lnTo>
                  <a:pt x="20494" y="1477204"/>
                </a:lnTo>
                <a:lnTo>
                  <a:pt x="5442" y="1435423"/>
                </a:lnTo>
                <a:lnTo>
                  <a:pt x="0" y="1389888"/>
                </a:lnTo>
                <a:lnTo>
                  <a:pt x="0" y="198119"/>
                </a:lnTo>
                <a:lnTo>
                  <a:pt x="5442" y="152747"/>
                </a:lnTo>
                <a:lnTo>
                  <a:pt x="20494" y="111075"/>
                </a:lnTo>
                <a:lnTo>
                  <a:pt x="43961" y="74297"/>
                </a:lnTo>
                <a:lnTo>
                  <a:pt x="74652" y="43607"/>
                </a:lnTo>
                <a:lnTo>
                  <a:pt x="111370" y="20198"/>
                </a:lnTo>
                <a:lnTo>
                  <a:pt x="152924" y="5264"/>
                </a:lnTo>
                <a:lnTo>
                  <a:pt x="198119" y="0"/>
                </a:lnTo>
                <a:lnTo>
                  <a:pt x="1501140" y="0"/>
                </a:lnTo>
                <a:lnTo>
                  <a:pt x="1546871" y="5264"/>
                </a:lnTo>
                <a:lnTo>
                  <a:pt x="1588811" y="20198"/>
                </a:lnTo>
                <a:lnTo>
                  <a:pt x="1625791" y="43607"/>
                </a:lnTo>
                <a:lnTo>
                  <a:pt x="1656646" y="74297"/>
                </a:lnTo>
                <a:lnTo>
                  <a:pt x="1680207" y="111075"/>
                </a:lnTo>
                <a:lnTo>
                  <a:pt x="1695309" y="152747"/>
                </a:lnTo>
                <a:lnTo>
                  <a:pt x="1700783" y="198119"/>
                </a:lnTo>
                <a:lnTo>
                  <a:pt x="1700783" y="1389888"/>
                </a:lnTo>
                <a:lnTo>
                  <a:pt x="1695309" y="1435423"/>
                </a:lnTo>
                <a:lnTo>
                  <a:pt x="1680207" y="1477204"/>
                </a:lnTo>
                <a:lnTo>
                  <a:pt x="1656646" y="1514037"/>
                </a:lnTo>
                <a:lnTo>
                  <a:pt x="1625791" y="1544727"/>
                </a:lnTo>
                <a:lnTo>
                  <a:pt x="1588811" y="1568081"/>
                </a:lnTo>
                <a:lnTo>
                  <a:pt x="1546871" y="1582906"/>
                </a:lnTo>
                <a:lnTo>
                  <a:pt x="1501140" y="1588007"/>
                </a:lnTo>
                <a:close/>
              </a:path>
            </a:pathLst>
          </a:custGeom>
          <a:solidFill>
            <a:srgbClr val="FFC000"/>
          </a:solidFill>
        </p:spPr>
        <p:txBody>
          <a:bodyPr wrap="square" lIns="0" tIns="0" rIns="0" bIns="0" rtlCol="0"/>
          <a:lstStyle/>
          <a:p/>
        </p:txBody>
      </p:sp>
      <p:sp>
        <p:nvSpPr>
          <p:cNvPr id="10" name="object 10"/>
          <p:cNvSpPr/>
          <p:nvPr/>
        </p:nvSpPr>
        <p:spPr>
          <a:xfrm>
            <a:off x="2306180" y="3620846"/>
            <a:ext cx="1712595" cy="1600200"/>
          </a:xfrm>
          <a:custGeom>
            <a:avLst/>
            <a:gdLst/>
            <a:ahLst/>
            <a:cxnLst/>
            <a:rect l="l" t="t" r="r" b="b"/>
            <a:pathLst>
              <a:path w="1712595" h="1600200">
                <a:moveTo>
                  <a:pt x="1587373" y="12700"/>
                </a:moveTo>
                <a:lnTo>
                  <a:pt x="124790" y="12700"/>
                </a:lnTo>
                <a:lnTo>
                  <a:pt x="134378" y="0"/>
                </a:lnTo>
                <a:lnTo>
                  <a:pt x="1578076" y="0"/>
                </a:lnTo>
                <a:lnTo>
                  <a:pt x="1587373" y="12700"/>
                </a:lnTo>
                <a:close/>
              </a:path>
              <a:path w="1712595" h="1600200">
                <a:moveTo>
                  <a:pt x="129730" y="25400"/>
                </a:moveTo>
                <a:lnTo>
                  <a:pt x="98336" y="25400"/>
                </a:lnTo>
                <a:lnTo>
                  <a:pt x="107175" y="12700"/>
                </a:lnTo>
                <a:lnTo>
                  <a:pt x="138734" y="12700"/>
                </a:lnTo>
                <a:lnTo>
                  <a:pt x="129730" y="25400"/>
                </a:lnTo>
                <a:close/>
              </a:path>
              <a:path w="1712595" h="1600200">
                <a:moveTo>
                  <a:pt x="1613827" y="25400"/>
                </a:moveTo>
                <a:lnTo>
                  <a:pt x="1582432" y="25400"/>
                </a:lnTo>
                <a:lnTo>
                  <a:pt x="1573415" y="12700"/>
                </a:lnTo>
                <a:lnTo>
                  <a:pt x="1604987" y="12700"/>
                </a:lnTo>
                <a:lnTo>
                  <a:pt x="1613827" y="25400"/>
                </a:lnTo>
                <a:close/>
              </a:path>
              <a:path w="1712595" h="1600200">
                <a:moveTo>
                  <a:pt x="104927" y="38100"/>
                </a:moveTo>
                <a:lnTo>
                  <a:pt x="82257" y="38100"/>
                </a:lnTo>
                <a:lnTo>
                  <a:pt x="90297" y="25400"/>
                </a:lnTo>
                <a:lnTo>
                  <a:pt x="113233" y="25400"/>
                </a:lnTo>
                <a:lnTo>
                  <a:pt x="104927" y="38100"/>
                </a:lnTo>
                <a:close/>
              </a:path>
              <a:path w="1712595" h="1600200">
                <a:moveTo>
                  <a:pt x="1630146" y="38100"/>
                </a:moveTo>
                <a:lnTo>
                  <a:pt x="1607235" y="38100"/>
                </a:lnTo>
                <a:lnTo>
                  <a:pt x="1598929" y="25400"/>
                </a:lnTo>
                <a:lnTo>
                  <a:pt x="1622120" y="25400"/>
                </a:lnTo>
                <a:lnTo>
                  <a:pt x="1630146" y="38100"/>
                </a:lnTo>
                <a:close/>
              </a:path>
              <a:path w="1712595" h="1600200">
                <a:moveTo>
                  <a:pt x="82372" y="50800"/>
                </a:moveTo>
                <a:lnTo>
                  <a:pt x="67094" y="50800"/>
                </a:lnTo>
                <a:lnTo>
                  <a:pt x="74523" y="38100"/>
                </a:lnTo>
                <a:lnTo>
                  <a:pt x="89865" y="38100"/>
                </a:lnTo>
                <a:lnTo>
                  <a:pt x="82372" y="50800"/>
                </a:lnTo>
                <a:close/>
              </a:path>
              <a:path w="1712595" h="1600200">
                <a:moveTo>
                  <a:pt x="89623" y="50800"/>
                </a:moveTo>
                <a:lnTo>
                  <a:pt x="89865" y="38100"/>
                </a:lnTo>
                <a:lnTo>
                  <a:pt x="97396" y="38100"/>
                </a:lnTo>
                <a:lnTo>
                  <a:pt x="89623" y="50800"/>
                </a:lnTo>
                <a:close/>
              </a:path>
              <a:path w="1712595" h="1600200">
                <a:moveTo>
                  <a:pt x="1622539" y="50800"/>
                </a:moveTo>
                <a:lnTo>
                  <a:pt x="1614766" y="38100"/>
                </a:lnTo>
                <a:lnTo>
                  <a:pt x="1622298" y="38100"/>
                </a:lnTo>
                <a:lnTo>
                  <a:pt x="1622539" y="50800"/>
                </a:lnTo>
                <a:close/>
              </a:path>
              <a:path w="1712595" h="1600200">
                <a:moveTo>
                  <a:pt x="1645285" y="50800"/>
                </a:moveTo>
                <a:lnTo>
                  <a:pt x="1629790" y="50800"/>
                </a:lnTo>
                <a:lnTo>
                  <a:pt x="1622298" y="38100"/>
                </a:lnTo>
                <a:lnTo>
                  <a:pt x="1637639" y="38100"/>
                </a:lnTo>
                <a:lnTo>
                  <a:pt x="1645285" y="50800"/>
                </a:lnTo>
                <a:close/>
              </a:path>
              <a:path w="1712595" h="1600200">
                <a:moveTo>
                  <a:pt x="68745" y="63500"/>
                </a:moveTo>
                <a:lnTo>
                  <a:pt x="52997" y="63500"/>
                </a:lnTo>
                <a:lnTo>
                  <a:pt x="59982" y="50800"/>
                </a:lnTo>
                <a:lnTo>
                  <a:pt x="75641" y="50800"/>
                </a:lnTo>
                <a:lnTo>
                  <a:pt x="68745" y="63500"/>
                </a:lnTo>
                <a:close/>
              </a:path>
              <a:path w="1712595" h="1600200">
                <a:moveTo>
                  <a:pt x="1659153" y="63500"/>
                </a:moveTo>
                <a:lnTo>
                  <a:pt x="1643405" y="63500"/>
                </a:lnTo>
                <a:lnTo>
                  <a:pt x="1636522" y="50800"/>
                </a:lnTo>
                <a:lnTo>
                  <a:pt x="1652181" y="50800"/>
                </a:lnTo>
                <a:lnTo>
                  <a:pt x="1659153" y="63500"/>
                </a:lnTo>
                <a:close/>
              </a:path>
              <a:path w="1712595" h="1600200">
                <a:moveTo>
                  <a:pt x="50673" y="88900"/>
                </a:moveTo>
                <a:lnTo>
                  <a:pt x="34975" y="88900"/>
                </a:lnTo>
                <a:lnTo>
                  <a:pt x="40690" y="76200"/>
                </a:lnTo>
                <a:lnTo>
                  <a:pt x="46570" y="63500"/>
                </a:lnTo>
                <a:lnTo>
                  <a:pt x="62598" y="63500"/>
                </a:lnTo>
                <a:lnTo>
                  <a:pt x="56375" y="76200"/>
                </a:lnTo>
                <a:lnTo>
                  <a:pt x="56565" y="76200"/>
                </a:lnTo>
                <a:lnTo>
                  <a:pt x="50673" y="88900"/>
                </a:lnTo>
                <a:close/>
              </a:path>
              <a:path w="1712595" h="1600200">
                <a:moveTo>
                  <a:pt x="1677352" y="88900"/>
                </a:moveTo>
                <a:lnTo>
                  <a:pt x="1661490" y="88900"/>
                </a:lnTo>
                <a:lnTo>
                  <a:pt x="1655597" y="76200"/>
                </a:lnTo>
                <a:lnTo>
                  <a:pt x="1655787" y="76200"/>
                </a:lnTo>
                <a:lnTo>
                  <a:pt x="1649564" y="63500"/>
                </a:lnTo>
                <a:lnTo>
                  <a:pt x="1665579" y="63500"/>
                </a:lnTo>
                <a:lnTo>
                  <a:pt x="1671650" y="76200"/>
                </a:lnTo>
                <a:lnTo>
                  <a:pt x="1677352" y="88900"/>
                </a:lnTo>
                <a:close/>
              </a:path>
              <a:path w="1712595" h="1600200">
                <a:moveTo>
                  <a:pt x="31495" y="114300"/>
                </a:moveTo>
                <a:lnTo>
                  <a:pt x="20193" y="114300"/>
                </a:lnTo>
                <a:lnTo>
                  <a:pt x="24561" y="101600"/>
                </a:lnTo>
                <a:lnTo>
                  <a:pt x="29654" y="88900"/>
                </a:lnTo>
                <a:lnTo>
                  <a:pt x="45504" y="88900"/>
                </a:lnTo>
                <a:lnTo>
                  <a:pt x="40335" y="101600"/>
                </a:lnTo>
                <a:lnTo>
                  <a:pt x="35877" y="101600"/>
                </a:lnTo>
                <a:lnTo>
                  <a:pt x="31495" y="114300"/>
                </a:lnTo>
                <a:close/>
              </a:path>
              <a:path w="1712595" h="1600200">
                <a:moveTo>
                  <a:pt x="1692109" y="114300"/>
                </a:moveTo>
                <a:lnTo>
                  <a:pt x="1680667" y="114300"/>
                </a:lnTo>
                <a:lnTo>
                  <a:pt x="1676285" y="101600"/>
                </a:lnTo>
                <a:lnTo>
                  <a:pt x="1671827" y="101600"/>
                </a:lnTo>
                <a:lnTo>
                  <a:pt x="1666659" y="88900"/>
                </a:lnTo>
                <a:lnTo>
                  <a:pt x="1682673" y="88900"/>
                </a:lnTo>
                <a:lnTo>
                  <a:pt x="1687588" y="101600"/>
                </a:lnTo>
                <a:lnTo>
                  <a:pt x="1692109" y="114300"/>
                </a:lnTo>
                <a:close/>
              </a:path>
              <a:path w="1712595" h="1600200">
                <a:moveTo>
                  <a:pt x="18630" y="152400"/>
                </a:moveTo>
                <a:lnTo>
                  <a:pt x="6413" y="152400"/>
                </a:lnTo>
                <a:lnTo>
                  <a:pt x="9182" y="139700"/>
                </a:lnTo>
                <a:lnTo>
                  <a:pt x="12407" y="127000"/>
                </a:lnTo>
                <a:lnTo>
                  <a:pt x="16078" y="114300"/>
                </a:lnTo>
                <a:lnTo>
                  <a:pt x="31623" y="114300"/>
                </a:lnTo>
                <a:lnTo>
                  <a:pt x="27660" y="127000"/>
                </a:lnTo>
                <a:lnTo>
                  <a:pt x="24333" y="127000"/>
                </a:lnTo>
                <a:lnTo>
                  <a:pt x="21208" y="139700"/>
                </a:lnTo>
                <a:lnTo>
                  <a:pt x="18630" y="152400"/>
                </a:lnTo>
                <a:close/>
              </a:path>
              <a:path w="1712595" h="1600200">
                <a:moveTo>
                  <a:pt x="1705825" y="152400"/>
                </a:moveTo>
                <a:lnTo>
                  <a:pt x="1693532" y="152400"/>
                </a:lnTo>
                <a:lnTo>
                  <a:pt x="1690852" y="139700"/>
                </a:lnTo>
                <a:lnTo>
                  <a:pt x="1687829" y="127000"/>
                </a:lnTo>
                <a:lnTo>
                  <a:pt x="1684502" y="127000"/>
                </a:lnTo>
                <a:lnTo>
                  <a:pt x="1680540" y="114300"/>
                </a:lnTo>
                <a:lnTo>
                  <a:pt x="1696199" y="114300"/>
                </a:lnTo>
                <a:lnTo>
                  <a:pt x="1699856" y="127000"/>
                </a:lnTo>
                <a:lnTo>
                  <a:pt x="1702981" y="139700"/>
                </a:lnTo>
                <a:lnTo>
                  <a:pt x="1705825" y="152400"/>
                </a:lnTo>
                <a:close/>
              </a:path>
              <a:path w="1712595" h="1600200">
                <a:moveTo>
                  <a:pt x="12877" y="190500"/>
                </a:moveTo>
                <a:lnTo>
                  <a:pt x="190" y="190500"/>
                </a:lnTo>
                <a:lnTo>
                  <a:pt x="1003" y="177800"/>
                </a:lnTo>
                <a:lnTo>
                  <a:pt x="2311" y="165100"/>
                </a:lnTo>
                <a:lnTo>
                  <a:pt x="4127" y="152400"/>
                </a:lnTo>
                <a:lnTo>
                  <a:pt x="18719" y="152400"/>
                </a:lnTo>
                <a:lnTo>
                  <a:pt x="16497" y="165100"/>
                </a:lnTo>
                <a:lnTo>
                  <a:pt x="14871" y="165100"/>
                </a:lnTo>
                <a:lnTo>
                  <a:pt x="13601" y="177800"/>
                </a:lnTo>
                <a:lnTo>
                  <a:pt x="12877" y="190500"/>
                </a:lnTo>
                <a:close/>
              </a:path>
              <a:path w="1712595" h="1600200">
                <a:moveTo>
                  <a:pt x="1711960" y="190500"/>
                </a:moveTo>
                <a:lnTo>
                  <a:pt x="1699285" y="190500"/>
                </a:lnTo>
                <a:lnTo>
                  <a:pt x="1698523" y="177800"/>
                </a:lnTo>
                <a:lnTo>
                  <a:pt x="1697291" y="165100"/>
                </a:lnTo>
                <a:lnTo>
                  <a:pt x="1695665" y="165100"/>
                </a:lnTo>
                <a:lnTo>
                  <a:pt x="1693443" y="152400"/>
                </a:lnTo>
                <a:lnTo>
                  <a:pt x="1708099" y="152400"/>
                </a:lnTo>
                <a:lnTo>
                  <a:pt x="1709889" y="165100"/>
                </a:lnTo>
                <a:lnTo>
                  <a:pt x="1711159" y="177800"/>
                </a:lnTo>
                <a:lnTo>
                  <a:pt x="1711960" y="190500"/>
                </a:lnTo>
                <a:close/>
              </a:path>
              <a:path w="1712595" h="1600200">
                <a:moveTo>
                  <a:pt x="12700" y="1397000"/>
                </a:moveTo>
                <a:lnTo>
                  <a:pt x="0" y="1397000"/>
                </a:lnTo>
                <a:lnTo>
                  <a:pt x="0" y="190500"/>
                </a:lnTo>
                <a:lnTo>
                  <a:pt x="12700" y="190500"/>
                </a:lnTo>
                <a:lnTo>
                  <a:pt x="12700" y="1397000"/>
                </a:lnTo>
                <a:close/>
              </a:path>
              <a:path w="1712595" h="1600200">
                <a:moveTo>
                  <a:pt x="1712163" y="1397000"/>
                </a:moveTo>
                <a:lnTo>
                  <a:pt x="1699463" y="1397000"/>
                </a:lnTo>
                <a:lnTo>
                  <a:pt x="1699463" y="190500"/>
                </a:lnTo>
                <a:lnTo>
                  <a:pt x="1712163" y="190500"/>
                </a:lnTo>
                <a:lnTo>
                  <a:pt x="1712163" y="1397000"/>
                </a:lnTo>
                <a:close/>
              </a:path>
              <a:path w="1712595" h="1600200">
                <a:moveTo>
                  <a:pt x="16560" y="1435100"/>
                </a:moveTo>
                <a:lnTo>
                  <a:pt x="4063" y="1435100"/>
                </a:lnTo>
                <a:lnTo>
                  <a:pt x="2311" y="1422400"/>
                </a:lnTo>
                <a:lnTo>
                  <a:pt x="1003" y="1409700"/>
                </a:lnTo>
                <a:lnTo>
                  <a:pt x="190" y="1397000"/>
                </a:lnTo>
                <a:lnTo>
                  <a:pt x="12877" y="1397000"/>
                </a:lnTo>
                <a:lnTo>
                  <a:pt x="13639" y="1409700"/>
                </a:lnTo>
                <a:lnTo>
                  <a:pt x="14871" y="1422400"/>
                </a:lnTo>
                <a:lnTo>
                  <a:pt x="16560" y="1435100"/>
                </a:lnTo>
                <a:close/>
              </a:path>
              <a:path w="1712595" h="1600200">
                <a:moveTo>
                  <a:pt x="1708035" y="1435100"/>
                </a:moveTo>
                <a:lnTo>
                  <a:pt x="1695602" y="1435100"/>
                </a:lnTo>
                <a:lnTo>
                  <a:pt x="1697342" y="1422400"/>
                </a:lnTo>
                <a:lnTo>
                  <a:pt x="1698561" y="1409700"/>
                </a:lnTo>
                <a:lnTo>
                  <a:pt x="1699285" y="1397000"/>
                </a:lnTo>
                <a:lnTo>
                  <a:pt x="1711947" y="1397000"/>
                </a:lnTo>
                <a:lnTo>
                  <a:pt x="1711159" y="1409700"/>
                </a:lnTo>
                <a:lnTo>
                  <a:pt x="1709839" y="1422400"/>
                </a:lnTo>
                <a:lnTo>
                  <a:pt x="1708035" y="1435100"/>
                </a:lnTo>
                <a:close/>
              </a:path>
              <a:path w="1712595" h="1600200">
                <a:moveTo>
                  <a:pt x="18719" y="1435100"/>
                </a:moveTo>
                <a:lnTo>
                  <a:pt x="16560" y="1435100"/>
                </a:lnTo>
                <a:lnTo>
                  <a:pt x="16497" y="1422400"/>
                </a:lnTo>
                <a:lnTo>
                  <a:pt x="18719" y="1435100"/>
                </a:lnTo>
                <a:close/>
              </a:path>
              <a:path w="1712595" h="1600200">
                <a:moveTo>
                  <a:pt x="1695602" y="1435100"/>
                </a:moveTo>
                <a:lnTo>
                  <a:pt x="1693443" y="1435100"/>
                </a:lnTo>
                <a:lnTo>
                  <a:pt x="1695665" y="1422400"/>
                </a:lnTo>
                <a:lnTo>
                  <a:pt x="1695602" y="1435100"/>
                </a:lnTo>
                <a:close/>
              </a:path>
              <a:path w="1712595" h="1600200">
                <a:moveTo>
                  <a:pt x="31623" y="1473200"/>
                </a:moveTo>
                <a:lnTo>
                  <a:pt x="16078" y="1473200"/>
                </a:lnTo>
                <a:lnTo>
                  <a:pt x="12306" y="1460500"/>
                </a:lnTo>
                <a:lnTo>
                  <a:pt x="9093" y="1447800"/>
                </a:lnTo>
                <a:lnTo>
                  <a:pt x="6337" y="1435100"/>
                </a:lnTo>
                <a:lnTo>
                  <a:pt x="18630" y="1435100"/>
                </a:lnTo>
                <a:lnTo>
                  <a:pt x="21310" y="1447800"/>
                </a:lnTo>
                <a:lnTo>
                  <a:pt x="24333" y="1460500"/>
                </a:lnTo>
                <a:lnTo>
                  <a:pt x="27660" y="1460500"/>
                </a:lnTo>
                <a:lnTo>
                  <a:pt x="31623" y="1473200"/>
                </a:lnTo>
                <a:close/>
              </a:path>
              <a:path w="1712595" h="1600200">
                <a:moveTo>
                  <a:pt x="1696085" y="1473200"/>
                </a:moveTo>
                <a:lnTo>
                  <a:pt x="1680540" y="1473200"/>
                </a:lnTo>
                <a:lnTo>
                  <a:pt x="1684502" y="1460500"/>
                </a:lnTo>
                <a:lnTo>
                  <a:pt x="1687829" y="1460500"/>
                </a:lnTo>
                <a:lnTo>
                  <a:pt x="1690941" y="1447800"/>
                </a:lnTo>
                <a:lnTo>
                  <a:pt x="1693532" y="1435100"/>
                </a:lnTo>
                <a:lnTo>
                  <a:pt x="1705749" y="1435100"/>
                </a:lnTo>
                <a:lnTo>
                  <a:pt x="1702981" y="1447800"/>
                </a:lnTo>
                <a:lnTo>
                  <a:pt x="1699755" y="1460500"/>
                </a:lnTo>
                <a:lnTo>
                  <a:pt x="1696085" y="1473200"/>
                </a:lnTo>
                <a:close/>
              </a:path>
              <a:path w="1712595" h="1600200">
                <a:moveTo>
                  <a:pt x="45504" y="1498600"/>
                </a:moveTo>
                <a:lnTo>
                  <a:pt x="29489" y="1498600"/>
                </a:lnTo>
                <a:lnTo>
                  <a:pt x="24561" y="1485900"/>
                </a:lnTo>
                <a:lnTo>
                  <a:pt x="20053" y="1473200"/>
                </a:lnTo>
                <a:lnTo>
                  <a:pt x="31495" y="1473200"/>
                </a:lnTo>
                <a:lnTo>
                  <a:pt x="35877" y="1485900"/>
                </a:lnTo>
                <a:lnTo>
                  <a:pt x="40335" y="1485900"/>
                </a:lnTo>
                <a:lnTo>
                  <a:pt x="45504" y="1498600"/>
                </a:lnTo>
                <a:close/>
              </a:path>
              <a:path w="1712595" h="1600200">
                <a:moveTo>
                  <a:pt x="1682508" y="1498600"/>
                </a:moveTo>
                <a:lnTo>
                  <a:pt x="1666659" y="1498600"/>
                </a:lnTo>
                <a:lnTo>
                  <a:pt x="1671827" y="1485900"/>
                </a:lnTo>
                <a:lnTo>
                  <a:pt x="1676285" y="1485900"/>
                </a:lnTo>
                <a:lnTo>
                  <a:pt x="1680667" y="1473200"/>
                </a:lnTo>
                <a:lnTo>
                  <a:pt x="1692109" y="1473200"/>
                </a:lnTo>
                <a:lnTo>
                  <a:pt x="1687449" y="1485900"/>
                </a:lnTo>
                <a:lnTo>
                  <a:pt x="1682508" y="1498600"/>
                </a:lnTo>
                <a:close/>
              </a:path>
              <a:path w="1712595" h="1600200">
                <a:moveTo>
                  <a:pt x="62598" y="1524000"/>
                </a:moveTo>
                <a:lnTo>
                  <a:pt x="46570" y="1524000"/>
                </a:lnTo>
                <a:lnTo>
                  <a:pt x="34810" y="1498600"/>
                </a:lnTo>
                <a:lnTo>
                  <a:pt x="45326" y="1498600"/>
                </a:lnTo>
                <a:lnTo>
                  <a:pt x="50850" y="1511300"/>
                </a:lnTo>
                <a:lnTo>
                  <a:pt x="56375" y="1511300"/>
                </a:lnTo>
                <a:lnTo>
                  <a:pt x="62598" y="1524000"/>
                </a:lnTo>
                <a:close/>
              </a:path>
              <a:path w="1712595" h="1600200">
                <a:moveTo>
                  <a:pt x="56565" y="1511300"/>
                </a:moveTo>
                <a:lnTo>
                  <a:pt x="50850" y="1511300"/>
                </a:lnTo>
                <a:lnTo>
                  <a:pt x="50673" y="1498600"/>
                </a:lnTo>
                <a:lnTo>
                  <a:pt x="56565" y="1511300"/>
                </a:lnTo>
                <a:close/>
              </a:path>
              <a:path w="1712595" h="1600200">
                <a:moveTo>
                  <a:pt x="1661299" y="1511300"/>
                </a:moveTo>
                <a:lnTo>
                  <a:pt x="1655597" y="1511300"/>
                </a:lnTo>
                <a:lnTo>
                  <a:pt x="1661490" y="1498600"/>
                </a:lnTo>
                <a:lnTo>
                  <a:pt x="1661299" y="1511300"/>
                </a:lnTo>
                <a:close/>
              </a:path>
              <a:path w="1712595" h="1600200">
                <a:moveTo>
                  <a:pt x="1665389" y="1524000"/>
                </a:moveTo>
                <a:lnTo>
                  <a:pt x="1649564" y="1524000"/>
                </a:lnTo>
                <a:lnTo>
                  <a:pt x="1655787" y="1511300"/>
                </a:lnTo>
                <a:lnTo>
                  <a:pt x="1661299" y="1511300"/>
                </a:lnTo>
                <a:lnTo>
                  <a:pt x="1666836" y="1498600"/>
                </a:lnTo>
                <a:lnTo>
                  <a:pt x="1677187" y="1498600"/>
                </a:lnTo>
                <a:lnTo>
                  <a:pt x="1671472" y="1511300"/>
                </a:lnTo>
                <a:lnTo>
                  <a:pt x="1665389" y="1524000"/>
                </a:lnTo>
                <a:close/>
              </a:path>
              <a:path w="1712595" h="1600200">
                <a:moveTo>
                  <a:pt x="75641" y="1536700"/>
                </a:moveTo>
                <a:lnTo>
                  <a:pt x="59982" y="1536700"/>
                </a:lnTo>
                <a:lnTo>
                  <a:pt x="52997" y="1524000"/>
                </a:lnTo>
                <a:lnTo>
                  <a:pt x="68745" y="1524000"/>
                </a:lnTo>
                <a:lnTo>
                  <a:pt x="75641" y="1536700"/>
                </a:lnTo>
                <a:close/>
              </a:path>
              <a:path w="1712595" h="1600200">
                <a:moveTo>
                  <a:pt x="1652181" y="1536700"/>
                </a:moveTo>
                <a:lnTo>
                  <a:pt x="1636522" y="1536700"/>
                </a:lnTo>
                <a:lnTo>
                  <a:pt x="1643405" y="1524000"/>
                </a:lnTo>
                <a:lnTo>
                  <a:pt x="1658950" y="1524000"/>
                </a:lnTo>
                <a:lnTo>
                  <a:pt x="1652181" y="1536700"/>
                </a:lnTo>
                <a:close/>
              </a:path>
              <a:path w="1712595" h="1600200">
                <a:moveTo>
                  <a:pt x="89865" y="1549400"/>
                </a:moveTo>
                <a:lnTo>
                  <a:pt x="74294" y="1549400"/>
                </a:lnTo>
                <a:lnTo>
                  <a:pt x="66878" y="1536700"/>
                </a:lnTo>
                <a:lnTo>
                  <a:pt x="82372" y="1536700"/>
                </a:lnTo>
                <a:lnTo>
                  <a:pt x="89865" y="1549400"/>
                </a:lnTo>
                <a:close/>
              </a:path>
              <a:path w="1712595" h="1600200">
                <a:moveTo>
                  <a:pt x="1637639" y="1549400"/>
                </a:moveTo>
                <a:lnTo>
                  <a:pt x="1622298" y="1549400"/>
                </a:lnTo>
                <a:lnTo>
                  <a:pt x="1629790" y="1536700"/>
                </a:lnTo>
                <a:lnTo>
                  <a:pt x="1645069" y="1536700"/>
                </a:lnTo>
                <a:lnTo>
                  <a:pt x="1637639" y="1549400"/>
                </a:lnTo>
                <a:close/>
              </a:path>
              <a:path w="1712595" h="1600200">
                <a:moveTo>
                  <a:pt x="113233" y="1562100"/>
                </a:moveTo>
                <a:lnTo>
                  <a:pt x="90043" y="1562100"/>
                </a:lnTo>
                <a:lnTo>
                  <a:pt x="82016" y="1549400"/>
                </a:lnTo>
                <a:lnTo>
                  <a:pt x="104927" y="1549400"/>
                </a:lnTo>
                <a:lnTo>
                  <a:pt x="113233" y="1562100"/>
                </a:lnTo>
                <a:close/>
              </a:path>
              <a:path w="1712595" h="1600200">
                <a:moveTo>
                  <a:pt x="1621866" y="1562100"/>
                </a:moveTo>
                <a:lnTo>
                  <a:pt x="1598929" y="1562100"/>
                </a:lnTo>
                <a:lnTo>
                  <a:pt x="1607235" y="1549400"/>
                </a:lnTo>
                <a:lnTo>
                  <a:pt x="1630146" y="1549400"/>
                </a:lnTo>
                <a:lnTo>
                  <a:pt x="1621866" y="1562100"/>
                </a:lnTo>
                <a:close/>
              </a:path>
              <a:path w="1712595" h="1600200">
                <a:moveTo>
                  <a:pt x="138734" y="1574800"/>
                </a:moveTo>
                <a:lnTo>
                  <a:pt x="106908" y="1574800"/>
                </a:lnTo>
                <a:lnTo>
                  <a:pt x="98336" y="1562100"/>
                </a:lnTo>
                <a:lnTo>
                  <a:pt x="129730" y="1562100"/>
                </a:lnTo>
                <a:lnTo>
                  <a:pt x="138734" y="1574800"/>
                </a:lnTo>
                <a:close/>
              </a:path>
              <a:path w="1712595" h="1600200">
                <a:moveTo>
                  <a:pt x="1604987" y="1574800"/>
                </a:moveTo>
                <a:lnTo>
                  <a:pt x="1573415" y="1574800"/>
                </a:lnTo>
                <a:lnTo>
                  <a:pt x="1582432" y="1562100"/>
                </a:lnTo>
                <a:lnTo>
                  <a:pt x="1613560" y="1562100"/>
                </a:lnTo>
                <a:lnTo>
                  <a:pt x="1604987" y="1574800"/>
                </a:lnTo>
                <a:close/>
              </a:path>
              <a:path w="1712595" h="1600200">
                <a:moveTo>
                  <a:pt x="194881" y="1587500"/>
                </a:moveTo>
                <a:lnTo>
                  <a:pt x="134086" y="1587500"/>
                </a:lnTo>
                <a:lnTo>
                  <a:pt x="124790" y="1574800"/>
                </a:lnTo>
                <a:lnTo>
                  <a:pt x="184810" y="1574800"/>
                </a:lnTo>
                <a:lnTo>
                  <a:pt x="194881" y="1587500"/>
                </a:lnTo>
                <a:close/>
              </a:path>
              <a:path w="1712595" h="1600200">
                <a:moveTo>
                  <a:pt x="1577784" y="1587500"/>
                </a:moveTo>
                <a:lnTo>
                  <a:pt x="1517281" y="1587500"/>
                </a:lnTo>
                <a:lnTo>
                  <a:pt x="1527352" y="1574800"/>
                </a:lnTo>
                <a:lnTo>
                  <a:pt x="1587080" y="1574800"/>
                </a:lnTo>
                <a:lnTo>
                  <a:pt x="1577784" y="1587500"/>
                </a:lnTo>
                <a:close/>
              </a:path>
              <a:path w="1712595" h="1600200">
                <a:moveTo>
                  <a:pt x="1518005" y="1600200"/>
                </a:moveTo>
                <a:lnTo>
                  <a:pt x="193916" y="1600200"/>
                </a:lnTo>
                <a:lnTo>
                  <a:pt x="183845" y="1587500"/>
                </a:lnTo>
                <a:lnTo>
                  <a:pt x="1528317" y="1587500"/>
                </a:lnTo>
                <a:lnTo>
                  <a:pt x="1518005" y="1600200"/>
                </a:lnTo>
                <a:close/>
              </a:path>
            </a:pathLst>
          </a:custGeom>
          <a:solidFill>
            <a:srgbClr val="FFC000"/>
          </a:solidFill>
        </p:spPr>
        <p:txBody>
          <a:bodyPr wrap="square" lIns="0" tIns="0" rIns="0" bIns="0" rtlCol="0"/>
          <a:lstStyle/>
          <a:p/>
        </p:txBody>
      </p:sp>
      <p:sp>
        <p:nvSpPr>
          <p:cNvPr id="11" name="object 11"/>
          <p:cNvSpPr txBox="1"/>
          <p:nvPr/>
        </p:nvSpPr>
        <p:spPr>
          <a:xfrm>
            <a:off x="2448013" y="3795763"/>
            <a:ext cx="1092200" cy="1229360"/>
          </a:xfrm>
          <a:prstGeom prst="rect">
            <a:avLst/>
          </a:prstGeom>
        </p:spPr>
        <p:txBody>
          <a:bodyPr vert="horz" wrap="square" lIns="0" tIns="30480" rIns="0" bIns="0" rtlCol="0">
            <a:spAutoFit/>
          </a:bodyPr>
          <a:lstStyle/>
          <a:p>
            <a:pPr marL="12700">
              <a:lnSpc>
                <a:spcPct val="100000"/>
              </a:lnSpc>
              <a:spcBef>
                <a:spcPts val="240"/>
              </a:spcBef>
            </a:pPr>
            <a:r>
              <a:rPr sz="1200" dirty="0">
                <a:latin typeface="宋体" panose="02010600030101010101" pitchFamily="2" charset="-122"/>
                <a:cs typeface="宋体" panose="02010600030101010101" pitchFamily="2" charset="-122"/>
              </a:rPr>
              <a:t>  </a:t>
            </a:r>
            <a:r>
              <a:rPr sz="1200" dirty="0">
                <a:latin typeface="新宋体" panose="02010609030101010101" charset="-122"/>
                <a:cs typeface="新宋体" panose="02010609030101010101" charset="-122"/>
              </a:rPr>
              <a:t>有害气体环境</a:t>
            </a:r>
            <a:endParaRPr sz="1200">
              <a:latin typeface="新宋体" panose="02010609030101010101" charset="-122"/>
              <a:cs typeface="新宋体" panose="02010609030101010101" charset="-122"/>
            </a:endParaRPr>
          </a:p>
          <a:p>
            <a:pPr marL="127000" indent="-114300">
              <a:lnSpc>
                <a:spcPct val="100000"/>
              </a:lnSpc>
              <a:spcBef>
                <a:spcPts val="140"/>
              </a:spcBef>
              <a:buSzPct val="92000"/>
              <a:buFont typeface="Wingdings" panose="05000000000000000000"/>
              <a:buChar char=""/>
              <a:tabLst>
                <a:tab pos="127635" algn="l"/>
              </a:tabLst>
            </a:pPr>
            <a:r>
              <a:rPr sz="1200" dirty="0">
                <a:latin typeface="新宋体" panose="02010609030101010101" charset="-122"/>
                <a:cs typeface="新宋体" panose="02010609030101010101" charset="-122"/>
              </a:rPr>
              <a:t>毒气</a:t>
            </a:r>
            <a:endParaRPr sz="1200">
              <a:latin typeface="新宋体" panose="02010609030101010101" charset="-122"/>
              <a:cs typeface="新宋体" panose="02010609030101010101" charset="-122"/>
            </a:endParaRPr>
          </a:p>
          <a:p>
            <a:pPr marL="127000" indent="-114300">
              <a:lnSpc>
                <a:spcPct val="100000"/>
              </a:lnSpc>
              <a:spcBef>
                <a:spcPts val="140"/>
              </a:spcBef>
              <a:buSzPct val="92000"/>
              <a:buFont typeface="Wingdings" panose="05000000000000000000"/>
              <a:buChar char=""/>
              <a:tabLst>
                <a:tab pos="127635" algn="l"/>
              </a:tabLst>
            </a:pPr>
            <a:r>
              <a:rPr sz="1200" dirty="0">
                <a:latin typeface="新宋体" panose="02010609030101010101" charset="-122"/>
                <a:cs typeface="新宋体" panose="02010609030101010101" charset="-122"/>
              </a:rPr>
              <a:t>富氧</a:t>
            </a:r>
            <a:endParaRPr sz="1200">
              <a:latin typeface="新宋体" panose="02010609030101010101" charset="-122"/>
              <a:cs typeface="新宋体" panose="02010609030101010101" charset="-122"/>
            </a:endParaRPr>
          </a:p>
          <a:p>
            <a:pPr marL="127000" indent="-114300">
              <a:lnSpc>
                <a:spcPct val="100000"/>
              </a:lnSpc>
              <a:spcBef>
                <a:spcPts val="140"/>
              </a:spcBef>
              <a:buSzPct val="92000"/>
              <a:buFont typeface="Wingdings" panose="05000000000000000000"/>
              <a:buChar char=""/>
              <a:tabLst>
                <a:tab pos="127635" algn="l"/>
              </a:tabLst>
            </a:pPr>
            <a:r>
              <a:rPr sz="1200" dirty="0">
                <a:latin typeface="新宋体" panose="02010609030101010101" charset="-122"/>
                <a:cs typeface="新宋体" panose="02010609030101010101" charset="-122"/>
              </a:rPr>
              <a:t>缺氧</a:t>
            </a:r>
            <a:endParaRPr sz="1200">
              <a:latin typeface="新宋体" panose="02010609030101010101" charset="-122"/>
              <a:cs typeface="新宋体" panose="02010609030101010101" charset="-122"/>
            </a:endParaRPr>
          </a:p>
          <a:p>
            <a:pPr marL="127000" indent="-114300">
              <a:lnSpc>
                <a:spcPct val="100000"/>
              </a:lnSpc>
              <a:spcBef>
                <a:spcPts val="140"/>
              </a:spcBef>
              <a:buSzPct val="92000"/>
              <a:buFont typeface="Wingdings" panose="05000000000000000000"/>
              <a:buChar char=""/>
              <a:tabLst>
                <a:tab pos="127635" algn="l"/>
              </a:tabLst>
            </a:pPr>
            <a:r>
              <a:rPr sz="1200" dirty="0">
                <a:latin typeface="新宋体" panose="02010609030101010101" charset="-122"/>
                <a:cs typeface="新宋体" panose="02010609030101010101" charset="-122"/>
              </a:rPr>
              <a:t>火灾、爆炸</a:t>
            </a:r>
            <a:endParaRPr sz="1200">
              <a:latin typeface="新宋体" panose="02010609030101010101" charset="-122"/>
              <a:cs typeface="新宋体" panose="02010609030101010101" charset="-122"/>
            </a:endParaRPr>
          </a:p>
          <a:p>
            <a:pPr marL="127000" indent="-114300">
              <a:lnSpc>
                <a:spcPct val="100000"/>
              </a:lnSpc>
              <a:spcBef>
                <a:spcPts val="140"/>
              </a:spcBef>
              <a:buSzPct val="92000"/>
              <a:buFont typeface="Wingdings" panose="05000000000000000000"/>
              <a:buChar char=""/>
              <a:tabLst>
                <a:tab pos="127635" algn="l"/>
              </a:tabLst>
            </a:pPr>
            <a:r>
              <a:rPr sz="1200" dirty="0">
                <a:latin typeface="新宋体" panose="02010609030101010101" charset="-122"/>
                <a:cs typeface="新宋体" panose="02010609030101010101" charset="-122"/>
              </a:rPr>
              <a:t>其它</a:t>
            </a:r>
            <a:endParaRPr sz="1200">
              <a:latin typeface="新宋体" panose="02010609030101010101" charset="-122"/>
              <a:cs typeface="新宋体" panose="02010609030101010101" charset="-122"/>
            </a:endParaRPr>
          </a:p>
        </p:txBody>
      </p:sp>
      <p:sp>
        <p:nvSpPr>
          <p:cNvPr id="12" name="object 12"/>
          <p:cNvSpPr/>
          <p:nvPr/>
        </p:nvSpPr>
        <p:spPr>
          <a:xfrm>
            <a:off x="4180332" y="3627120"/>
            <a:ext cx="1699260" cy="1588135"/>
          </a:xfrm>
          <a:custGeom>
            <a:avLst/>
            <a:gdLst/>
            <a:ahLst/>
            <a:cxnLst/>
            <a:rect l="l" t="t" r="r" b="b"/>
            <a:pathLst>
              <a:path w="1699260" h="1588135">
                <a:moveTo>
                  <a:pt x="1501139" y="1588007"/>
                </a:moveTo>
                <a:lnTo>
                  <a:pt x="198119" y="1588007"/>
                </a:lnTo>
                <a:lnTo>
                  <a:pt x="152677" y="1582906"/>
                </a:lnTo>
                <a:lnTo>
                  <a:pt x="110958" y="1568081"/>
                </a:lnTo>
                <a:lnTo>
                  <a:pt x="74157" y="1544727"/>
                </a:lnTo>
                <a:lnTo>
                  <a:pt x="43467" y="1514037"/>
                </a:lnTo>
                <a:lnTo>
                  <a:pt x="20081" y="1477204"/>
                </a:lnTo>
                <a:lnTo>
                  <a:pt x="5194" y="1435423"/>
                </a:lnTo>
                <a:lnTo>
                  <a:pt x="0" y="1389888"/>
                </a:lnTo>
                <a:lnTo>
                  <a:pt x="0" y="198119"/>
                </a:lnTo>
                <a:lnTo>
                  <a:pt x="5194" y="152747"/>
                </a:lnTo>
                <a:lnTo>
                  <a:pt x="20081" y="111075"/>
                </a:lnTo>
                <a:lnTo>
                  <a:pt x="43467" y="74297"/>
                </a:lnTo>
                <a:lnTo>
                  <a:pt x="74157" y="43607"/>
                </a:lnTo>
                <a:lnTo>
                  <a:pt x="110958" y="20198"/>
                </a:lnTo>
                <a:lnTo>
                  <a:pt x="152677" y="5264"/>
                </a:lnTo>
                <a:lnTo>
                  <a:pt x="198119" y="0"/>
                </a:lnTo>
                <a:lnTo>
                  <a:pt x="1501139" y="0"/>
                </a:lnTo>
                <a:lnTo>
                  <a:pt x="1546619" y="5264"/>
                </a:lnTo>
                <a:lnTo>
                  <a:pt x="1588363" y="20198"/>
                </a:lnTo>
                <a:lnTo>
                  <a:pt x="1625177" y="43607"/>
                </a:lnTo>
                <a:lnTo>
                  <a:pt x="1655867" y="74297"/>
                </a:lnTo>
                <a:lnTo>
                  <a:pt x="1679240" y="111075"/>
                </a:lnTo>
                <a:lnTo>
                  <a:pt x="1694102" y="152747"/>
                </a:lnTo>
                <a:lnTo>
                  <a:pt x="1699259" y="198119"/>
                </a:lnTo>
                <a:lnTo>
                  <a:pt x="1699259" y="1389888"/>
                </a:lnTo>
                <a:lnTo>
                  <a:pt x="1694102" y="1435423"/>
                </a:lnTo>
                <a:lnTo>
                  <a:pt x="1679240" y="1477204"/>
                </a:lnTo>
                <a:lnTo>
                  <a:pt x="1655867" y="1514037"/>
                </a:lnTo>
                <a:lnTo>
                  <a:pt x="1625177" y="1544727"/>
                </a:lnTo>
                <a:lnTo>
                  <a:pt x="1588363" y="1568081"/>
                </a:lnTo>
                <a:lnTo>
                  <a:pt x="1546619" y="1582906"/>
                </a:lnTo>
                <a:lnTo>
                  <a:pt x="1501139" y="1588007"/>
                </a:lnTo>
                <a:close/>
              </a:path>
            </a:pathLst>
          </a:custGeom>
          <a:solidFill>
            <a:srgbClr val="FFC000"/>
          </a:solidFill>
        </p:spPr>
        <p:txBody>
          <a:bodyPr wrap="square" lIns="0" tIns="0" rIns="0" bIns="0" rtlCol="0"/>
          <a:lstStyle/>
          <a:p/>
        </p:txBody>
      </p:sp>
      <p:sp>
        <p:nvSpPr>
          <p:cNvPr id="13" name="object 13"/>
          <p:cNvSpPr/>
          <p:nvPr/>
        </p:nvSpPr>
        <p:spPr>
          <a:xfrm>
            <a:off x="4173931" y="3620846"/>
            <a:ext cx="1712595" cy="1600200"/>
          </a:xfrm>
          <a:custGeom>
            <a:avLst/>
            <a:gdLst/>
            <a:ahLst/>
            <a:cxnLst/>
            <a:rect l="l" t="t" r="r" b="b"/>
            <a:pathLst>
              <a:path w="1712595" h="1600200">
                <a:moveTo>
                  <a:pt x="1587373" y="12700"/>
                </a:moveTo>
                <a:lnTo>
                  <a:pt x="124790" y="12700"/>
                </a:lnTo>
                <a:lnTo>
                  <a:pt x="134378" y="0"/>
                </a:lnTo>
                <a:lnTo>
                  <a:pt x="1578076" y="0"/>
                </a:lnTo>
                <a:lnTo>
                  <a:pt x="1587373" y="12700"/>
                </a:lnTo>
                <a:close/>
              </a:path>
              <a:path w="1712595" h="1600200">
                <a:moveTo>
                  <a:pt x="129730" y="25400"/>
                </a:moveTo>
                <a:lnTo>
                  <a:pt x="98336" y="25400"/>
                </a:lnTo>
                <a:lnTo>
                  <a:pt x="107175" y="12700"/>
                </a:lnTo>
                <a:lnTo>
                  <a:pt x="138747" y="12700"/>
                </a:lnTo>
                <a:lnTo>
                  <a:pt x="129730" y="25400"/>
                </a:lnTo>
                <a:close/>
              </a:path>
              <a:path w="1712595" h="1600200">
                <a:moveTo>
                  <a:pt x="1613827" y="25400"/>
                </a:moveTo>
                <a:lnTo>
                  <a:pt x="1582432" y="25400"/>
                </a:lnTo>
                <a:lnTo>
                  <a:pt x="1573428" y="12700"/>
                </a:lnTo>
                <a:lnTo>
                  <a:pt x="1604987" y="12700"/>
                </a:lnTo>
                <a:lnTo>
                  <a:pt x="1613827" y="25400"/>
                </a:lnTo>
                <a:close/>
              </a:path>
              <a:path w="1712595" h="1600200">
                <a:moveTo>
                  <a:pt x="104927" y="38100"/>
                </a:moveTo>
                <a:lnTo>
                  <a:pt x="82270" y="38100"/>
                </a:lnTo>
                <a:lnTo>
                  <a:pt x="90297" y="25400"/>
                </a:lnTo>
                <a:lnTo>
                  <a:pt x="113233" y="25400"/>
                </a:lnTo>
                <a:lnTo>
                  <a:pt x="104927" y="38100"/>
                </a:lnTo>
                <a:close/>
              </a:path>
              <a:path w="1712595" h="1600200">
                <a:moveTo>
                  <a:pt x="1629905" y="38100"/>
                </a:moveTo>
                <a:lnTo>
                  <a:pt x="1607235" y="38100"/>
                </a:lnTo>
                <a:lnTo>
                  <a:pt x="1598929" y="25400"/>
                </a:lnTo>
                <a:lnTo>
                  <a:pt x="1622120" y="25400"/>
                </a:lnTo>
                <a:lnTo>
                  <a:pt x="1629905" y="38100"/>
                </a:lnTo>
                <a:close/>
              </a:path>
              <a:path w="1712595" h="1600200">
                <a:moveTo>
                  <a:pt x="82372" y="50800"/>
                </a:moveTo>
                <a:lnTo>
                  <a:pt x="67106" y="50800"/>
                </a:lnTo>
                <a:lnTo>
                  <a:pt x="74536" y="38100"/>
                </a:lnTo>
                <a:lnTo>
                  <a:pt x="89865" y="38100"/>
                </a:lnTo>
                <a:lnTo>
                  <a:pt x="82372" y="50800"/>
                </a:lnTo>
                <a:close/>
              </a:path>
              <a:path w="1712595" h="1600200">
                <a:moveTo>
                  <a:pt x="89623" y="50800"/>
                </a:moveTo>
                <a:lnTo>
                  <a:pt x="89865" y="38100"/>
                </a:lnTo>
                <a:lnTo>
                  <a:pt x="97396" y="38100"/>
                </a:lnTo>
                <a:lnTo>
                  <a:pt x="89623" y="50800"/>
                </a:lnTo>
                <a:close/>
              </a:path>
              <a:path w="1712595" h="1600200">
                <a:moveTo>
                  <a:pt x="1622539" y="50800"/>
                </a:moveTo>
                <a:lnTo>
                  <a:pt x="1614766" y="38100"/>
                </a:lnTo>
                <a:lnTo>
                  <a:pt x="1622298" y="38100"/>
                </a:lnTo>
                <a:lnTo>
                  <a:pt x="1622539" y="50800"/>
                </a:lnTo>
                <a:close/>
              </a:path>
              <a:path w="1712595" h="1600200">
                <a:moveTo>
                  <a:pt x="1645285" y="50800"/>
                </a:moveTo>
                <a:lnTo>
                  <a:pt x="1629790" y="50800"/>
                </a:lnTo>
                <a:lnTo>
                  <a:pt x="1622298" y="38100"/>
                </a:lnTo>
                <a:lnTo>
                  <a:pt x="1637639" y="38100"/>
                </a:lnTo>
                <a:lnTo>
                  <a:pt x="1645285" y="50800"/>
                </a:lnTo>
                <a:close/>
              </a:path>
              <a:path w="1712595" h="1600200">
                <a:moveTo>
                  <a:pt x="68757" y="63500"/>
                </a:moveTo>
                <a:lnTo>
                  <a:pt x="53212" y="63500"/>
                </a:lnTo>
                <a:lnTo>
                  <a:pt x="59994" y="50800"/>
                </a:lnTo>
                <a:lnTo>
                  <a:pt x="75641" y="50800"/>
                </a:lnTo>
                <a:lnTo>
                  <a:pt x="68757" y="63500"/>
                </a:lnTo>
                <a:close/>
              </a:path>
              <a:path w="1712595" h="1600200">
                <a:moveTo>
                  <a:pt x="1659166" y="63500"/>
                </a:moveTo>
                <a:lnTo>
                  <a:pt x="1643418" y="63500"/>
                </a:lnTo>
                <a:lnTo>
                  <a:pt x="1636522" y="50800"/>
                </a:lnTo>
                <a:lnTo>
                  <a:pt x="1652397" y="50800"/>
                </a:lnTo>
                <a:lnTo>
                  <a:pt x="1659166" y="63500"/>
                </a:lnTo>
                <a:close/>
              </a:path>
              <a:path w="1712595" h="1600200">
                <a:moveTo>
                  <a:pt x="50673" y="88900"/>
                </a:moveTo>
                <a:lnTo>
                  <a:pt x="34975" y="88900"/>
                </a:lnTo>
                <a:lnTo>
                  <a:pt x="40690" y="76200"/>
                </a:lnTo>
                <a:lnTo>
                  <a:pt x="46774" y="63500"/>
                </a:lnTo>
                <a:lnTo>
                  <a:pt x="62598" y="63500"/>
                </a:lnTo>
                <a:lnTo>
                  <a:pt x="56375" y="76200"/>
                </a:lnTo>
                <a:lnTo>
                  <a:pt x="56565" y="76200"/>
                </a:lnTo>
                <a:lnTo>
                  <a:pt x="50673" y="88900"/>
                </a:lnTo>
                <a:close/>
              </a:path>
              <a:path w="1712595" h="1600200">
                <a:moveTo>
                  <a:pt x="1677352" y="88900"/>
                </a:moveTo>
                <a:lnTo>
                  <a:pt x="1661490" y="88900"/>
                </a:lnTo>
                <a:lnTo>
                  <a:pt x="1655597" y="76200"/>
                </a:lnTo>
                <a:lnTo>
                  <a:pt x="1655800" y="76200"/>
                </a:lnTo>
                <a:lnTo>
                  <a:pt x="1649564" y="63500"/>
                </a:lnTo>
                <a:lnTo>
                  <a:pt x="1665592" y="63500"/>
                </a:lnTo>
                <a:lnTo>
                  <a:pt x="1671662" y="76200"/>
                </a:lnTo>
                <a:lnTo>
                  <a:pt x="1677352" y="88900"/>
                </a:lnTo>
                <a:close/>
              </a:path>
              <a:path w="1712595" h="1600200">
                <a:moveTo>
                  <a:pt x="31496" y="114300"/>
                </a:moveTo>
                <a:lnTo>
                  <a:pt x="20192" y="114300"/>
                </a:lnTo>
                <a:lnTo>
                  <a:pt x="24714" y="101600"/>
                </a:lnTo>
                <a:lnTo>
                  <a:pt x="29654" y="88900"/>
                </a:lnTo>
                <a:lnTo>
                  <a:pt x="45504" y="88900"/>
                </a:lnTo>
                <a:lnTo>
                  <a:pt x="40347" y="101600"/>
                </a:lnTo>
                <a:lnTo>
                  <a:pt x="35877" y="101600"/>
                </a:lnTo>
                <a:lnTo>
                  <a:pt x="31496" y="114300"/>
                </a:lnTo>
                <a:close/>
              </a:path>
              <a:path w="1712595" h="1600200">
                <a:moveTo>
                  <a:pt x="1692109" y="114300"/>
                </a:moveTo>
                <a:lnTo>
                  <a:pt x="1680667" y="114300"/>
                </a:lnTo>
                <a:lnTo>
                  <a:pt x="1676298" y="101600"/>
                </a:lnTo>
                <a:lnTo>
                  <a:pt x="1671827" y="101600"/>
                </a:lnTo>
                <a:lnTo>
                  <a:pt x="1666659" y="88900"/>
                </a:lnTo>
                <a:lnTo>
                  <a:pt x="1682521" y="88900"/>
                </a:lnTo>
                <a:lnTo>
                  <a:pt x="1687601" y="101600"/>
                </a:lnTo>
                <a:lnTo>
                  <a:pt x="1692109" y="114300"/>
                </a:lnTo>
                <a:close/>
              </a:path>
              <a:path w="1712595" h="1600200">
                <a:moveTo>
                  <a:pt x="18643" y="152400"/>
                </a:moveTo>
                <a:lnTo>
                  <a:pt x="6337" y="152400"/>
                </a:lnTo>
                <a:lnTo>
                  <a:pt x="9182" y="139700"/>
                </a:lnTo>
                <a:lnTo>
                  <a:pt x="12407" y="127000"/>
                </a:lnTo>
                <a:lnTo>
                  <a:pt x="16078" y="114300"/>
                </a:lnTo>
                <a:lnTo>
                  <a:pt x="31623" y="114300"/>
                </a:lnTo>
                <a:lnTo>
                  <a:pt x="27660" y="127000"/>
                </a:lnTo>
                <a:lnTo>
                  <a:pt x="24333" y="127000"/>
                </a:lnTo>
                <a:lnTo>
                  <a:pt x="21221" y="139700"/>
                </a:lnTo>
                <a:lnTo>
                  <a:pt x="18643" y="152400"/>
                </a:lnTo>
                <a:close/>
              </a:path>
              <a:path w="1712595" h="1600200">
                <a:moveTo>
                  <a:pt x="1705825" y="152400"/>
                </a:moveTo>
                <a:lnTo>
                  <a:pt x="1693532" y="152400"/>
                </a:lnTo>
                <a:lnTo>
                  <a:pt x="1690852" y="139700"/>
                </a:lnTo>
                <a:lnTo>
                  <a:pt x="1687829" y="127000"/>
                </a:lnTo>
                <a:lnTo>
                  <a:pt x="1684515" y="127000"/>
                </a:lnTo>
                <a:lnTo>
                  <a:pt x="1680540" y="114300"/>
                </a:lnTo>
                <a:lnTo>
                  <a:pt x="1696199" y="114300"/>
                </a:lnTo>
                <a:lnTo>
                  <a:pt x="1699856" y="127000"/>
                </a:lnTo>
                <a:lnTo>
                  <a:pt x="1702981" y="139700"/>
                </a:lnTo>
                <a:lnTo>
                  <a:pt x="1705825" y="152400"/>
                </a:lnTo>
                <a:close/>
              </a:path>
              <a:path w="1712595" h="1600200">
                <a:moveTo>
                  <a:pt x="12877" y="190500"/>
                </a:moveTo>
                <a:lnTo>
                  <a:pt x="215" y="190500"/>
                </a:lnTo>
                <a:lnTo>
                  <a:pt x="1015" y="177800"/>
                </a:lnTo>
                <a:lnTo>
                  <a:pt x="2324" y="165100"/>
                </a:lnTo>
                <a:lnTo>
                  <a:pt x="4127" y="152400"/>
                </a:lnTo>
                <a:lnTo>
                  <a:pt x="18719" y="152400"/>
                </a:lnTo>
                <a:lnTo>
                  <a:pt x="16497" y="165100"/>
                </a:lnTo>
                <a:lnTo>
                  <a:pt x="14871" y="165100"/>
                </a:lnTo>
                <a:lnTo>
                  <a:pt x="13614" y="177800"/>
                </a:lnTo>
                <a:lnTo>
                  <a:pt x="12877" y="190500"/>
                </a:lnTo>
                <a:close/>
              </a:path>
              <a:path w="1712595" h="1600200">
                <a:moveTo>
                  <a:pt x="1711972" y="190500"/>
                </a:moveTo>
                <a:lnTo>
                  <a:pt x="1699285" y="190500"/>
                </a:lnTo>
                <a:lnTo>
                  <a:pt x="1698523" y="177800"/>
                </a:lnTo>
                <a:lnTo>
                  <a:pt x="1697291" y="165100"/>
                </a:lnTo>
                <a:lnTo>
                  <a:pt x="1695665" y="165100"/>
                </a:lnTo>
                <a:lnTo>
                  <a:pt x="1693443" y="152400"/>
                </a:lnTo>
                <a:lnTo>
                  <a:pt x="1708099" y="152400"/>
                </a:lnTo>
                <a:lnTo>
                  <a:pt x="1709851" y="165100"/>
                </a:lnTo>
                <a:lnTo>
                  <a:pt x="1711159" y="177800"/>
                </a:lnTo>
                <a:lnTo>
                  <a:pt x="1711972" y="190500"/>
                </a:lnTo>
                <a:close/>
              </a:path>
              <a:path w="1712595" h="1600200">
                <a:moveTo>
                  <a:pt x="12700" y="1397000"/>
                </a:moveTo>
                <a:lnTo>
                  <a:pt x="0" y="1397000"/>
                </a:lnTo>
                <a:lnTo>
                  <a:pt x="0" y="190500"/>
                </a:lnTo>
                <a:lnTo>
                  <a:pt x="12700" y="190500"/>
                </a:lnTo>
                <a:lnTo>
                  <a:pt x="12700" y="1397000"/>
                </a:lnTo>
                <a:close/>
              </a:path>
              <a:path w="1712595" h="1600200">
                <a:moveTo>
                  <a:pt x="1712163" y="1397000"/>
                </a:moveTo>
                <a:lnTo>
                  <a:pt x="1699463" y="1397000"/>
                </a:lnTo>
                <a:lnTo>
                  <a:pt x="1699463" y="190500"/>
                </a:lnTo>
                <a:lnTo>
                  <a:pt x="1712163" y="190500"/>
                </a:lnTo>
                <a:lnTo>
                  <a:pt x="1712163" y="1397000"/>
                </a:lnTo>
                <a:close/>
              </a:path>
              <a:path w="1712595" h="1600200">
                <a:moveTo>
                  <a:pt x="16560" y="1435100"/>
                </a:moveTo>
                <a:lnTo>
                  <a:pt x="4063" y="1435100"/>
                </a:lnTo>
                <a:lnTo>
                  <a:pt x="2273" y="1422400"/>
                </a:lnTo>
                <a:lnTo>
                  <a:pt x="977" y="1409700"/>
                </a:lnTo>
                <a:lnTo>
                  <a:pt x="203" y="1397000"/>
                </a:lnTo>
                <a:lnTo>
                  <a:pt x="12877" y="1397000"/>
                </a:lnTo>
                <a:lnTo>
                  <a:pt x="13639" y="1409700"/>
                </a:lnTo>
                <a:lnTo>
                  <a:pt x="14871" y="1422400"/>
                </a:lnTo>
                <a:lnTo>
                  <a:pt x="16560" y="1435100"/>
                </a:lnTo>
                <a:close/>
              </a:path>
              <a:path w="1712595" h="1600200">
                <a:moveTo>
                  <a:pt x="1708035" y="1435100"/>
                </a:moveTo>
                <a:lnTo>
                  <a:pt x="1695602" y="1435100"/>
                </a:lnTo>
                <a:lnTo>
                  <a:pt x="1697342" y="1422400"/>
                </a:lnTo>
                <a:lnTo>
                  <a:pt x="1698561" y="1409700"/>
                </a:lnTo>
                <a:lnTo>
                  <a:pt x="1699285" y="1397000"/>
                </a:lnTo>
                <a:lnTo>
                  <a:pt x="1711960" y="1397000"/>
                </a:lnTo>
                <a:lnTo>
                  <a:pt x="1711159" y="1409700"/>
                </a:lnTo>
                <a:lnTo>
                  <a:pt x="1709851" y="1422400"/>
                </a:lnTo>
                <a:lnTo>
                  <a:pt x="1708035" y="1435100"/>
                </a:lnTo>
                <a:close/>
              </a:path>
              <a:path w="1712595" h="1600200">
                <a:moveTo>
                  <a:pt x="18719" y="1435100"/>
                </a:moveTo>
                <a:lnTo>
                  <a:pt x="16560" y="1435100"/>
                </a:lnTo>
                <a:lnTo>
                  <a:pt x="16497" y="1422400"/>
                </a:lnTo>
                <a:lnTo>
                  <a:pt x="18719" y="1435100"/>
                </a:lnTo>
                <a:close/>
              </a:path>
              <a:path w="1712595" h="1600200">
                <a:moveTo>
                  <a:pt x="1695602" y="1435100"/>
                </a:moveTo>
                <a:lnTo>
                  <a:pt x="1693443" y="1435100"/>
                </a:lnTo>
                <a:lnTo>
                  <a:pt x="1695665" y="1422400"/>
                </a:lnTo>
                <a:lnTo>
                  <a:pt x="1695602" y="1435100"/>
                </a:lnTo>
                <a:close/>
              </a:path>
              <a:path w="1712595" h="1600200">
                <a:moveTo>
                  <a:pt x="31623" y="1473200"/>
                </a:moveTo>
                <a:lnTo>
                  <a:pt x="16078" y="1473200"/>
                </a:lnTo>
                <a:lnTo>
                  <a:pt x="12306" y="1460500"/>
                </a:lnTo>
                <a:lnTo>
                  <a:pt x="9093" y="1447800"/>
                </a:lnTo>
                <a:lnTo>
                  <a:pt x="6337" y="1435100"/>
                </a:lnTo>
                <a:lnTo>
                  <a:pt x="18643" y="1435100"/>
                </a:lnTo>
                <a:lnTo>
                  <a:pt x="21310" y="1447800"/>
                </a:lnTo>
                <a:lnTo>
                  <a:pt x="24333" y="1460500"/>
                </a:lnTo>
                <a:lnTo>
                  <a:pt x="27660" y="1460500"/>
                </a:lnTo>
                <a:lnTo>
                  <a:pt x="31623" y="1473200"/>
                </a:lnTo>
                <a:close/>
              </a:path>
              <a:path w="1712595" h="1600200">
                <a:moveTo>
                  <a:pt x="1696085" y="1473200"/>
                </a:moveTo>
                <a:lnTo>
                  <a:pt x="1680540" y="1473200"/>
                </a:lnTo>
                <a:lnTo>
                  <a:pt x="1684515" y="1460500"/>
                </a:lnTo>
                <a:lnTo>
                  <a:pt x="1687829" y="1460500"/>
                </a:lnTo>
                <a:lnTo>
                  <a:pt x="1690954" y="1447800"/>
                </a:lnTo>
                <a:lnTo>
                  <a:pt x="1693532" y="1435100"/>
                </a:lnTo>
                <a:lnTo>
                  <a:pt x="1705749" y="1435100"/>
                </a:lnTo>
                <a:lnTo>
                  <a:pt x="1702981" y="1447800"/>
                </a:lnTo>
                <a:lnTo>
                  <a:pt x="1699755" y="1460500"/>
                </a:lnTo>
                <a:lnTo>
                  <a:pt x="1696085" y="1473200"/>
                </a:lnTo>
                <a:close/>
              </a:path>
              <a:path w="1712595" h="1600200">
                <a:moveTo>
                  <a:pt x="45504" y="1498600"/>
                </a:moveTo>
                <a:lnTo>
                  <a:pt x="29489" y="1498600"/>
                </a:lnTo>
                <a:lnTo>
                  <a:pt x="24574" y="1485900"/>
                </a:lnTo>
                <a:lnTo>
                  <a:pt x="20053" y="1473200"/>
                </a:lnTo>
                <a:lnTo>
                  <a:pt x="31496" y="1473200"/>
                </a:lnTo>
                <a:lnTo>
                  <a:pt x="35877" y="1485900"/>
                </a:lnTo>
                <a:lnTo>
                  <a:pt x="40347" y="1485900"/>
                </a:lnTo>
                <a:lnTo>
                  <a:pt x="45504" y="1498600"/>
                </a:lnTo>
                <a:close/>
              </a:path>
              <a:path w="1712595" h="1600200">
                <a:moveTo>
                  <a:pt x="1682521" y="1498600"/>
                </a:moveTo>
                <a:lnTo>
                  <a:pt x="1666659" y="1498600"/>
                </a:lnTo>
                <a:lnTo>
                  <a:pt x="1671827" y="1485900"/>
                </a:lnTo>
                <a:lnTo>
                  <a:pt x="1676298" y="1485900"/>
                </a:lnTo>
                <a:lnTo>
                  <a:pt x="1680667" y="1473200"/>
                </a:lnTo>
                <a:lnTo>
                  <a:pt x="1692109" y="1473200"/>
                </a:lnTo>
                <a:lnTo>
                  <a:pt x="1687601" y="1485900"/>
                </a:lnTo>
                <a:lnTo>
                  <a:pt x="1682521" y="1498600"/>
                </a:lnTo>
                <a:close/>
              </a:path>
              <a:path w="1712595" h="1600200">
                <a:moveTo>
                  <a:pt x="62598" y="1524000"/>
                </a:moveTo>
                <a:lnTo>
                  <a:pt x="46774" y="1524000"/>
                </a:lnTo>
                <a:lnTo>
                  <a:pt x="40690" y="1511300"/>
                </a:lnTo>
                <a:lnTo>
                  <a:pt x="34810" y="1498600"/>
                </a:lnTo>
                <a:lnTo>
                  <a:pt x="45326" y="1498600"/>
                </a:lnTo>
                <a:lnTo>
                  <a:pt x="50863" y="1511300"/>
                </a:lnTo>
                <a:lnTo>
                  <a:pt x="56375" y="1511300"/>
                </a:lnTo>
                <a:lnTo>
                  <a:pt x="62598" y="1524000"/>
                </a:lnTo>
                <a:close/>
              </a:path>
              <a:path w="1712595" h="1600200">
                <a:moveTo>
                  <a:pt x="56565" y="1511300"/>
                </a:moveTo>
                <a:lnTo>
                  <a:pt x="50863" y="1511300"/>
                </a:lnTo>
                <a:lnTo>
                  <a:pt x="50673" y="1498600"/>
                </a:lnTo>
                <a:lnTo>
                  <a:pt x="56565" y="1511300"/>
                </a:lnTo>
                <a:close/>
              </a:path>
              <a:path w="1712595" h="1600200">
                <a:moveTo>
                  <a:pt x="1661312" y="1511300"/>
                </a:moveTo>
                <a:lnTo>
                  <a:pt x="1655597" y="1511300"/>
                </a:lnTo>
                <a:lnTo>
                  <a:pt x="1661490" y="1498600"/>
                </a:lnTo>
                <a:lnTo>
                  <a:pt x="1661312" y="1511300"/>
                </a:lnTo>
                <a:close/>
              </a:path>
              <a:path w="1712595" h="1600200">
                <a:moveTo>
                  <a:pt x="1665389" y="1524000"/>
                </a:moveTo>
                <a:lnTo>
                  <a:pt x="1649564" y="1524000"/>
                </a:lnTo>
                <a:lnTo>
                  <a:pt x="1655800" y="1511300"/>
                </a:lnTo>
                <a:lnTo>
                  <a:pt x="1661312" y="1511300"/>
                </a:lnTo>
                <a:lnTo>
                  <a:pt x="1666836" y="1498600"/>
                </a:lnTo>
                <a:lnTo>
                  <a:pt x="1677187" y="1498600"/>
                </a:lnTo>
                <a:lnTo>
                  <a:pt x="1671472" y="1511300"/>
                </a:lnTo>
                <a:lnTo>
                  <a:pt x="1665389" y="1524000"/>
                </a:lnTo>
                <a:close/>
              </a:path>
              <a:path w="1712595" h="1600200">
                <a:moveTo>
                  <a:pt x="75641" y="1536700"/>
                </a:moveTo>
                <a:lnTo>
                  <a:pt x="59778" y="1536700"/>
                </a:lnTo>
                <a:lnTo>
                  <a:pt x="53009" y="1524000"/>
                </a:lnTo>
                <a:lnTo>
                  <a:pt x="68757" y="1524000"/>
                </a:lnTo>
                <a:lnTo>
                  <a:pt x="75641" y="1536700"/>
                </a:lnTo>
                <a:close/>
              </a:path>
              <a:path w="1712595" h="1600200">
                <a:moveTo>
                  <a:pt x="1652181" y="1536700"/>
                </a:moveTo>
                <a:lnTo>
                  <a:pt x="1636522" y="1536700"/>
                </a:lnTo>
                <a:lnTo>
                  <a:pt x="1643418" y="1524000"/>
                </a:lnTo>
                <a:lnTo>
                  <a:pt x="1658962" y="1524000"/>
                </a:lnTo>
                <a:lnTo>
                  <a:pt x="1652181" y="1536700"/>
                </a:lnTo>
                <a:close/>
              </a:path>
              <a:path w="1712595" h="1600200">
                <a:moveTo>
                  <a:pt x="89865" y="1549400"/>
                </a:moveTo>
                <a:lnTo>
                  <a:pt x="74294" y="1549400"/>
                </a:lnTo>
                <a:lnTo>
                  <a:pt x="66878" y="1536700"/>
                </a:lnTo>
                <a:lnTo>
                  <a:pt x="82372" y="1536700"/>
                </a:lnTo>
                <a:lnTo>
                  <a:pt x="89865" y="1549400"/>
                </a:lnTo>
                <a:close/>
              </a:path>
              <a:path w="1712595" h="1600200">
                <a:moveTo>
                  <a:pt x="1637639" y="1549400"/>
                </a:moveTo>
                <a:lnTo>
                  <a:pt x="1622298" y="1549400"/>
                </a:lnTo>
                <a:lnTo>
                  <a:pt x="1629790" y="1536700"/>
                </a:lnTo>
                <a:lnTo>
                  <a:pt x="1645069" y="1536700"/>
                </a:lnTo>
                <a:lnTo>
                  <a:pt x="1637639" y="1549400"/>
                </a:lnTo>
                <a:close/>
              </a:path>
              <a:path w="1712595" h="1600200">
                <a:moveTo>
                  <a:pt x="113233" y="1562100"/>
                </a:moveTo>
                <a:lnTo>
                  <a:pt x="90042" y="1562100"/>
                </a:lnTo>
                <a:lnTo>
                  <a:pt x="82016" y="1549400"/>
                </a:lnTo>
                <a:lnTo>
                  <a:pt x="104927" y="1549400"/>
                </a:lnTo>
                <a:lnTo>
                  <a:pt x="113233" y="1562100"/>
                </a:lnTo>
                <a:close/>
              </a:path>
              <a:path w="1712595" h="1600200">
                <a:moveTo>
                  <a:pt x="1621866" y="1562100"/>
                </a:moveTo>
                <a:lnTo>
                  <a:pt x="1598929" y="1562100"/>
                </a:lnTo>
                <a:lnTo>
                  <a:pt x="1607235" y="1549400"/>
                </a:lnTo>
                <a:lnTo>
                  <a:pt x="1629905" y="1549400"/>
                </a:lnTo>
                <a:lnTo>
                  <a:pt x="1621866" y="1562100"/>
                </a:lnTo>
                <a:close/>
              </a:path>
              <a:path w="1712595" h="1600200">
                <a:moveTo>
                  <a:pt x="138747" y="1574800"/>
                </a:moveTo>
                <a:lnTo>
                  <a:pt x="106908" y="1574800"/>
                </a:lnTo>
                <a:lnTo>
                  <a:pt x="98336" y="1562100"/>
                </a:lnTo>
                <a:lnTo>
                  <a:pt x="129730" y="1562100"/>
                </a:lnTo>
                <a:lnTo>
                  <a:pt x="138747" y="1574800"/>
                </a:lnTo>
                <a:close/>
              </a:path>
              <a:path w="1712595" h="1600200">
                <a:moveTo>
                  <a:pt x="1604987" y="1574800"/>
                </a:moveTo>
                <a:lnTo>
                  <a:pt x="1573428" y="1574800"/>
                </a:lnTo>
                <a:lnTo>
                  <a:pt x="1582432" y="1562100"/>
                </a:lnTo>
                <a:lnTo>
                  <a:pt x="1613560" y="1562100"/>
                </a:lnTo>
                <a:lnTo>
                  <a:pt x="1604987" y="1574800"/>
                </a:lnTo>
                <a:close/>
              </a:path>
              <a:path w="1712595" h="1600200">
                <a:moveTo>
                  <a:pt x="194881" y="1587500"/>
                </a:moveTo>
                <a:lnTo>
                  <a:pt x="134086" y="1587500"/>
                </a:lnTo>
                <a:lnTo>
                  <a:pt x="124790" y="1574800"/>
                </a:lnTo>
                <a:lnTo>
                  <a:pt x="184810" y="1574800"/>
                </a:lnTo>
                <a:lnTo>
                  <a:pt x="194881" y="1587500"/>
                </a:lnTo>
                <a:close/>
              </a:path>
              <a:path w="1712595" h="1600200">
                <a:moveTo>
                  <a:pt x="1577784" y="1587500"/>
                </a:moveTo>
                <a:lnTo>
                  <a:pt x="1517294" y="1587500"/>
                </a:lnTo>
                <a:lnTo>
                  <a:pt x="1527365" y="1574800"/>
                </a:lnTo>
                <a:lnTo>
                  <a:pt x="1587093" y="1574800"/>
                </a:lnTo>
                <a:lnTo>
                  <a:pt x="1577784" y="1587500"/>
                </a:lnTo>
                <a:close/>
              </a:path>
              <a:path w="1712595" h="1600200">
                <a:moveTo>
                  <a:pt x="1518005" y="1600200"/>
                </a:moveTo>
                <a:lnTo>
                  <a:pt x="193916" y="1600200"/>
                </a:lnTo>
                <a:lnTo>
                  <a:pt x="183845" y="1587500"/>
                </a:lnTo>
                <a:lnTo>
                  <a:pt x="1528317" y="1587500"/>
                </a:lnTo>
                <a:lnTo>
                  <a:pt x="1518005" y="1600200"/>
                </a:lnTo>
                <a:close/>
              </a:path>
            </a:pathLst>
          </a:custGeom>
          <a:solidFill>
            <a:srgbClr val="FFC000"/>
          </a:solidFill>
        </p:spPr>
        <p:txBody>
          <a:bodyPr wrap="square" lIns="0" tIns="0" rIns="0" bIns="0" rtlCol="0"/>
          <a:lstStyle/>
          <a:p/>
        </p:txBody>
      </p:sp>
      <p:sp>
        <p:nvSpPr>
          <p:cNvPr id="14" name="object 14"/>
          <p:cNvSpPr txBox="1"/>
          <p:nvPr/>
        </p:nvSpPr>
        <p:spPr>
          <a:xfrm>
            <a:off x="4315764" y="3698608"/>
            <a:ext cx="1320800" cy="737870"/>
          </a:xfrm>
          <a:prstGeom prst="rect">
            <a:avLst/>
          </a:prstGeom>
        </p:spPr>
        <p:txBody>
          <a:bodyPr vert="horz" wrap="square" lIns="0" tIns="67310" rIns="0" bIns="0" rtlCol="0">
            <a:spAutoFit/>
          </a:bodyPr>
          <a:lstStyle/>
          <a:p>
            <a:pPr marL="12700">
              <a:lnSpc>
                <a:spcPct val="100000"/>
              </a:lnSpc>
              <a:spcBef>
                <a:spcPts val="530"/>
              </a:spcBef>
            </a:pPr>
            <a:r>
              <a:rPr sz="1200" dirty="0">
                <a:latin typeface="新宋体" panose="02010609030101010101" charset="-122"/>
                <a:cs typeface="新宋体" panose="02010609030101010101" charset="-122"/>
              </a:rPr>
              <a:t>被吞噬的危险</a:t>
            </a:r>
            <a:endParaRPr sz="1200">
              <a:latin typeface="新宋体" panose="02010609030101010101" charset="-122"/>
              <a:cs typeface="新宋体" panose="02010609030101010101" charset="-122"/>
            </a:endParaRPr>
          </a:p>
          <a:p>
            <a:pPr marL="12700" marR="5080">
              <a:lnSpc>
                <a:spcPct val="130000"/>
              </a:lnSpc>
            </a:pPr>
            <a:r>
              <a:rPr sz="1200" dirty="0">
                <a:latin typeface="新宋体" panose="02010609030101010101" charset="-122"/>
                <a:cs typeface="新宋体" panose="02010609030101010101" charset="-122"/>
              </a:rPr>
              <a:t>干/湿物料使进入者 受困</a:t>
            </a:r>
            <a:endParaRPr sz="1200">
              <a:latin typeface="新宋体" panose="02010609030101010101" charset="-122"/>
              <a:cs typeface="新宋体" panose="02010609030101010101" charset="-122"/>
            </a:endParaRPr>
          </a:p>
        </p:txBody>
      </p:sp>
      <p:sp>
        <p:nvSpPr>
          <p:cNvPr id="15" name="object 15"/>
          <p:cNvSpPr/>
          <p:nvPr/>
        </p:nvSpPr>
        <p:spPr>
          <a:xfrm>
            <a:off x="6050279" y="3627120"/>
            <a:ext cx="1697989" cy="1588135"/>
          </a:xfrm>
          <a:custGeom>
            <a:avLst/>
            <a:gdLst/>
            <a:ahLst/>
            <a:cxnLst/>
            <a:rect l="l" t="t" r="r" b="b"/>
            <a:pathLst>
              <a:path w="1697990" h="1588135">
                <a:moveTo>
                  <a:pt x="1499616" y="1588007"/>
                </a:moveTo>
                <a:lnTo>
                  <a:pt x="198120" y="1588007"/>
                </a:lnTo>
                <a:lnTo>
                  <a:pt x="152607" y="1582906"/>
                </a:lnTo>
                <a:lnTo>
                  <a:pt x="110842" y="1568081"/>
                </a:lnTo>
                <a:lnTo>
                  <a:pt x="74017" y="1544727"/>
                </a:lnTo>
                <a:lnTo>
                  <a:pt x="43327" y="1514037"/>
                </a:lnTo>
                <a:lnTo>
                  <a:pt x="19965" y="1477204"/>
                </a:lnTo>
                <a:lnTo>
                  <a:pt x="5124" y="1435423"/>
                </a:lnTo>
                <a:lnTo>
                  <a:pt x="0" y="1389888"/>
                </a:lnTo>
                <a:lnTo>
                  <a:pt x="0" y="198119"/>
                </a:lnTo>
                <a:lnTo>
                  <a:pt x="5124" y="152747"/>
                </a:lnTo>
                <a:lnTo>
                  <a:pt x="19965" y="111075"/>
                </a:lnTo>
                <a:lnTo>
                  <a:pt x="43327" y="74297"/>
                </a:lnTo>
                <a:lnTo>
                  <a:pt x="74017" y="43607"/>
                </a:lnTo>
                <a:lnTo>
                  <a:pt x="110842" y="20198"/>
                </a:lnTo>
                <a:lnTo>
                  <a:pt x="152607" y="5264"/>
                </a:lnTo>
                <a:lnTo>
                  <a:pt x="198120" y="0"/>
                </a:lnTo>
                <a:lnTo>
                  <a:pt x="1499616" y="0"/>
                </a:lnTo>
                <a:lnTo>
                  <a:pt x="1544848" y="5264"/>
                </a:lnTo>
                <a:lnTo>
                  <a:pt x="1586427" y="20198"/>
                </a:lnTo>
                <a:lnTo>
                  <a:pt x="1623158" y="43607"/>
                </a:lnTo>
                <a:lnTo>
                  <a:pt x="1653848" y="74297"/>
                </a:lnTo>
                <a:lnTo>
                  <a:pt x="1677304" y="111075"/>
                </a:lnTo>
                <a:lnTo>
                  <a:pt x="1692331" y="152747"/>
                </a:lnTo>
                <a:lnTo>
                  <a:pt x="1697736" y="198119"/>
                </a:lnTo>
                <a:lnTo>
                  <a:pt x="1697736" y="1389888"/>
                </a:lnTo>
                <a:lnTo>
                  <a:pt x="1692331" y="1435423"/>
                </a:lnTo>
                <a:lnTo>
                  <a:pt x="1677304" y="1477204"/>
                </a:lnTo>
                <a:lnTo>
                  <a:pt x="1653848" y="1514037"/>
                </a:lnTo>
                <a:lnTo>
                  <a:pt x="1623158" y="1544727"/>
                </a:lnTo>
                <a:lnTo>
                  <a:pt x="1586427" y="1568081"/>
                </a:lnTo>
                <a:lnTo>
                  <a:pt x="1544848" y="1582906"/>
                </a:lnTo>
                <a:lnTo>
                  <a:pt x="1499616" y="1588007"/>
                </a:lnTo>
                <a:close/>
              </a:path>
            </a:pathLst>
          </a:custGeom>
          <a:solidFill>
            <a:srgbClr val="FFC000"/>
          </a:solidFill>
        </p:spPr>
        <p:txBody>
          <a:bodyPr wrap="square" lIns="0" tIns="0" rIns="0" bIns="0" rtlCol="0"/>
          <a:lstStyle/>
          <a:p/>
        </p:txBody>
      </p:sp>
      <p:sp>
        <p:nvSpPr>
          <p:cNvPr id="16" name="object 16"/>
          <p:cNvSpPr/>
          <p:nvPr/>
        </p:nvSpPr>
        <p:spPr>
          <a:xfrm>
            <a:off x="6043688" y="3620846"/>
            <a:ext cx="1710689" cy="1600200"/>
          </a:xfrm>
          <a:custGeom>
            <a:avLst/>
            <a:gdLst/>
            <a:ahLst/>
            <a:cxnLst/>
            <a:rect l="l" t="t" r="r" b="b"/>
            <a:pathLst>
              <a:path w="1710690" h="1600200">
                <a:moveTo>
                  <a:pt x="1585366" y="12700"/>
                </a:moveTo>
                <a:lnTo>
                  <a:pt x="125069" y="12700"/>
                </a:lnTo>
                <a:lnTo>
                  <a:pt x="134378" y="0"/>
                </a:lnTo>
                <a:lnTo>
                  <a:pt x="1576082" y="0"/>
                </a:lnTo>
                <a:lnTo>
                  <a:pt x="1585366" y="12700"/>
                </a:lnTo>
                <a:close/>
              </a:path>
              <a:path w="1710690" h="1600200">
                <a:moveTo>
                  <a:pt x="129730" y="25400"/>
                </a:moveTo>
                <a:lnTo>
                  <a:pt x="98336" y="25400"/>
                </a:lnTo>
                <a:lnTo>
                  <a:pt x="107175" y="12700"/>
                </a:lnTo>
                <a:lnTo>
                  <a:pt x="138734" y="12700"/>
                </a:lnTo>
                <a:lnTo>
                  <a:pt x="129730" y="25400"/>
                </a:lnTo>
                <a:close/>
              </a:path>
              <a:path w="1710690" h="1600200">
                <a:moveTo>
                  <a:pt x="1611820" y="25400"/>
                </a:moveTo>
                <a:lnTo>
                  <a:pt x="1580426" y="25400"/>
                </a:lnTo>
                <a:lnTo>
                  <a:pt x="1571421" y="12700"/>
                </a:lnTo>
                <a:lnTo>
                  <a:pt x="1603260" y="12700"/>
                </a:lnTo>
                <a:lnTo>
                  <a:pt x="1611820" y="25400"/>
                </a:lnTo>
                <a:close/>
              </a:path>
              <a:path w="1710690" h="1600200">
                <a:moveTo>
                  <a:pt x="104927" y="38100"/>
                </a:moveTo>
                <a:lnTo>
                  <a:pt x="82257" y="38100"/>
                </a:lnTo>
                <a:lnTo>
                  <a:pt x="90297" y="25400"/>
                </a:lnTo>
                <a:lnTo>
                  <a:pt x="113233" y="25400"/>
                </a:lnTo>
                <a:lnTo>
                  <a:pt x="104927" y="38100"/>
                </a:lnTo>
                <a:close/>
              </a:path>
              <a:path w="1710690" h="1600200">
                <a:moveTo>
                  <a:pt x="1627898" y="38100"/>
                </a:moveTo>
                <a:lnTo>
                  <a:pt x="1605229" y="38100"/>
                </a:lnTo>
                <a:lnTo>
                  <a:pt x="1596923" y="25400"/>
                </a:lnTo>
                <a:lnTo>
                  <a:pt x="1620126" y="25400"/>
                </a:lnTo>
                <a:lnTo>
                  <a:pt x="1627898" y="38100"/>
                </a:lnTo>
                <a:close/>
              </a:path>
              <a:path w="1710690" h="1600200">
                <a:moveTo>
                  <a:pt x="82372" y="50800"/>
                </a:moveTo>
                <a:lnTo>
                  <a:pt x="67094" y="50800"/>
                </a:lnTo>
                <a:lnTo>
                  <a:pt x="74523" y="38100"/>
                </a:lnTo>
                <a:lnTo>
                  <a:pt x="89865" y="38100"/>
                </a:lnTo>
                <a:lnTo>
                  <a:pt x="82372" y="50800"/>
                </a:lnTo>
                <a:close/>
              </a:path>
              <a:path w="1710690" h="1600200">
                <a:moveTo>
                  <a:pt x="89623" y="50800"/>
                </a:moveTo>
                <a:lnTo>
                  <a:pt x="89865" y="38100"/>
                </a:lnTo>
                <a:lnTo>
                  <a:pt x="97396" y="38100"/>
                </a:lnTo>
                <a:lnTo>
                  <a:pt x="89623" y="50800"/>
                </a:lnTo>
                <a:close/>
              </a:path>
              <a:path w="1710690" h="1600200">
                <a:moveTo>
                  <a:pt x="1620532" y="50800"/>
                </a:moveTo>
                <a:lnTo>
                  <a:pt x="1612760" y="38100"/>
                </a:lnTo>
                <a:lnTo>
                  <a:pt x="1620291" y="38100"/>
                </a:lnTo>
                <a:lnTo>
                  <a:pt x="1620532" y="50800"/>
                </a:lnTo>
                <a:close/>
              </a:path>
              <a:path w="1710690" h="1600200">
                <a:moveTo>
                  <a:pt x="1643278" y="50800"/>
                </a:moveTo>
                <a:lnTo>
                  <a:pt x="1627784" y="50800"/>
                </a:lnTo>
                <a:lnTo>
                  <a:pt x="1620291" y="38100"/>
                </a:lnTo>
                <a:lnTo>
                  <a:pt x="1635633" y="38100"/>
                </a:lnTo>
                <a:lnTo>
                  <a:pt x="1643278" y="50800"/>
                </a:lnTo>
                <a:close/>
              </a:path>
              <a:path w="1710690" h="1600200">
                <a:moveTo>
                  <a:pt x="68745" y="63500"/>
                </a:moveTo>
                <a:lnTo>
                  <a:pt x="53200" y="63500"/>
                </a:lnTo>
                <a:lnTo>
                  <a:pt x="59982" y="50800"/>
                </a:lnTo>
                <a:lnTo>
                  <a:pt x="75641" y="50800"/>
                </a:lnTo>
                <a:lnTo>
                  <a:pt x="68745" y="63500"/>
                </a:lnTo>
                <a:close/>
              </a:path>
              <a:path w="1710690" h="1600200">
                <a:moveTo>
                  <a:pt x="1657159" y="63500"/>
                </a:moveTo>
                <a:lnTo>
                  <a:pt x="1641411" y="63500"/>
                </a:lnTo>
                <a:lnTo>
                  <a:pt x="1634515" y="50800"/>
                </a:lnTo>
                <a:lnTo>
                  <a:pt x="1650390" y="50800"/>
                </a:lnTo>
                <a:lnTo>
                  <a:pt x="1657159" y="63500"/>
                </a:lnTo>
                <a:close/>
              </a:path>
              <a:path w="1710690" h="1600200">
                <a:moveTo>
                  <a:pt x="50673" y="88900"/>
                </a:moveTo>
                <a:lnTo>
                  <a:pt x="34975" y="88900"/>
                </a:lnTo>
                <a:lnTo>
                  <a:pt x="40500" y="76200"/>
                </a:lnTo>
                <a:lnTo>
                  <a:pt x="46570" y="63500"/>
                </a:lnTo>
                <a:lnTo>
                  <a:pt x="62598" y="63500"/>
                </a:lnTo>
                <a:lnTo>
                  <a:pt x="56362" y="76200"/>
                </a:lnTo>
                <a:lnTo>
                  <a:pt x="56565" y="76200"/>
                </a:lnTo>
                <a:lnTo>
                  <a:pt x="50673" y="88900"/>
                </a:lnTo>
                <a:close/>
              </a:path>
              <a:path w="1710690" h="1600200">
                <a:moveTo>
                  <a:pt x="1675358" y="88900"/>
                </a:moveTo>
                <a:lnTo>
                  <a:pt x="1659483" y="88900"/>
                </a:lnTo>
                <a:lnTo>
                  <a:pt x="1653603" y="76200"/>
                </a:lnTo>
                <a:lnTo>
                  <a:pt x="1653794" y="76200"/>
                </a:lnTo>
                <a:lnTo>
                  <a:pt x="1647558" y="63500"/>
                </a:lnTo>
                <a:lnTo>
                  <a:pt x="1663585" y="63500"/>
                </a:lnTo>
                <a:lnTo>
                  <a:pt x="1669656" y="76200"/>
                </a:lnTo>
                <a:lnTo>
                  <a:pt x="1675358" y="88900"/>
                </a:lnTo>
                <a:close/>
              </a:path>
              <a:path w="1710690" h="1600200">
                <a:moveTo>
                  <a:pt x="31496" y="114300"/>
                </a:moveTo>
                <a:lnTo>
                  <a:pt x="20193" y="114300"/>
                </a:lnTo>
                <a:lnTo>
                  <a:pt x="24561" y="101600"/>
                </a:lnTo>
                <a:lnTo>
                  <a:pt x="29641" y="88900"/>
                </a:lnTo>
                <a:lnTo>
                  <a:pt x="45504" y="88900"/>
                </a:lnTo>
                <a:lnTo>
                  <a:pt x="40335" y="101600"/>
                </a:lnTo>
                <a:lnTo>
                  <a:pt x="35864" y="101600"/>
                </a:lnTo>
                <a:lnTo>
                  <a:pt x="31496" y="114300"/>
                </a:lnTo>
                <a:close/>
              </a:path>
              <a:path w="1710690" h="1600200">
                <a:moveTo>
                  <a:pt x="1689976" y="114300"/>
                </a:moveTo>
                <a:lnTo>
                  <a:pt x="1678673" y="114300"/>
                </a:lnTo>
                <a:lnTo>
                  <a:pt x="1674291" y="101600"/>
                </a:lnTo>
                <a:lnTo>
                  <a:pt x="1669821" y="101600"/>
                </a:lnTo>
                <a:lnTo>
                  <a:pt x="1664665" y="88900"/>
                </a:lnTo>
                <a:lnTo>
                  <a:pt x="1680514" y="88900"/>
                </a:lnTo>
                <a:lnTo>
                  <a:pt x="1685594" y="101600"/>
                </a:lnTo>
                <a:lnTo>
                  <a:pt x="1689976" y="114300"/>
                </a:lnTo>
                <a:close/>
              </a:path>
              <a:path w="1710690" h="1600200">
                <a:moveTo>
                  <a:pt x="18630" y="152400"/>
                </a:moveTo>
                <a:lnTo>
                  <a:pt x="6413" y="152400"/>
                </a:lnTo>
                <a:lnTo>
                  <a:pt x="9182" y="139700"/>
                </a:lnTo>
                <a:lnTo>
                  <a:pt x="12407" y="127000"/>
                </a:lnTo>
                <a:lnTo>
                  <a:pt x="16078" y="114300"/>
                </a:lnTo>
                <a:lnTo>
                  <a:pt x="31623" y="114300"/>
                </a:lnTo>
                <a:lnTo>
                  <a:pt x="27647" y="127000"/>
                </a:lnTo>
                <a:lnTo>
                  <a:pt x="24333" y="127000"/>
                </a:lnTo>
                <a:lnTo>
                  <a:pt x="21209" y="139700"/>
                </a:lnTo>
                <a:lnTo>
                  <a:pt x="18630" y="152400"/>
                </a:lnTo>
                <a:close/>
              </a:path>
              <a:path w="1710690" h="1600200">
                <a:moveTo>
                  <a:pt x="1703819" y="152400"/>
                </a:moveTo>
                <a:lnTo>
                  <a:pt x="1691525" y="152400"/>
                </a:lnTo>
                <a:lnTo>
                  <a:pt x="1688846" y="139700"/>
                </a:lnTo>
                <a:lnTo>
                  <a:pt x="1685823" y="127000"/>
                </a:lnTo>
                <a:lnTo>
                  <a:pt x="1682508" y="127000"/>
                </a:lnTo>
                <a:lnTo>
                  <a:pt x="1678533" y="114300"/>
                </a:lnTo>
                <a:lnTo>
                  <a:pt x="1694192" y="114300"/>
                </a:lnTo>
                <a:lnTo>
                  <a:pt x="1697863" y="127000"/>
                </a:lnTo>
                <a:lnTo>
                  <a:pt x="1700974" y="139700"/>
                </a:lnTo>
                <a:lnTo>
                  <a:pt x="1703819" y="152400"/>
                </a:lnTo>
                <a:close/>
              </a:path>
              <a:path w="1710690" h="1600200">
                <a:moveTo>
                  <a:pt x="12877" y="190500"/>
                </a:moveTo>
                <a:lnTo>
                  <a:pt x="203" y="190500"/>
                </a:lnTo>
                <a:lnTo>
                  <a:pt x="1003" y="177800"/>
                </a:lnTo>
                <a:lnTo>
                  <a:pt x="2311" y="165100"/>
                </a:lnTo>
                <a:lnTo>
                  <a:pt x="4127" y="152400"/>
                </a:lnTo>
                <a:lnTo>
                  <a:pt x="18719" y="152400"/>
                </a:lnTo>
                <a:lnTo>
                  <a:pt x="16497" y="165100"/>
                </a:lnTo>
                <a:lnTo>
                  <a:pt x="14871" y="165100"/>
                </a:lnTo>
                <a:lnTo>
                  <a:pt x="13601" y="177800"/>
                </a:lnTo>
                <a:lnTo>
                  <a:pt x="12877" y="190500"/>
                </a:lnTo>
                <a:close/>
              </a:path>
              <a:path w="1710690" h="1600200">
                <a:moveTo>
                  <a:pt x="1709966" y="190500"/>
                </a:moveTo>
                <a:lnTo>
                  <a:pt x="1697291" y="190500"/>
                </a:lnTo>
                <a:lnTo>
                  <a:pt x="1696516" y="177800"/>
                </a:lnTo>
                <a:lnTo>
                  <a:pt x="1695297" y="165100"/>
                </a:lnTo>
                <a:lnTo>
                  <a:pt x="1693659" y="165100"/>
                </a:lnTo>
                <a:lnTo>
                  <a:pt x="1691449" y="152400"/>
                </a:lnTo>
                <a:lnTo>
                  <a:pt x="1706092" y="152400"/>
                </a:lnTo>
                <a:lnTo>
                  <a:pt x="1707896" y="165100"/>
                </a:lnTo>
                <a:lnTo>
                  <a:pt x="1709153" y="177800"/>
                </a:lnTo>
                <a:lnTo>
                  <a:pt x="1709966" y="190500"/>
                </a:lnTo>
                <a:close/>
              </a:path>
              <a:path w="1710690" h="1600200">
                <a:moveTo>
                  <a:pt x="12700" y="1397000"/>
                </a:moveTo>
                <a:lnTo>
                  <a:pt x="0" y="1397000"/>
                </a:lnTo>
                <a:lnTo>
                  <a:pt x="0" y="190500"/>
                </a:lnTo>
                <a:lnTo>
                  <a:pt x="12700" y="190500"/>
                </a:lnTo>
                <a:lnTo>
                  <a:pt x="12700" y="1397000"/>
                </a:lnTo>
                <a:close/>
              </a:path>
              <a:path w="1710690" h="1600200">
                <a:moveTo>
                  <a:pt x="1710156" y="1397000"/>
                </a:moveTo>
                <a:lnTo>
                  <a:pt x="1697456" y="1397000"/>
                </a:lnTo>
                <a:lnTo>
                  <a:pt x="1697456" y="190500"/>
                </a:lnTo>
                <a:lnTo>
                  <a:pt x="1710156" y="190500"/>
                </a:lnTo>
                <a:lnTo>
                  <a:pt x="1710156" y="1397000"/>
                </a:lnTo>
                <a:close/>
              </a:path>
              <a:path w="1710690" h="1600200">
                <a:moveTo>
                  <a:pt x="16560" y="1435100"/>
                </a:moveTo>
                <a:lnTo>
                  <a:pt x="4064" y="1435100"/>
                </a:lnTo>
                <a:lnTo>
                  <a:pt x="2311" y="1422400"/>
                </a:lnTo>
                <a:lnTo>
                  <a:pt x="1003" y="1409700"/>
                </a:lnTo>
                <a:lnTo>
                  <a:pt x="190" y="1397000"/>
                </a:lnTo>
                <a:lnTo>
                  <a:pt x="12877" y="1397000"/>
                </a:lnTo>
                <a:lnTo>
                  <a:pt x="13639" y="1409700"/>
                </a:lnTo>
                <a:lnTo>
                  <a:pt x="14871" y="1422400"/>
                </a:lnTo>
                <a:lnTo>
                  <a:pt x="16560" y="1435100"/>
                </a:lnTo>
                <a:close/>
              </a:path>
              <a:path w="1710690" h="1600200">
                <a:moveTo>
                  <a:pt x="1706029" y="1435100"/>
                </a:moveTo>
                <a:lnTo>
                  <a:pt x="1693595" y="1435100"/>
                </a:lnTo>
                <a:lnTo>
                  <a:pt x="1695335" y="1422400"/>
                </a:lnTo>
                <a:lnTo>
                  <a:pt x="1696554" y="1409700"/>
                </a:lnTo>
                <a:lnTo>
                  <a:pt x="1697291" y="1397000"/>
                </a:lnTo>
                <a:lnTo>
                  <a:pt x="1709953" y="1397000"/>
                </a:lnTo>
                <a:lnTo>
                  <a:pt x="1709153" y="1409700"/>
                </a:lnTo>
                <a:lnTo>
                  <a:pt x="1707845" y="1422400"/>
                </a:lnTo>
                <a:lnTo>
                  <a:pt x="1706029" y="1435100"/>
                </a:lnTo>
                <a:close/>
              </a:path>
              <a:path w="1710690" h="1600200">
                <a:moveTo>
                  <a:pt x="18719" y="1435100"/>
                </a:moveTo>
                <a:lnTo>
                  <a:pt x="16560" y="1435100"/>
                </a:lnTo>
                <a:lnTo>
                  <a:pt x="16497" y="1422400"/>
                </a:lnTo>
                <a:lnTo>
                  <a:pt x="18719" y="1435100"/>
                </a:lnTo>
                <a:close/>
              </a:path>
              <a:path w="1710690" h="1600200">
                <a:moveTo>
                  <a:pt x="1693595" y="1435100"/>
                </a:moveTo>
                <a:lnTo>
                  <a:pt x="1691449" y="1435100"/>
                </a:lnTo>
                <a:lnTo>
                  <a:pt x="1693659" y="1422400"/>
                </a:lnTo>
                <a:lnTo>
                  <a:pt x="1693595" y="1435100"/>
                </a:lnTo>
                <a:close/>
              </a:path>
              <a:path w="1710690" h="1600200">
                <a:moveTo>
                  <a:pt x="31623" y="1473200"/>
                </a:moveTo>
                <a:lnTo>
                  <a:pt x="16078" y="1473200"/>
                </a:lnTo>
                <a:lnTo>
                  <a:pt x="12306" y="1460500"/>
                </a:lnTo>
                <a:lnTo>
                  <a:pt x="9093" y="1447800"/>
                </a:lnTo>
                <a:lnTo>
                  <a:pt x="6337" y="1435100"/>
                </a:lnTo>
                <a:lnTo>
                  <a:pt x="18630" y="1435100"/>
                </a:lnTo>
                <a:lnTo>
                  <a:pt x="21310" y="1447800"/>
                </a:lnTo>
                <a:lnTo>
                  <a:pt x="24333" y="1460500"/>
                </a:lnTo>
                <a:lnTo>
                  <a:pt x="27647" y="1460500"/>
                </a:lnTo>
                <a:lnTo>
                  <a:pt x="31623" y="1473200"/>
                </a:lnTo>
                <a:close/>
              </a:path>
              <a:path w="1710690" h="1600200">
                <a:moveTo>
                  <a:pt x="1694078" y="1473200"/>
                </a:moveTo>
                <a:lnTo>
                  <a:pt x="1678533" y="1473200"/>
                </a:lnTo>
                <a:lnTo>
                  <a:pt x="1682508" y="1460500"/>
                </a:lnTo>
                <a:lnTo>
                  <a:pt x="1685823" y="1460500"/>
                </a:lnTo>
                <a:lnTo>
                  <a:pt x="1688947" y="1447800"/>
                </a:lnTo>
                <a:lnTo>
                  <a:pt x="1691525" y="1435100"/>
                </a:lnTo>
                <a:lnTo>
                  <a:pt x="1703743" y="1435100"/>
                </a:lnTo>
                <a:lnTo>
                  <a:pt x="1700974" y="1447800"/>
                </a:lnTo>
                <a:lnTo>
                  <a:pt x="1697863" y="1460500"/>
                </a:lnTo>
                <a:lnTo>
                  <a:pt x="1694078" y="1473200"/>
                </a:lnTo>
                <a:close/>
              </a:path>
              <a:path w="1710690" h="1600200">
                <a:moveTo>
                  <a:pt x="45504" y="1498600"/>
                </a:moveTo>
                <a:lnTo>
                  <a:pt x="29641" y="1498600"/>
                </a:lnTo>
                <a:lnTo>
                  <a:pt x="24561" y="1485900"/>
                </a:lnTo>
                <a:lnTo>
                  <a:pt x="20053" y="1473200"/>
                </a:lnTo>
                <a:lnTo>
                  <a:pt x="31496" y="1473200"/>
                </a:lnTo>
                <a:lnTo>
                  <a:pt x="35864" y="1485900"/>
                </a:lnTo>
                <a:lnTo>
                  <a:pt x="40335" y="1485900"/>
                </a:lnTo>
                <a:lnTo>
                  <a:pt x="45504" y="1498600"/>
                </a:lnTo>
                <a:close/>
              </a:path>
              <a:path w="1710690" h="1600200">
                <a:moveTo>
                  <a:pt x="1680514" y="1498600"/>
                </a:moveTo>
                <a:lnTo>
                  <a:pt x="1664665" y="1498600"/>
                </a:lnTo>
                <a:lnTo>
                  <a:pt x="1669821" y="1485900"/>
                </a:lnTo>
                <a:lnTo>
                  <a:pt x="1674291" y="1485900"/>
                </a:lnTo>
                <a:lnTo>
                  <a:pt x="1678673" y="1473200"/>
                </a:lnTo>
                <a:lnTo>
                  <a:pt x="1689976" y="1473200"/>
                </a:lnTo>
                <a:lnTo>
                  <a:pt x="1685594" y="1485900"/>
                </a:lnTo>
                <a:lnTo>
                  <a:pt x="1680514" y="1498600"/>
                </a:lnTo>
                <a:close/>
              </a:path>
              <a:path w="1710690" h="1600200">
                <a:moveTo>
                  <a:pt x="62598" y="1524000"/>
                </a:moveTo>
                <a:lnTo>
                  <a:pt x="46570" y="1524000"/>
                </a:lnTo>
                <a:lnTo>
                  <a:pt x="40500" y="1511300"/>
                </a:lnTo>
                <a:lnTo>
                  <a:pt x="34810" y="1498600"/>
                </a:lnTo>
                <a:lnTo>
                  <a:pt x="45326" y="1498600"/>
                </a:lnTo>
                <a:lnTo>
                  <a:pt x="50850" y="1511300"/>
                </a:lnTo>
                <a:lnTo>
                  <a:pt x="56362" y="1511300"/>
                </a:lnTo>
                <a:lnTo>
                  <a:pt x="62598" y="1524000"/>
                </a:lnTo>
                <a:close/>
              </a:path>
              <a:path w="1710690" h="1600200">
                <a:moveTo>
                  <a:pt x="56565" y="1511300"/>
                </a:moveTo>
                <a:lnTo>
                  <a:pt x="50850" y="1511300"/>
                </a:lnTo>
                <a:lnTo>
                  <a:pt x="50673" y="1498600"/>
                </a:lnTo>
                <a:lnTo>
                  <a:pt x="56565" y="1511300"/>
                </a:lnTo>
                <a:close/>
              </a:path>
              <a:path w="1710690" h="1600200">
                <a:moveTo>
                  <a:pt x="1659305" y="1511300"/>
                </a:moveTo>
                <a:lnTo>
                  <a:pt x="1653603" y="1511300"/>
                </a:lnTo>
                <a:lnTo>
                  <a:pt x="1659483" y="1498600"/>
                </a:lnTo>
                <a:lnTo>
                  <a:pt x="1659305" y="1511300"/>
                </a:lnTo>
                <a:close/>
              </a:path>
              <a:path w="1710690" h="1600200">
                <a:moveTo>
                  <a:pt x="1663395" y="1524000"/>
                </a:moveTo>
                <a:lnTo>
                  <a:pt x="1647558" y="1524000"/>
                </a:lnTo>
                <a:lnTo>
                  <a:pt x="1653794" y="1511300"/>
                </a:lnTo>
                <a:lnTo>
                  <a:pt x="1659305" y="1511300"/>
                </a:lnTo>
                <a:lnTo>
                  <a:pt x="1664830" y="1498600"/>
                </a:lnTo>
                <a:lnTo>
                  <a:pt x="1675180" y="1498600"/>
                </a:lnTo>
                <a:lnTo>
                  <a:pt x="1669465" y="1511300"/>
                </a:lnTo>
                <a:lnTo>
                  <a:pt x="1663395" y="1524000"/>
                </a:lnTo>
                <a:close/>
              </a:path>
              <a:path w="1710690" h="1600200">
                <a:moveTo>
                  <a:pt x="75641" y="1536700"/>
                </a:moveTo>
                <a:lnTo>
                  <a:pt x="59766" y="1536700"/>
                </a:lnTo>
                <a:lnTo>
                  <a:pt x="52997" y="1524000"/>
                </a:lnTo>
                <a:lnTo>
                  <a:pt x="68745" y="1524000"/>
                </a:lnTo>
                <a:lnTo>
                  <a:pt x="75641" y="1536700"/>
                </a:lnTo>
                <a:close/>
              </a:path>
              <a:path w="1710690" h="1600200">
                <a:moveTo>
                  <a:pt x="1650174" y="1536700"/>
                </a:moveTo>
                <a:lnTo>
                  <a:pt x="1634515" y="1536700"/>
                </a:lnTo>
                <a:lnTo>
                  <a:pt x="1641411" y="1524000"/>
                </a:lnTo>
                <a:lnTo>
                  <a:pt x="1656956" y="1524000"/>
                </a:lnTo>
                <a:lnTo>
                  <a:pt x="1650174" y="1536700"/>
                </a:lnTo>
                <a:close/>
              </a:path>
              <a:path w="1710690" h="1600200">
                <a:moveTo>
                  <a:pt x="89865" y="1549400"/>
                </a:moveTo>
                <a:lnTo>
                  <a:pt x="74295" y="1549400"/>
                </a:lnTo>
                <a:lnTo>
                  <a:pt x="66878" y="1536700"/>
                </a:lnTo>
                <a:lnTo>
                  <a:pt x="82372" y="1536700"/>
                </a:lnTo>
                <a:lnTo>
                  <a:pt x="89865" y="1549400"/>
                </a:lnTo>
                <a:close/>
              </a:path>
              <a:path w="1710690" h="1600200">
                <a:moveTo>
                  <a:pt x="1635633" y="1549400"/>
                </a:moveTo>
                <a:lnTo>
                  <a:pt x="1620291" y="1549400"/>
                </a:lnTo>
                <a:lnTo>
                  <a:pt x="1627784" y="1536700"/>
                </a:lnTo>
                <a:lnTo>
                  <a:pt x="1643062" y="1536700"/>
                </a:lnTo>
                <a:lnTo>
                  <a:pt x="1635633" y="1549400"/>
                </a:lnTo>
                <a:close/>
              </a:path>
              <a:path w="1710690" h="1600200">
                <a:moveTo>
                  <a:pt x="113233" y="1562100"/>
                </a:moveTo>
                <a:lnTo>
                  <a:pt x="90043" y="1562100"/>
                </a:lnTo>
                <a:lnTo>
                  <a:pt x="82016" y="1549400"/>
                </a:lnTo>
                <a:lnTo>
                  <a:pt x="104927" y="1549400"/>
                </a:lnTo>
                <a:lnTo>
                  <a:pt x="113233" y="1562100"/>
                </a:lnTo>
                <a:close/>
              </a:path>
              <a:path w="1710690" h="1600200">
                <a:moveTo>
                  <a:pt x="1619872" y="1562100"/>
                </a:moveTo>
                <a:lnTo>
                  <a:pt x="1596923" y="1562100"/>
                </a:lnTo>
                <a:lnTo>
                  <a:pt x="1605229" y="1549400"/>
                </a:lnTo>
                <a:lnTo>
                  <a:pt x="1627898" y="1549400"/>
                </a:lnTo>
                <a:lnTo>
                  <a:pt x="1619872" y="1562100"/>
                </a:lnTo>
                <a:close/>
              </a:path>
              <a:path w="1710690" h="1600200">
                <a:moveTo>
                  <a:pt x="138734" y="1574800"/>
                </a:moveTo>
                <a:lnTo>
                  <a:pt x="106908" y="1574800"/>
                </a:lnTo>
                <a:lnTo>
                  <a:pt x="98336" y="1562100"/>
                </a:lnTo>
                <a:lnTo>
                  <a:pt x="129730" y="1562100"/>
                </a:lnTo>
                <a:lnTo>
                  <a:pt x="138734" y="1574800"/>
                </a:lnTo>
                <a:close/>
              </a:path>
              <a:path w="1710690" h="1600200">
                <a:moveTo>
                  <a:pt x="1603260" y="1574800"/>
                </a:moveTo>
                <a:lnTo>
                  <a:pt x="1571421" y="1574800"/>
                </a:lnTo>
                <a:lnTo>
                  <a:pt x="1580426" y="1562100"/>
                </a:lnTo>
                <a:lnTo>
                  <a:pt x="1611553" y="1562100"/>
                </a:lnTo>
                <a:lnTo>
                  <a:pt x="1603260" y="1574800"/>
                </a:lnTo>
                <a:close/>
              </a:path>
              <a:path w="1710690" h="1600200">
                <a:moveTo>
                  <a:pt x="194868" y="1587500"/>
                </a:moveTo>
                <a:lnTo>
                  <a:pt x="134086" y="1587500"/>
                </a:lnTo>
                <a:lnTo>
                  <a:pt x="125069" y="1574800"/>
                </a:lnTo>
                <a:lnTo>
                  <a:pt x="184797" y="1574800"/>
                </a:lnTo>
                <a:lnTo>
                  <a:pt x="194868" y="1587500"/>
                </a:lnTo>
                <a:close/>
              </a:path>
              <a:path w="1710690" h="1600200">
                <a:moveTo>
                  <a:pt x="1576082" y="1587500"/>
                </a:moveTo>
                <a:lnTo>
                  <a:pt x="1515287" y="1587500"/>
                </a:lnTo>
                <a:lnTo>
                  <a:pt x="1525358" y="1574800"/>
                </a:lnTo>
                <a:lnTo>
                  <a:pt x="1585087" y="1574800"/>
                </a:lnTo>
                <a:lnTo>
                  <a:pt x="1576082" y="1587500"/>
                </a:lnTo>
                <a:close/>
              </a:path>
              <a:path w="1710690" h="1600200">
                <a:moveTo>
                  <a:pt x="1516011" y="1600200"/>
                </a:moveTo>
                <a:lnTo>
                  <a:pt x="193916" y="1600200"/>
                </a:lnTo>
                <a:lnTo>
                  <a:pt x="183515" y="1587500"/>
                </a:lnTo>
                <a:lnTo>
                  <a:pt x="1526324" y="1587500"/>
                </a:lnTo>
                <a:lnTo>
                  <a:pt x="1516011" y="1600200"/>
                </a:lnTo>
                <a:close/>
              </a:path>
            </a:pathLst>
          </a:custGeom>
          <a:solidFill>
            <a:srgbClr val="FFC000"/>
          </a:solidFill>
        </p:spPr>
        <p:txBody>
          <a:bodyPr wrap="square" lIns="0" tIns="0" rIns="0" bIns="0" rtlCol="0"/>
          <a:lstStyle/>
          <a:p/>
        </p:txBody>
      </p:sp>
      <p:sp>
        <p:nvSpPr>
          <p:cNvPr id="17" name="object 17"/>
          <p:cNvSpPr txBox="1"/>
          <p:nvPr/>
        </p:nvSpPr>
        <p:spPr>
          <a:xfrm>
            <a:off x="6185522" y="3701109"/>
            <a:ext cx="977265" cy="1067435"/>
          </a:xfrm>
          <a:prstGeom prst="rect">
            <a:avLst/>
          </a:prstGeom>
        </p:spPr>
        <p:txBody>
          <a:bodyPr vert="horz" wrap="square" lIns="0" tIns="61594" rIns="0" bIns="0" rtlCol="0">
            <a:spAutoFit/>
          </a:bodyPr>
          <a:lstStyle/>
          <a:p>
            <a:pPr marL="12700">
              <a:lnSpc>
                <a:spcPct val="100000"/>
              </a:lnSpc>
              <a:spcBef>
                <a:spcPts val="485"/>
              </a:spcBef>
            </a:pPr>
            <a:r>
              <a:rPr sz="1400" spc="-5" dirty="0">
                <a:latin typeface="宋体" panose="02010600030101010101" pitchFamily="2" charset="-122"/>
                <a:cs typeface="宋体" panose="02010600030101010101" pitchFamily="2" charset="-122"/>
              </a:rPr>
              <a:t>  </a:t>
            </a:r>
            <a:r>
              <a:rPr sz="1200" dirty="0">
                <a:latin typeface="新宋体" panose="02010609030101010101" charset="-122"/>
                <a:cs typeface="新宋体" panose="02010609030101010101" charset="-122"/>
              </a:rPr>
              <a:t>内部构造</a:t>
            </a:r>
            <a:endParaRPr sz="1200">
              <a:latin typeface="新宋体" panose="02010609030101010101" charset="-122"/>
              <a:cs typeface="新宋体" panose="02010609030101010101" charset="-122"/>
            </a:endParaRPr>
          </a:p>
          <a:p>
            <a:pPr marL="127000" indent="-114300">
              <a:lnSpc>
                <a:spcPct val="100000"/>
              </a:lnSpc>
              <a:spcBef>
                <a:spcPts val="195"/>
              </a:spcBef>
              <a:buSzPct val="92000"/>
              <a:buFont typeface="Wingdings" panose="05000000000000000000"/>
              <a:buChar char=""/>
              <a:tabLst>
                <a:tab pos="127635" algn="l"/>
              </a:tabLst>
            </a:pPr>
            <a:r>
              <a:rPr sz="1200" dirty="0">
                <a:latin typeface="新宋体" panose="02010609030101010101" charset="-122"/>
                <a:cs typeface="新宋体" panose="02010609030101010101" charset="-122"/>
              </a:rPr>
              <a:t>倾斜的走道</a:t>
            </a:r>
            <a:endParaRPr sz="1200">
              <a:latin typeface="新宋体" panose="02010609030101010101" charset="-122"/>
              <a:cs typeface="新宋体" panose="02010609030101010101" charset="-122"/>
            </a:endParaRPr>
          </a:p>
          <a:p>
            <a:pPr marL="127000" indent="-114300">
              <a:lnSpc>
                <a:spcPct val="100000"/>
              </a:lnSpc>
              <a:spcBef>
                <a:spcPts val="140"/>
              </a:spcBef>
              <a:buSzPct val="92000"/>
              <a:buFont typeface="Wingdings" panose="05000000000000000000"/>
              <a:buChar char=""/>
              <a:tabLst>
                <a:tab pos="127635" algn="l"/>
              </a:tabLst>
            </a:pPr>
            <a:r>
              <a:rPr sz="1200" dirty="0">
                <a:latin typeface="新宋体" panose="02010609030101010101" charset="-122"/>
                <a:cs typeface="新宋体" panose="02010609030101010101" charset="-122"/>
              </a:rPr>
              <a:t>脚/手的羁绊</a:t>
            </a:r>
            <a:endParaRPr sz="1200">
              <a:latin typeface="新宋体" panose="02010609030101010101" charset="-122"/>
              <a:cs typeface="新宋体" panose="02010609030101010101" charset="-122"/>
            </a:endParaRPr>
          </a:p>
          <a:p>
            <a:pPr marL="127000" indent="-114300">
              <a:lnSpc>
                <a:spcPct val="100000"/>
              </a:lnSpc>
              <a:spcBef>
                <a:spcPts val="140"/>
              </a:spcBef>
              <a:buSzPct val="92000"/>
              <a:buFont typeface="Wingdings" panose="05000000000000000000"/>
              <a:buChar char=""/>
              <a:tabLst>
                <a:tab pos="127635" algn="l"/>
              </a:tabLst>
            </a:pPr>
            <a:r>
              <a:rPr sz="1200" dirty="0">
                <a:latin typeface="新宋体" panose="02010609030101010101" charset="-122"/>
                <a:cs typeface="新宋体" panose="02010609030101010101" charset="-122"/>
              </a:rPr>
              <a:t>陷阱</a:t>
            </a:r>
            <a:endParaRPr sz="1200">
              <a:latin typeface="新宋体" panose="02010609030101010101" charset="-122"/>
              <a:cs typeface="新宋体" panose="02010609030101010101" charset="-122"/>
            </a:endParaRPr>
          </a:p>
          <a:p>
            <a:pPr marL="127000" indent="-114300">
              <a:lnSpc>
                <a:spcPct val="100000"/>
              </a:lnSpc>
              <a:spcBef>
                <a:spcPts val="140"/>
              </a:spcBef>
              <a:buSzPct val="92000"/>
              <a:buFont typeface="Wingdings" panose="05000000000000000000"/>
              <a:buChar char=""/>
              <a:tabLst>
                <a:tab pos="127635" algn="l"/>
              </a:tabLst>
            </a:pPr>
            <a:r>
              <a:rPr sz="1200" dirty="0">
                <a:latin typeface="新宋体" panose="02010609030101010101" charset="-122"/>
                <a:cs typeface="新宋体" panose="02010609030101010101" charset="-122"/>
              </a:rPr>
              <a:t>其它</a:t>
            </a:r>
            <a:endParaRPr sz="1200">
              <a:latin typeface="新宋体" panose="02010609030101010101" charset="-122"/>
              <a:cs typeface="新宋体" panose="02010609030101010101" charset="-122"/>
            </a:endParaRPr>
          </a:p>
        </p:txBody>
      </p:sp>
      <p:sp>
        <p:nvSpPr>
          <p:cNvPr id="18" name="object 18"/>
          <p:cNvSpPr/>
          <p:nvPr/>
        </p:nvSpPr>
        <p:spPr>
          <a:xfrm>
            <a:off x="5925794" y="2036749"/>
            <a:ext cx="76200" cy="379095"/>
          </a:xfrm>
          <a:custGeom>
            <a:avLst/>
            <a:gdLst/>
            <a:ahLst/>
            <a:cxnLst/>
            <a:rect l="l" t="t" r="r" b="b"/>
            <a:pathLst>
              <a:path w="76200" h="379094">
                <a:moveTo>
                  <a:pt x="47625" y="321729"/>
                </a:moveTo>
                <a:lnTo>
                  <a:pt x="28575" y="321729"/>
                </a:lnTo>
                <a:lnTo>
                  <a:pt x="28575" y="0"/>
                </a:lnTo>
                <a:lnTo>
                  <a:pt x="47625" y="0"/>
                </a:lnTo>
                <a:lnTo>
                  <a:pt x="47625" y="321729"/>
                </a:lnTo>
                <a:close/>
              </a:path>
              <a:path w="76200" h="379094">
                <a:moveTo>
                  <a:pt x="38100" y="378879"/>
                </a:moveTo>
                <a:lnTo>
                  <a:pt x="0" y="302679"/>
                </a:lnTo>
                <a:lnTo>
                  <a:pt x="28575" y="302679"/>
                </a:lnTo>
                <a:lnTo>
                  <a:pt x="28575" y="321729"/>
                </a:lnTo>
                <a:lnTo>
                  <a:pt x="66675" y="321729"/>
                </a:lnTo>
                <a:lnTo>
                  <a:pt x="38100" y="378879"/>
                </a:lnTo>
                <a:close/>
              </a:path>
              <a:path w="76200" h="379094">
                <a:moveTo>
                  <a:pt x="66675" y="321729"/>
                </a:moveTo>
                <a:lnTo>
                  <a:pt x="47625" y="321729"/>
                </a:lnTo>
                <a:lnTo>
                  <a:pt x="47625" y="302679"/>
                </a:lnTo>
                <a:lnTo>
                  <a:pt x="76200" y="302679"/>
                </a:lnTo>
                <a:lnTo>
                  <a:pt x="66675" y="321729"/>
                </a:lnTo>
                <a:close/>
              </a:path>
            </a:pathLst>
          </a:custGeom>
          <a:solidFill>
            <a:srgbClr val="000000"/>
          </a:solidFill>
        </p:spPr>
        <p:txBody>
          <a:bodyPr wrap="square" lIns="0" tIns="0" rIns="0" bIns="0" rtlCol="0"/>
          <a:lstStyle/>
          <a:p/>
        </p:txBody>
      </p:sp>
      <p:sp>
        <p:nvSpPr>
          <p:cNvPr id="19" name="object 19"/>
          <p:cNvSpPr/>
          <p:nvPr/>
        </p:nvSpPr>
        <p:spPr>
          <a:xfrm>
            <a:off x="5963894" y="2869425"/>
            <a:ext cx="0" cy="454025"/>
          </a:xfrm>
          <a:custGeom>
            <a:avLst/>
            <a:gdLst/>
            <a:ahLst/>
            <a:cxnLst/>
            <a:rect l="l" t="t" r="r" b="b"/>
            <a:pathLst>
              <a:path h="454025">
                <a:moveTo>
                  <a:pt x="0" y="0"/>
                </a:moveTo>
                <a:lnTo>
                  <a:pt x="0" y="453809"/>
                </a:lnTo>
              </a:path>
            </a:pathLst>
          </a:custGeom>
          <a:ln w="19050">
            <a:solidFill>
              <a:srgbClr val="000000"/>
            </a:solidFill>
          </a:ln>
        </p:spPr>
        <p:txBody>
          <a:bodyPr wrap="square" lIns="0" tIns="0" rIns="0" bIns="0" rtlCol="0"/>
          <a:lstStyle/>
          <a:p/>
        </p:txBody>
      </p:sp>
      <p:sp>
        <p:nvSpPr>
          <p:cNvPr id="20" name="object 20"/>
          <p:cNvSpPr/>
          <p:nvPr/>
        </p:nvSpPr>
        <p:spPr>
          <a:xfrm>
            <a:off x="3163265" y="3323234"/>
            <a:ext cx="5603875" cy="0"/>
          </a:xfrm>
          <a:custGeom>
            <a:avLst/>
            <a:gdLst/>
            <a:ahLst/>
            <a:cxnLst/>
            <a:rect l="l" t="t" r="r" b="b"/>
            <a:pathLst>
              <a:path w="5603875">
                <a:moveTo>
                  <a:pt x="0" y="0"/>
                </a:moveTo>
                <a:lnTo>
                  <a:pt x="5603252" y="0"/>
                </a:lnTo>
              </a:path>
            </a:pathLst>
          </a:custGeom>
          <a:ln w="19050">
            <a:solidFill>
              <a:srgbClr val="000000"/>
            </a:solidFill>
          </a:ln>
        </p:spPr>
        <p:txBody>
          <a:bodyPr wrap="square" lIns="0" tIns="0" rIns="0" bIns="0" rtlCol="0"/>
          <a:lstStyle/>
          <a:p/>
        </p:txBody>
      </p:sp>
      <p:sp>
        <p:nvSpPr>
          <p:cNvPr id="21" name="object 21"/>
          <p:cNvSpPr/>
          <p:nvPr/>
        </p:nvSpPr>
        <p:spPr>
          <a:xfrm>
            <a:off x="3125165" y="3323234"/>
            <a:ext cx="76200" cy="304165"/>
          </a:xfrm>
          <a:custGeom>
            <a:avLst/>
            <a:gdLst/>
            <a:ahLst/>
            <a:cxnLst/>
            <a:rect l="l" t="t" r="r" b="b"/>
            <a:pathLst>
              <a:path w="76200" h="304164">
                <a:moveTo>
                  <a:pt x="47625" y="246811"/>
                </a:moveTo>
                <a:lnTo>
                  <a:pt x="28575" y="246811"/>
                </a:lnTo>
                <a:lnTo>
                  <a:pt x="28575" y="0"/>
                </a:lnTo>
                <a:lnTo>
                  <a:pt x="47625" y="0"/>
                </a:lnTo>
                <a:lnTo>
                  <a:pt x="47625" y="246811"/>
                </a:lnTo>
                <a:close/>
              </a:path>
              <a:path w="76200" h="304164">
                <a:moveTo>
                  <a:pt x="38100" y="303961"/>
                </a:moveTo>
                <a:lnTo>
                  <a:pt x="0" y="227761"/>
                </a:lnTo>
                <a:lnTo>
                  <a:pt x="28575" y="227761"/>
                </a:lnTo>
                <a:lnTo>
                  <a:pt x="28575" y="246811"/>
                </a:lnTo>
                <a:lnTo>
                  <a:pt x="66675" y="246811"/>
                </a:lnTo>
                <a:lnTo>
                  <a:pt x="38100" y="303961"/>
                </a:lnTo>
                <a:close/>
              </a:path>
              <a:path w="76200" h="304164">
                <a:moveTo>
                  <a:pt x="66675" y="246811"/>
                </a:moveTo>
                <a:lnTo>
                  <a:pt x="47625" y="246811"/>
                </a:lnTo>
                <a:lnTo>
                  <a:pt x="47625" y="227761"/>
                </a:lnTo>
                <a:lnTo>
                  <a:pt x="76200" y="227761"/>
                </a:lnTo>
                <a:lnTo>
                  <a:pt x="66675" y="246811"/>
                </a:lnTo>
                <a:close/>
              </a:path>
            </a:pathLst>
          </a:custGeom>
          <a:solidFill>
            <a:srgbClr val="000000"/>
          </a:solidFill>
        </p:spPr>
        <p:txBody>
          <a:bodyPr wrap="square" lIns="0" tIns="0" rIns="0" bIns="0" rtlCol="0"/>
          <a:lstStyle/>
          <a:p/>
        </p:txBody>
      </p:sp>
      <p:sp>
        <p:nvSpPr>
          <p:cNvPr id="22" name="object 22"/>
          <p:cNvSpPr/>
          <p:nvPr/>
        </p:nvSpPr>
        <p:spPr>
          <a:xfrm>
            <a:off x="3070847" y="3323234"/>
            <a:ext cx="6550748" cy="2969920"/>
          </a:xfrm>
          <a:prstGeom prst="rect">
            <a:avLst/>
          </a:prstGeom>
          <a:blipFill>
            <a:blip r:embed="rId1" cstate="print"/>
            <a:stretch>
              <a:fillRect/>
            </a:stretch>
          </a:blipFill>
        </p:spPr>
        <p:txBody>
          <a:bodyPr wrap="square" lIns="0" tIns="0" rIns="0" bIns="0" rtlCol="0"/>
          <a:lstStyle/>
          <a:p/>
        </p:txBody>
      </p:sp>
      <p:sp>
        <p:nvSpPr>
          <p:cNvPr id="23" name="object 23"/>
          <p:cNvSpPr txBox="1"/>
          <p:nvPr/>
        </p:nvSpPr>
        <p:spPr>
          <a:xfrm>
            <a:off x="8053273" y="3696195"/>
            <a:ext cx="1059180" cy="1432560"/>
          </a:xfrm>
          <a:prstGeom prst="rect">
            <a:avLst/>
          </a:prstGeom>
        </p:spPr>
        <p:txBody>
          <a:bodyPr vert="horz" wrap="square" lIns="0" tIns="27940" rIns="0" bIns="0" rtlCol="0">
            <a:spAutoFit/>
          </a:bodyPr>
          <a:lstStyle/>
          <a:p>
            <a:pPr marL="12700">
              <a:lnSpc>
                <a:spcPct val="100000"/>
              </a:lnSpc>
              <a:spcBef>
                <a:spcPts val="220"/>
              </a:spcBef>
            </a:pPr>
            <a:r>
              <a:rPr sz="700" spc="-5" dirty="0">
                <a:latin typeface="宋体" panose="02010600030101010101" pitchFamily="2" charset="-122"/>
                <a:cs typeface="宋体" panose="02010600030101010101" pitchFamily="2" charset="-122"/>
              </a:rPr>
              <a:t>    </a:t>
            </a:r>
            <a:r>
              <a:rPr sz="1050" spc="-5" dirty="0">
                <a:latin typeface="新宋体" panose="02010609030101010101" charset="-122"/>
                <a:cs typeface="新宋体" panose="02010609030101010101" charset="-122"/>
              </a:rPr>
              <a:t>其它危</a:t>
            </a:r>
            <a:r>
              <a:rPr sz="1050" spc="5" dirty="0">
                <a:latin typeface="新宋体" panose="02010609030101010101" charset="-122"/>
                <a:cs typeface="新宋体" panose="02010609030101010101" charset="-122"/>
              </a:rPr>
              <a:t>险</a:t>
            </a:r>
            <a:endParaRPr sz="1050">
              <a:latin typeface="新宋体" panose="02010609030101010101" charset="-122"/>
              <a:cs typeface="新宋体" panose="02010609030101010101" charset="-122"/>
            </a:endParaRPr>
          </a:p>
          <a:p>
            <a:pPr marL="113030" indent="-100330">
              <a:lnSpc>
                <a:spcPct val="100000"/>
              </a:lnSpc>
              <a:spcBef>
                <a:spcPts val="125"/>
              </a:spcBef>
              <a:buSzPct val="90000"/>
              <a:buFont typeface="Wingdings" panose="05000000000000000000"/>
              <a:buChar char=""/>
              <a:tabLst>
                <a:tab pos="113030" algn="l"/>
              </a:tabLst>
            </a:pPr>
            <a:r>
              <a:rPr sz="1050" dirty="0">
                <a:latin typeface="新宋体" panose="02010609030101010101" charset="-122"/>
                <a:cs typeface="新宋体" panose="02010609030101010101" charset="-122"/>
              </a:rPr>
              <a:t>电</a:t>
            </a:r>
            <a:r>
              <a:rPr sz="1050" spc="5" dirty="0">
                <a:latin typeface="新宋体" panose="02010609030101010101" charset="-122"/>
                <a:cs typeface="新宋体" panose="02010609030101010101" charset="-122"/>
              </a:rPr>
              <a:t>气</a:t>
            </a:r>
            <a:endParaRPr sz="1050">
              <a:latin typeface="新宋体" panose="02010609030101010101" charset="-122"/>
              <a:cs typeface="新宋体" panose="02010609030101010101" charset="-122"/>
            </a:endParaRPr>
          </a:p>
          <a:p>
            <a:pPr marL="113030" indent="-100330">
              <a:lnSpc>
                <a:spcPct val="100000"/>
              </a:lnSpc>
              <a:spcBef>
                <a:spcPts val="125"/>
              </a:spcBef>
              <a:buSzPct val="90000"/>
              <a:buFont typeface="Wingdings" panose="05000000000000000000"/>
              <a:buChar char=""/>
              <a:tabLst>
                <a:tab pos="113030" algn="l"/>
              </a:tabLst>
            </a:pPr>
            <a:r>
              <a:rPr sz="1050" dirty="0">
                <a:latin typeface="新宋体" panose="02010609030101010101" charset="-122"/>
                <a:cs typeface="新宋体" panose="02010609030101010101" charset="-122"/>
              </a:rPr>
              <a:t>辐</a:t>
            </a:r>
            <a:r>
              <a:rPr sz="1050" spc="5" dirty="0">
                <a:latin typeface="新宋体" panose="02010609030101010101" charset="-122"/>
                <a:cs typeface="新宋体" panose="02010609030101010101" charset="-122"/>
              </a:rPr>
              <a:t>射</a:t>
            </a:r>
            <a:endParaRPr sz="1050">
              <a:latin typeface="新宋体" panose="02010609030101010101" charset="-122"/>
              <a:cs typeface="新宋体" panose="02010609030101010101" charset="-122"/>
            </a:endParaRPr>
          </a:p>
          <a:p>
            <a:pPr marL="113030" indent="-100330">
              <a:lnSpc>
                <a:spcPct val="100000"/>
              </a:lnSpc>
              <a:spcBef>
                <a:spcPts val="125"/>
              </a:spcBef>
              <a:buSzPct val="90000"/>
              <a:buFont typeface="Wingdings" panose="05000000000000000000"/>
              <a:buChar char=""/>
              <a:tabLst>
                <a:tab pos="113030" algn="l"/>
              </a:tabLst>
            </a:pPr>
            <a:r>
              <a:rPr sz="1050" dirty="0">
                <a:latin typeface="新宋体" panose="02010609030101010101" charset="-122"/>
                <a:cs typeface="新宋体" panose="02010609030101010101" charset="-122"/>
              </a:rPr>
              <a:t>噪</a:t>
            </a:r>
            <a:r>
              <a:rPr sz="1050" spc="5" dirty="0">
                <a:latin typeface="新宋体" panose="02010609030101010101" charset="-122"/>
                <a:cs typeface="新宋体" panose="02010609030101010101" charset="-122"/>
              </a:rPr>
              <a:t>声</a:t>
            </a:r>
            <a:endParaRPr sz="1050">
              <a:latin typeface="新宋体" panose="02010609030101010101" charset="-122"/>
              <a:cs typeface="新宋体" panose="02010609030101010101" charset="-122"/>
            </a:endParaRPr>
          </a:p>
          <a:p>
            <a:pPr marL="113030" indent="-100330">
              <a:lnSpc>
                <a:spcPct val="100000"/>
              </a:lnSpc>
              <a:spcBef>
                <a:spcPts val="125"/>
              </a:spcBef>
              <a:buSzPct val="90000"/>
              <a:buFont typeface="Wingdings" panose="05000000000000000000"/>
              <a:buChar char=""/>
              <a:tabLst>
                <a:tab pos="113030" algn="l"/>
              </a:tabLst>
            </a:pPr>
            <a:r>
              <a:rPr sz="1050" dirty="0">
                <a:latin typeface="新宋体" panose="02010609030101010101" charset="-122"/>
                <a:cs typeface="新宋体" panose="02010609030101010101" charset="-122"/>
              </a:rPr>
              <a:t>振</a:t>
            </a:r>
            <a:r>
              <a:rPr sz="1050" spc="5" dirty="0">
                <a:latin typeface="新宋体" panose="02010609030101010101" charset="-122"/>
                <a:cs typeface="新宋体" panose="02010609030101010101" charset="-122"/>
              </a:rPr>
              <a:t>动</a:t>
            </a:r>
            <a:endParaRPr sz="1050">
              <a:latin typeface="新宋体" panose="02010609030101010101" charset="-122"/>
              <a:cs typeface="新宋体" panose="02010609030101010101" charset="-122"/>
            </a:endParaRPr>
          </a:p>
          <a:p>
            <a:pPr marL="113030" indent="-100330">
              <a:lnSpc>
                <a:spcPct val="100000"/>
              </a:lnSpc>
              <a:spcBef>
                <a:spcPts val="125"/>
              </a:spcBef>
              <a:buSzPct val="90000"/>
              <a:buFont typeface="Wingdings" panose="05000000000000000000"/>
              <a:buChar char=""/>
              <a:tabLst>
                <a:tab pos="113030" algn="l"/>
              </a:tabLst>
            </a:pPr>
            <a:r>
              <a:rPr sz="1050" dirty="0">
                <a:latin typeface="新宋体" panose="02010609030101010101" charset="-122"/>
                <a:cs typeface="新宋体" panose="02010609030101010101" charset="-122"/>
              </a:rPr>
              <a:t>运转的部</a:t>
            </a:r>
            <a:r>
              <a:rPr sz="1050" spc="5" dirty="0">
                <a:latin typeface="新宋体" panose="02010609030101010101" charset="-122"/>
                <a:cs typeface="新宋体" panose="02010609030101010101" charset="-122"/>
              </a:rPr>
              <a:t>件</a:t>
            </a:r>
            <a:endParaRPr sz="1050">
              <a:latin typeface="新宋体" panose="02010609030101010101" charset="-122"/>
              <a:cs typeface="新宋体" panose="02010609030101010101" charset="-122"/>
            </a:endParaRPr>
          </a:p>
          <a:p>
            <a:pPr marL="113030" indent="-100330">
              <a:lnSpc>
                <a:spcPct val="100000"/>
              </a:lnSpc>
              <a:spcBef>
                <a:spcPts val="125"/>
              </a:spcBef>
              <a:buSzPct val="90000"/>
              <a:buFont typeface="Wingdings" panose="05000000000000000000"/>
              <a:buChar char=""/>
              <a:tabLst>
                <a:tab pos="113030" algn="l"/>
              </a:tabLst>
            </a:pPr>
            <a:r>
              <a:rPr sz="1050" dirty="0">
                <a:latin typeface="新宋体" panose="02010609030101010101" charset="-122"/>
                <a:cs typeface="新宋体" panose="02010609030101010101" charset="-122"/>
              </a:rPr>
              <a:t>过热</a:t>
            </a:r>
            <a:r>
              <a:rPr sz="1050" spc="-5" dirty="0">
                <a:latin typeface="新宋体" panose="02010609030101010101" charset="-122"/>
                <a:cs typeface="新宋体" panose="02010609030101010101" charset="-122"/>
              </a:rPr>
              <a:t>/</a:t>
            </a:r>
            <a:r>
              <a:rPr sz="1050" dirty="0">
                <a:latin typeface="新宋体" panose="02010609030101010101" charset="-122"/>
                <a:cs typeface="新宋体" panose="02010609030101010101" charset="-122"/>
              </a:rPr>
              <a:t>过</a:t>
            </a:r>
            <a:r>
              <a:rPr sz="1050" spc="5" dirty="0">
                <a:latin typeface="新宋体" panose="02010609030101010101" charset="-122"/>
                <a:cs typeface="新宋体" panose="02010609030101010101" charset="-122"/>
              </a:rPr>
              <a:t>冷</a:t>
            </a:r>
            <a:endParaRPr sz="1050">
              <a:latin typeface="新宋体" panose="02010609030101010101" charset="-122"/>
              <a:cs typeface="新宋体" panose="02010609030101010101" charset="-122"/>
            </a:endParaRPr>
          </a:p>
          <a:p>
            <a:pPr marL="113030" indent="-100330">
              <a:lnSpc>
                <a:spcPct val="100000"/>
              </a:lnSpc>
              <a:spcBef>
                <a:spcPts val="125"/>
              </a:spcBef>
              <a:buSzPct val="90000"/>
              <a:buFont typeface="Wingdings" panose="05000000000000000000"/>
              <a:buChar char=""/>
              <a:tabLst>
                <a:tab pos="113030" algn="l"/>
              </a:tabLst>
            </a:pPr>
            <a:r>
              <a:rPr sz="1050" dirty="0">
                <a:latin typeface="新宋体" panose="02010609030101010101" charset="-122"/>
                <a:cs typeface="新宋体" panose="02010609030101010101" charset="-122"/>
              </a:rPr>
              <a:t>不良的联络沟</a:t>
            </a:r>
            <a:r>
              <a:rPr sz="1050" spc="5" dirty="0">
                <a:latin typeface="新宋体" panose="02010609030101010101" charset="-122"/>
                <a:cs typeface="新宋体" panose="02010609030101010101" charset="-122"/>
              </a:rPr>
              <a:t>通</a:t>
            </a:r>
            <a:endParaRPr sz="1050">
              <a:latin typeface="新宋体" panose="02010609030101010101" charset="-122"/>
              <a:cs typeface="新宋体" panose="02010609030101010101" charset="-122"/>
            </a:endParaRPr>
          </a:p>
        </p:txBody>
      </p:sp>
      <p:sp>
        <p:nvSpPr>
          <p:cNvPr id="24" name="object 24"/>
          <p:cNvSpPr/>
          <p:nvPr/>
        </p:nvSpPr>
        <p:spPr>
          <a:xfrm>
            <a:off x="7319581" y="1576590"/>
            <a:ext cx="2131923" cy="1210310"/>
          </a:xfrm>
          <a:prstGeom prst="rect">
            <a:avLst/>
          </a:prstGeom>
          <a:blipFill>
            <a:blip r:embed="rId2" cstate="print"/>
            <a:stretch>
              <a:fillRect/>
            </a:stretch>
          </a:blipFill>
        </p:spPr>
        <p:txBody>
          <a:bodyPr wrap="square" lIns="0" tIns="0" rIns="0" bIns="0" rtlCol="0"/>
          <a:lstStyle/>
          <a:p/>
        </p:txBody>
      </p:sp>
      <p:sp>
        <p:nvSpPr>
          <p:cNvPr id="25" name="object 25"/>
          <p:cNvSpPr txBox="1"/>
          <p:nvPr/>
        </p:nvSpPr>
        <p:spPr>
          <a:xfrm>
            <a:off x="8431453" y="1914702"/>
            <a:ext cx="837565" cy="512445"/>
          </a:xfrm>
          <a:prstGeom prst="rect">
            <a:avLst/>
          </a:prstGeom>
        </p:spPr>
        <p:txBody>
          <a:bodyPr vert="horz" wrap="square" lIns="0" tIns="12065" rIns="0" bIns="0" rtlCol="0">
            <a:spAutoFit/>
          </a:bodyPr>
          <a:lstStyle/>
          <a:p>
            <a:pPr marL="12700" marR="5080">
              <a:lnSpc>
                <a:spcPct val="100000"/>
              </a:lnSpc>
              <a:spcBef>
                <a:spcPts val="95"/>
              </a:spcBef>
            </a:pPr>
            <a:r>
              <a:rPr sz="1600" dirty="0">
                <a:latin typeface="新宋体" panose="02010609030101010101" charset="-122"/>
                <a:cs typeface="新宋体" panose="02010609030101010101" charset="-122"/>
              </a:rPr>
              <a:t>不是一</a:t>
            </a:r>
            <a:r>
              <a:rPr sz="1600" spc="-5" dirty="0">
                <a:latin typeface="新宋体" panose="02010609030101010101" charset="-122"/>
                <a:cs typeface="新宋体" panose="02010609030101010101" charset="-122"/>
              </a:rPr>
              <a:t>个 </a:t>
            </a:r>
            <a:r>
              <a:rPr sz="1600" dirty="0">
                <a:latin typeface="新宋体" panose="02010609030101010101" charset="-122"/>
                <a:cs typeface="新宋体" panose="02010609030101010101" charset="-122"/>
              </a:rPr>
              <a:t>有限空</a:t>
            </a:r>
            <a:r>
              <a:rPr sz="1600" spc="-5" dirty="0">
                <a:latin typeface="新宋体" panose="02010609030101010101" charset="-122"/>
                <a:cs typeface="新宋体" panose="02010609030101010101" charset="-122"/>
              </a:rPr>
              <a:t>间</a:t>
            </a:r>
            <a:endParaRPr sz="1600">
              <a:latin typeface="新宋体" panose="02010609030101010101" charset="-122"/>
              <a:cs typeface="新宋体" panose="02010609030101010101" charset="-122"/>
            </a:endParaRPr>
          </a:p>
        </p:txBody>
      </p:sp>
      <p:sp>
        <p:nvSpPr>
          <p:cNvPr id="35" name="object 35"/>
          <p:cNvSpPr txBox="1">
            <a:spLocks noGrp="1"/>
          </p:cNvSpPr>
          <p:nvPr>
            <p:ph type="sldNum" sz="quarter" idx="7"/>
          </p:nvPr>
        </p:nvSpPr>
        <p:spPr>
          <a:prstGeom prst="rect">
            <a:avLst/>
          </a:prstGeom>
        </p:spPr>
        <p:txBody>
          <a:bodyPr vert="horz" wrap="square" lIns="0" tIns="0" rIns="0" bIns="0" rtlCol="0">
            <a:spAutoFit/>
          </a:bodyPr>
          <a:lstStyle/>
          <a:p>
            <a:pPr marL="102235">
              <a:lnSpc>
                <a:spcPct val="100000"/>
              </a:lnSpc>
            </a:pPr>
            <a:fld id="{81D60167-4931-47E6-BA6A-407CBD079E47}" type="slidenum">
              <a:rPr dirty="0"/>
            </a:fld>
            <a:endParaRPr dirty="0"/>
          </a:p>
        </p:txBody>
      </p:sp>
      <p:sp>
        <p:nvSpPr>
          <p:cNvPr id="26" name="object 26"/>
          <p:cNvSpPr txBox="1"/>
          <p:nvPr/>
        </p:nvSpPr>
        <p:spPr>
          <a:xfrm>
            <a:off x="6212789" y="2001570"/>
            <a:ext cx="177800"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新宋体" panose="02010609030101010101" charset="-122"/>
                <a:cs typeface="新宋体" panose="02010609030101010101" charset="-122"/>
              </a:rPr>
              <a:t>是</a:t>
            </a:r>
            <a:endParaRPr sz="1200">
              <a:latin typeface="新宋体" panose="02010609030101010101" charset="-122"/>
              <a:cs typeface="新宋体" panose="02010609030101010101" charset="-122"/>
            </a:endParaRPr>
          </a:p>
        </p:txBody>
      </p:sp>
      <p:sp>
        <p:nvSpPr>
          <p:cNvPr id="27" name="object 27"/>
          <p:cNvSpPr txBox="1"/>
          <p:nvPr/>
        </p:nvSpPr>
        <p:spPr>
          <a:xfrm>
            <a:off x="6212789" y="2874924"/>
            <a:ext cx="177800"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新宋体" panose="02010609030101010101" charset="-122"/>
                <a:cs typeface="新宋体" panose="02010609030101010101" charset="-122"/>
              </a:rPr>
              <a:t>否</a:t>
            </a:r>
            <a:endParaRPr sz="1200">
              <a:latin typeface="新宋体" panose="02010609030101010101" charset="-122"/>
              <a:cs typeface="新宋体" panose="02010609030101010101" charset="-122"/>
            </a:endParaRPr>
          </a:p>
        </p:txBody>
      </p:sp>
      <p:sp>
        <p:nvSpPr>
          <p:cNvPr id="28" name="object 28"/>
          <p:cNvSpPr txBox="1"/>
          <p:nvPr/>
        </p:nvSpPr>
        <p:spPr>
          <a:xfrm>
            <a:off x="7574064" y="2093620"/>
            <a:ext cx="165735" cy="194310"/>
          </a:xfrm>
          <a:prstGeom prst="rect">
            <a:avLst/>
          </a:prstGeom>
        </p:spPr>
        <p:txBody>
          <a:bodyPr vert="horz" wrap="square" lIns="0" tIns="13335" rIns="0" bIns="0" rtlCol="0">
            <a:spAutoFit/>
          </a:bodyPr>
          <a:lstStyle/>
          <a:p>
            <a:pPr marL="12700">
              <a:lnSpc>
                <a:spcPct val="100000"/>
              </a:lnSpc>
              <a:spcBef>
                <a:spcPts val="105"/>
              </a:spcBef>
            </a:pPr>
            <a:r>
              <a:rPr sz="1100" spc="5" dirty="0">
                <a:latin typeface="新宋体" panose="02010609030101010101" charset="-122"/>
                <a:cs typeface="新宋体" panose="02010609030101010101" charset="-122"/>
              </a:rPr>
              <a:t>否</a:t>
            </a:r>
            <a:endParaRPr sz="1100">
              <a:latin typeface="新宋体" panose="02010609030101010101" charset="-122"/>
              <a:cs typeface="新宋体" panose="02010609030101010101" charset="-122"/>
            </a:endParaRPr>
          </a:p>
        </p:txBody>
      </p:sp>
      <p:sp>
        <p:nvSpPr>
          <p:cNvPr id="29" name="object 29"/>
          <p:cNvSpPr txBox="1"/>
          <p:nvPr/>
        </p:nvSpPr>
        <p:spPr>
          <a:xfrm>
            <a:off x="7664157" y="2513177"/>
            <a:ext cx="165735" cy="194310"/>
          </a:xfrm>
          <a:prstGeom prst="rect">
            <a:avLst/>
          </a:prstGeom>
        </p:spPr>
        <p:txBody>
          <a:bodyPr vert="horz" wrap="square" lIns="0" tIns="13335" rIns="0" bIns="0" rtlCol="0">
            <a:spAutoFit/>
          </a:bodyPr>
          <a:lstStyle/>
          <a:p>
            <a:pPr marL="12700">
              <a:lnSpc>
                <a:spcPct val="100000"/>
              </a:lnSpc>
              <a:spcBef>
                <a:spcPts val="105"/>
              </a:spcBef>
            </a:pPr>
            <a:r>
              <a:rPr sz="1100" spc="5" dirty="0">
                <a:latin typeface="新宋体" panose="02010609030101010101" charset="-122"/>
                <a:cs typeface="新宋体" panose="02010609030101010101" charset="-122"/>
              </a:rPr>
              <a:t>是</a:t>
            </a:r>
            <a:endParaRPr sz="1100">
              <a:latin typeface="新宋体" panose="02010609030101010101" charset="-122"/>
              <a:cs typeface="新宋体" panose="02010609030101010101" charset="-122"/>
            </a:endParaRPr>
          </a:p>
        </p:txBody>
      </p:sp>
      <p:sp>
        <p:nvSpPr>
          <p:cNvPr id="30" name="object 30"/>
          <p:cNvSpPr txBox="1"/>
          <p:nvPr/>
        </p:nvSpPr>
        <p:spPr>
          <a:xfrm>
            <a:off x="4729670" y="5828804"/>
            <a:ext cx="255270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FF"/>
                </a:solidFill>
                <a:latin typeface="新宋体" panose="02010609030101010101" charset="-122"/>
                <a:cs typeface="新宋体" panose="02010609030101010101" charset="-122"/>
              </a:rPr>
              <a:t>需要办许可证的有限空</a:t>
            </a:r>
            <a:r>
              <a:rPr sz="1800" b="1" spc="-10" dirty="0">
                <a:solidFill>
                  <a:srgbClr val="FFFFFF"/>
                </a:solidFill>
                <a:latin typeface="新宋体" panose="02010609030101010101" charset="-122"/>
                <a:cs typeface="新宋体" panose="02010609030101010101" charset="-122"/>
              </a:rPr>
              <a:t>间</a:t>
            </a:r>
            <a:endParaRPr sz="1800">
              <a:latin typeface="新宋体" panose="02010609030101010101" charset="-122"/>
              <a:cs typeface="新宋体" panose="02010609030101010101" charset="-122"/>
            </a:endParaRPr>
          </a:p>
        </p:txBody>
      </p:sp>
      <p:sp>
        <p:nvSpPr>
          <p:cNvPr id="31" name="object 31"/>
          <p:cNvSpPr txBox="1"/>
          <p:nvPr/>
        </p:nvSpPr>
        <p:spPr>
          <a:xfrm>
            <a:off x="4768799" y="5340235"/>
            <a:ext cx="177800"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新宋体" panose="02010609030101010101" charset="-122"/>
                <a:cs typeface="新宋体" panose="02010609030101010101" charset="-122"/>
              </a:rPr>
              <a:t>是</a:t>
            </a:r>
            <a:endParaRPr sz="1200">
              <a:latin typeface="新宋体" panose="02010609030101010101" charset="-122"/>
              <a:cs typeface="新宋体" panose="02010609030101010101" charset="-122"/>
            </a:endParaRPr>
          </a:p>
        </p:txBody>
      </p:sp>
      <p:sp>
        <p:nvSpPr>
          <p:cNvPr id="32" name="object 32"/>
          <p:cNvSpPr txBox="1"/>
          <p:nvPr/>
        </p:nvSpPr>
        <p:spPr>
          <a:xfrm>
            <a:off x="3579685" y="5415153"/>
            <a:ext cx="177800"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新宋体" panose="02010609030101010101" charset="-122"/>
                <a:cs typeface="新宋体" panose="02010609030101010101" charset="-122"/>
              </a:rPr>
              <a:t>是</a:t>
            </a:r>
            <a:endParaRPr sz="1200">
              <a:latin typeface="新宋体" panose="02010609030101010101" charset="-122"/>
              <a:cs typeface="新宋体" panose="02010609030101010101" charset="-122"/>
            </a:endParaRPr>
          </a:p>
        </p:txBody>
      </p:sp>
      <p:sp>
        <p:nvSpPr>
          <p:cNvPr id="33" name="object 33"/>
          <p:cNvSpPr txBox="1"/>
          <p:nvPr/>
        </p:nvSpPr>
        <p:spPr>
          <a:xfrm>
            <a:off x="6720637" y="5340235"/>
            <a:ext cx="177800"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新宋体" panose="02010609030101010101" charset="-122"/>
                <a:cs typeface="新宋体" panose="02010609030101010101" charset="-122"/>
              </a:rPr>
              <a:t>是</a:t>
            </a:r>
            <a:endParaRPr sz="1200">
              <a:latin typeface="新宋体" panose="02010609030101010101" charset="-122"/>
              <a:cs typeface="新宋体" panose="02010609030101010101" charset="-122"/>
            </a:endParaRPr>
          </a:p>
        </p:txBody>
      </p:sp>
      <p:sp>
        <p:nvSpPr>
          <p:cNvPr id="34" name="object 34"/>
          <p:cNvSpPr txBox="1"/>
          <p:nvPr/>
        </p:nvSpPr>
        <p:spPr>
          <a:xfrm>
            <a:off x="8079905" y="5415153"/>
            <a:ext cx="177800"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新宋体" panose="02010609030101010101" charset="-122"/>
                <a:cs typeface="新宋体" panose="02010609030101010101" charset="-122"/>
              </a:rPr>
              <a:t>是</a:t>
            </a:r>
            <a:endParaRPr sz="1200">
              <a:latin typeface="新宋体" panose="02010609030101010101" charset="-122"/>
              <a:cs typeface="新宋体" panose="02010609030101010101" charset="-122"/>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4805" y="546900"/>
            <a:ext cx="16516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事故分</a:t>
            </a:r>
            <a:r>
              <a:rPr sz="3200" spc="5" dirty="0">
                <a:solidFill>
                  <a:srgbClr val="000000"/>
                </a:solidFill>
              </a:rPr>
              <a:t>类</a:t>
            </a:r>
            <a:endParaRPr sz="3200"/>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graphicFrame>
        <p:nvGraphicFramePr>
          <p:cNvPr id="3" name="object 3"/>
          <p:cNvGraphicFramePr>
            <a:graphicFrameLocks noGrp="1"/>
          </p:cNvGraphicFramePr>
          <p:nvPr/>
        </p:nvGraphicFramePr>
        <p:xfrm>
          <a:off x="643420" y="1868500"/>
          <a:ext cx="11171555" cy="3582035"/>
        </p:xfrm>
        <a:graphic>
          <a:graphicData uri="http://schemas.openxmlformats.org/drawingml/2006/table">
            <a:tbl>
              <a:tblPr firstRow="1" bandRow="1">
                <a:tableStyleId>{2D5ABB26-0587-4C30-8999-92F81FD0307C}</a:tableStyleId>
              </a:tblPr>
              <a:tblGrid>
                <a:gridCol w="2127885"/>
                <a:gridCol w="1804669"/>
                <a:gridCol w="3945254"/>
                <a:gridCol w="3274695"/>
              </a:tblGrid>
              <a:tr h="623570">
                <a:tc>
                  <a:txBody>
                    <a:bodyPr/>
                    <a:lstStyle/>
                    <a:p>
                      <a:pPr algn="ctr">
                        <a:lnSpc>
                          <a:spcPct val="100000"/>
                        </a:lnSpc>
                        <a:spcBef>
                          <a:spcPts val="325"/>
                        </a:spcBef>
                      </a:pPr>
                      <a:r>
                        <a:rPr sz="1600" b="1" dirty="0">
                          <a:solidFill>
                            <a:srgbClr val="FFFFFF"/>
                          </a:solidFill>
                          <a:latin typeface="微软雅黑" panose="020B0503020204020204" charset="-122"/>
                          <a:cs typeface="微软雅黑" panose="020B0503020204020204" charset="-122"/>
                        </a:rPr>
                        <a:t>事故等</a:t>
                      </a:r>
                      <a:r>
                        <a:rPr sz="1600" b="1" spc="-5" dirty="0">
                          <a:solidFill>
                            <a:srgbClr val="FFFFFF"/>
                          </a:solidFill>
                          <a:latin typeface="微软雅黑" panose="020B0503020204020204" charset="-122"/>
                          <a:cs typeface="微软雅黑" panose="020B0503020204020204" charset="-122"/>
                        </a:rPr>
                        <a:t>级</a:t>
                      </a:r>
                      <a:endParaRPr sz="1600">
                        <a:latin typeface="微软雅黑" panose="020B0503020204020204" charset="-122"/>
                        <a:cs typeface="微软雅黑" panose="020B0503020204020204" charset="-122"/>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solidFill>
                      <a:srgbClr val="005292"/>
                    </a:solidFill>
                  </a:tcPr>
                </a:tc>
                <a:tc>
                  <a:txBody>
                    <a:bodyPr/>
                    <a:lstStyle/>
                    <a:p>
                      <a:pPr algn="ctr">
                        <a:lnSpc>
                          <a:spcPct val="100000"/>
                        </a:lnSpc>
                        <a:spcBef>
                          <a:spcPts val="325"/>
                        </a:spcBef>
                      </a:pPr>
                      <a:r>
                        <a:rPr sz="1600" b="1" dirty="0">
                          <a:solidFill>
                            <a:srgbClr val="FFFFFF"/>
                          </a:solidFill>
                          <a:latin typeface="微软雅黑" panose="020B0503020204020204" charset="-122"/>
                          <a:cs typeface="微软雅黑" panose="020B0503020204020204" charset="-122"/>
                        </a:rPr>
                        <a:t>死亡人</a:t>
                      </a:r>
                      <a:r>
                        <a:rPr sz="1600" b="1" spc="-5" dirty="0">
                          <a:solidFill>
                            <a:srgbClr val="FFFFFF"/>
                          </a:solidFill>
                          <a:latin typeface="微软雅黑" panose="020B0503020204020204" charset="-122"/>
                          <a:cs typeface="微软雅黑" panose="020B0503020204020204" charset="-122"/>
                        </a:rPr>
                        <a:t>数</a:t>
                      </a:r>
                      <a:endParaRPr sz="1600">
                        <a:latin typeface="微软雅黑" panose="020B0503020204020204" charset="-122"/>
                        <a:cs typeface="微软雅黑" panose="020B0503020204020204" charset="-122"/>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solidFill>
                      <a:srgbClr val="005292"/>
                    </a:solidFill>
                  </a:tcPr>
                </a:tc>
                <a:tc>
                  <a:txBody>
                    <a:bodyPr/>
                    <a:lstStyle/>
                    <a:p>
                      <a:pPr algn="ctr">
                        <a:lnSpc>
                          <a:spcPct val="100000"/>
                        </a:lnSpc>
                        <a:spcBef>
                          <a:spcPts val="325"/>
                        </a:spcBef>
                      </a:pPr>
                      <a:r>
                        <a:rPr sz="1600" b="1" dirty="0">
                          <a:solidFill>
                            <a:srgbClr val="FFFFFF"/>
                          </a:solidFill>
                          <a:latin typeface="微软雅黑" panose="020B0503020204020204" charset="-122"/>
                          <a:cs typeface="微软雅黑" panose="020B0503020204020204" charset="-122"/>
                        </a:rPr>
                        <a:t>重伤人</a:t>
                      </a:r>
                      <a:r>
                        <a:rPr sz="1600" b="1" spc="-5" dirty="0">
                          <a:solidFill>
                            <a:srgbClr val="FFFFFF"/>
                          </a:solidFill>
                          <a:latin typeface="微软雅黑" panose="020B0503020204020204" charset="-122"/>
                          <a:cs typeface="微软雅黑" panose="020B0503020204020204" charset="-122"/>
                        </a:rPr>
                        <a:t>数</a:t>
                      </a:r>
                      <a:endParaRPr sz="1600">
                        <a:latin typeface="微软雅黑" panose="020B0503020204020204" charset="-122"/>
                        <a:cs typeface="微软雅黑" panose="020B0503020204020204" charset="-122"/>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solidFill>
                      <a:srgbClr val="005292"/>
                    </a:solidFill>
                  </a:tcPr>
                </a:tc>
                <a:tc>
                  <a:txBody>
                    <a:bodyPr/>
                    <a:lstStyle/>
                    <a:p>
                      <a:pPr algn="ctr">
                        <a:lnSpc>
                          <a:spcPct val="100000"/>
                        </a:lnSpc>
                        <a:spcBef>
                          <a:spcPts val="325"/>
                        </a:spcBef>
                      </a:pPr>
                      <a:r>
                        <a:rPr sz="1600" b="1" dirty="0">
                          <a:solidFill>
                            <a:srgbClr val="FFFFFF"/>
                          </a:solidFill>
                          <a:latin typeface="微软雅黑" panose="020B0503020204020204" charset="-122"/>
                          <a:cs typeface="微软雅黑" panose="020B0503020204020204" charset="-122"/>
                        </a:rPr>
                        <a:t>直接经济损</a:t>
                      </a:r>
                      <a:r>
                        <a:rPr sz="1600" b="1" spc="-5" dirty="0">
                          <a:solidFill>
                            <a:srgbClr val="FFFFFF"/>
                          </a:solidFill>
                          <a:latin typeface="微软雅黑" panose="020B0503020204020204" charset="-122"/>
                          <a:cs typeface="微软雅黑" panose="020B0503020204020204" charset="-122"/>
                        </a:rPr>
                        <a:t>失</a:t>
                      </a:r>
                      <a:endParaRPr sz="1600">
                        <a:latin typeface="微软雅黑" panose="020B0503020204020204" charset="-122"/>
                        <a:cs typeface="微软雅黑" panose="020B0503020204020204" charset="-122"/>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solidFill>
                      <a:srgbClr val="005292"/>
                    </a:solidFill>
                  </a:tcPr>
                </a:tc>
              </a:tr>
              <a:tr h="835025">
                <a:tc>
                  <a:txBody>
                    <a:bodyPr/>
                    <a:lstStyle/>
                    <a:p>
                      <a:pPr algn="ctr">
                        <a:lnSpc>
                          <a:spcPct val="100000"/>
                        </a:lnSpc>
                        <a:spcBef>
                          <a:spcPts val="175"/>
                        </a:spcBef>
                      </a:pPr>
                      <a:r>
                        <a:rPr sz="1600" b="1" dirty="0">
                          <a:solidFill>
                            <a:srgbClr val="333333"/>
                          </a:solidFill>
                          <a:latin typeface="微软雅黑" panose="020B0503020204020204" charset="-122"/>
                          <a:cs typeface="微软雅黑" panose="020B0503020204020204" charset="-122"/>
                        </a:rPr>
                        <a:t>特别重大事</a:t>
                      </a:r>
                      <a:r>
                        <a:rPr sz="1600" b="1" spc="-5" dirty="0">
                          <a:solidFill>
                            <a:srgbClr val="333333"/>
                          </a:solidFill>
                          <a:latin typeface="微软雅黑" panose="020B0503020204020204" charset="-122"/>
                          <a:cs typeface="微软雅黑" panose="020B0503020204020204" charset="-122"/>
                        </a:rPr>
                        <a:t>故</a:t>
                      </a:r>
                      <a:endParaRPr sz="1600">
                        <a:latin typeface="微软雅黑" panose="020B0503020204020204" charset="-122"/>
                        <a:cs typeface="微软雅黑" panose="020B0503020204020204" charset="-122"/>
                      </a:endParaRPr>
                    </a:p>
                  </a:txBody>
                  <a:tcPr marL="0" marR="0" marT="22225" marB="0">
                    <a:lnL w="12700">
                      <a:solidFill>
                        <a:srgbClr val="FFFFFF"/>
                      </a:solidFill>
                      <a:prstDash val="solid"/>
                    </a:lnL>
                    <a:lnR w="12700">
                      <a:solidFill>
                        <a:srgbClr val="FFFFFF"/>
                      </a:solidFill>
                      <a:prstDash val="solid"/>
                    </a:lnR>
                    <a:lnB w="12700">
                      <a:solidFill>
                        <a:srgbClr val="FFFFFF"/>
                      </a:solidFill>
                      <a:prstDash val="solid"/>
                    </a:lnB>
                    <a:solidFill>
                      <a:srgbClr val="CAD0DC"/>
                    </a:solidFill>
                  </a:tcPr>
                </a:tc>
                <a:tc>
                  <a:txBody>
                    <a:bodyPr/>
                    <a:lstStyle/>
                    <a:p>
                      <a:pPr algn="ctr">
                        <a:lnSpc>
                          <a:spcPct val="100000"/>
                        </a:lnSpc>
                        <a:spcBef>
                          <a:spcPts val="175"/>
                        </a:spcBef>
                      </a:pPr>
                      <a:r>
                        <a:rPr sz="1600" spc="-5" dirty="0">
                          <a:solidFill>
                            <a:srgbClr val="333333"/>
                          </a:solidFill>
                          <a:latin typeface="微软雅黑" panose="020B0503020204020204" charset="-122"/>
                          <a:cs typeface="微软雅黑" panose="020B0503020204020204" charset="-122"/>
                        </a:rPr>
                        <a:t>≥30人</a:t>
                      </a:r>
                      <a:endParaRPr sz="1600">
                        <a:latin typeface="微软雅黑" panose="020B0503020204020204" charset="-122"/>
                        <a:cs typeface="微软雅黑" panose="020B0503020204020204" charset="-122"/>
                      </a:endParaRPr>
                    </a:p>
                  </a:txBody>
                  <a:tcPr marL="0" marR="0" marT="22225" marB="0">
                    <a:lnL w="12700">
                      <a:solidFill>
                        <a:srgbClr val="FFFFFF"/>
                      </a:solidFill>
                      <a:prstDash val="solid"/>
                    </a:lnL>
                    <a:lnR w="12700">
                      <a:solidFill>
                        <a:srgbClr val="FFFFFF"/>
                      </a:solidFill>
                      <a:prstDash val="solid"/>
                    </a:lnR>
                    <a:lnB w="12700">
                      <a:solidFill>
                        <a:srgbClr val="FFFFFF"/>
                      </a:solidFill>
                      <a:prstDash val="solid"/>
                    </a:lnB>
                    <a:solidFill>
                      <a:srgbClr val="CAD0DC"/>
                    </a:solidFill>
                  </a:tcPr>
                </a:tc>
                <a:tc>
                  <a:txBody>
                    <a:bodyPr/>
                    <a:lstStyle/>
                    <a:p>
                      <a:pPr algn="ctr">
                        <a:lnSpc>
                          <a:spcPct val="100000"/>
                        </a:lnSpc>
                        <a:spcBef>
                          <a:spcPts val="175"/>
                        </a:spcBef>
                      </a:pPr>
                      <a:r>
                        <a:rPr sz="1600" spc="-5" dirty="0">
                          <a:solidFill>
                            <a:srgbClr val="333333"/>
                          </a:solidFill>
                          <a:latin typeface="微软雅黑" panose="020B0503020204020204" charset="-122"/>
                          <a:cs typeface="微软雅黑" panose="020B0503020204020204" charset="-122"/>
                        </a:rPr>
                        <a:t>≥100</a:t>
                      </a:r>
                      <a:r>
                        <a:rPr sz="1600" dirty="0">
                          <a:solidFill>
                            <a:srgbClr val="333333"/>
                          </a:solidFill>
                          <a:latin typeface="微软雅黑" panose="020B0503020204020204" charset="-122"/>
                          <a:cs typeface="微软雅黑" panose="020B0503020204020204" charset="-122"/>
                        </a:rPr>
                        <a:t>人以上重伤（包括急性工业中毒</a:t>
                      </a:r>
                      <a:r>
                        <a:rPr sz="1600" spc="-5" dirty="0">
                          <a:solidFill>
                            <a:srgbClr val="333333"/>
                          </a:solidFill>
                          <a:latin typeface="微软雅黑" panose="020B0503020204020204" charset="-122"/>
                          <a:cs typeface="微软雅黑" panose="020B0503020204020204" charset="-122"/>
                        </a:rPr>
                        <a:t>）</a:t>
                      </a:r>
                      <a:endParaRPr sz="1600">
                        <a:latin typeface="微软雅黑" panose="020B0503020204020204" charset="-122"/>
                        <a:cs typeface="微软雅黑" panose="020B0503020204020204" charset="-122"/>
                      </a:endParaRPr>
                    </a:p>
                  </a:txBody>
                  <a:tcPr marL="0" marR="0" marT="22225" marB="0">
                    <a:lnL w="12700">
                      <a:solidFill>
                        <a:srgbClr val="FFFFFF"/>
                      </a:solidFill>
                      <a:prstDash val="solid"/>
                    </a:lnL>
                    <a:lnR w="12700">
                      <a:solidFill>
                        <a:srgbClr val="FFFFFF"/>
                      </a:solidFill>
                      <a:prstDash val="solid"/>
                    </a:lnR>
                    <a:lnB w="12700">
                      <a:solidFill>
                        <a:srgbClr val="FFFFFF"/>
                      </a:solidFill>
                      <a:prstDash val="solid"/>
                    </a:lnB>
                    <a:solidFill>
                      <a:srgbClr val="CAD0DC"/>
                    </a:solidFill>
                  </a:tcPr>
                </a:tc>
                <a:tc>
                  <a:txBody>
                    <a:bodyPr/>
                    <a:lstStyle/>
                    <a:p>
                      <a:pPr algn="ctr">
                        <a:lnSpc>
                          <a:spcPct val="100000"/>
                        </a:lnSpc>
                        <a:spcBef>
                          <a:spcPts val="175"/>
                        </a:spcBef>
                      </a:pPr>
                      <a:r>
                        <a:rPr sz="1600" spc="-5" dirty="0">
                          <a:solidFill>
                            <a:srgbClr val="333333"/>
                          </a:solidFill>
                          <a:latin typeface="微软雅黑" panose="020B0503020204020204" charset="-122"/>
                          <a:cs typeface="微软雅黑" panose="020B0503020204020204" charset="-122"/>
                        </a:rPr>
                        <a:t>≥1</a:t>
                      </a:r>
                      <a:r>
                        <a:rPr sz="1600" dirty="0">
                          <a:solidFill>
                            <a:srgbClr val="333333"/>
                          </a:solidFill>
                          <a:latin typeface="微软雅黑" panose="020B0503020204020204" charset="-122"/>
                          <a:cs typeface="微软雅黑" panose="020B0503020204020204" charset="-122"/>
                        </a:rPr>
                        <a:t>亿元以</a:t>
                      </a:r>
                      <a:r>
                        <a:rPr sz="1600" spc="-5" dirty="0">
                          <a:solidFill>
                            <a:srgbClr val="333333"/>
                          </a:solidFill>
                          <a:latin typeface="微软雅黑" panose="020B0503020204020204" charset="-122"/>
                          <a:cs typeface="微软雅黑" panose="020B0503020204020204" charset="-122"/>
                        </a:rPr>
                        <a:t>上</a:t>
                      </a:r>
                      <a:endParaRPr sz="1600">
                        <a:latin typeface="微软雅黑" panose="020B0503020204020204" charset="-122"/>
                        <a:cs typeface="微软雅黑" panose="020B0503020204020204" charset="-122"/>
                      </a:endParaRPr>
                    </a:p>
                  </a:txBody>
                  <a:tcPr marL="0" marR="0" marT="22225" marB="0">
                    <a:lnL w="12700">
                      <a:solidFill>
                        <a:srgbClr val="FFFFFF"/>
                      </a:solidFill>
                      <a:prstDash val="solid"/>
                    </a:lnL>
                    <a:lnR w="12700">
                      <a:solidFill>
                        <a:srgbClr val="FFFFFF"/>
                      </a:solidFill>
                      <a:prstDash val="solid"/>
                    </a:lnR>
                    <a:lnB w="12700">
                      <a:solidFill>
                        <a:srgbClr val="FFFFFF"/>
                      </a:solidFill>
                      <a:prstDash val="solid"/>
                    </a:lnB>
                    <a:solidFill>
                      <a:srgbClr val="CAD0DC"/>
                    </a:solidFill>
                  </a:tcPr>
                </a:tc>
              </a:tr>
              <a:tr h="723887">
                <a:tc>
                  <a:txBody>
                    <a:bodyPr/>
                    <a:lstStyle/>
                    <a:p>
                      <a:pPr algn="ctr">
                        <a:lnSpc>
                          <a:spcPct val="100000"/>
                        </a:lnSpc>
                        <a:spcBef>
                          <a:spcPts val="325"/>
                        </a:spcBef>
                      </a:pPr>
                      <a:r>
                        <a:rPr sz="1600" b="1" dirty="0">
                          <a:solidFill>
                            <a:srgbClr val="333333"/>
                          </a:solidFill>
                          <a:latin typeface="微软雅黑" panose="020B0503020204020204" charset="-122"/>
                          <a:cs typeface="微软雅黑" panose="020B0503020204020204" charset="-122"/>
                        </a:rPr>
                        <a:t>特别重大事</a:t>
                      </a:r>
                      <a:r>
                        <a:rPr sz="1600" b="1" spc="-5" dirty="0">
                          <a:solidFill>
                            <a:srgbClr val="333333"/>
                          </a:solidFill>
                          <a:latin typeface="微软雅黑" panose="020B0503020204020204" charset="-122"/>
                          <a:cs typeface="微软雅黑" panose="020B0503020204020204" charset="-122"/>
                        </a:rPr>
                        <a:t>故</a:t>
                      </a:r>
                      <a:endParaRPr sz="1600">
                        <a:latin typeface="微软雅黑" panose="020B0503020204020204" charset="-122"/>
                        <a:cs typeface="微软雅黑" panose="020B0503020204020204" charset="-122"/>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9ED"/>
                    </a:solidFill>
                  </a:tcPr>
                </a:tc>
                <a:tc>
                  <a:txBody>
                    <a:bodyPr/>
                    <a:lstStyle/>
                    <a:p>
                      <a:pPr algn="ctr">
                        <a:lnSpc>
                          <a:spcPct val="100000"/>
                        </a:lnSpc>
                        <a:spcBef>
                          <a:spcPts val="325"/>
                        </a:spcBef>
                      </a:pPr>
                      <a:r>
                        <a:rPr sz="1600" spc="-5" dirty="0">
                          <a:solidFill>
                            <a:srgbClr val="333333"/>
                          </a:solidFill>
                          <a:latin typeface="微软雅黑" panose="020B0503020204020204" charset="-122"/>
                          <a:cs typeface="微软雅黑" panose="020B0503020204020204" charset="-122"/>
                        </a:rPr>
                        <a:t>10</a:t>
                      </a:r>
                      <a:r>
                        <a:rPr sz="1600" dirty="0">
                          <a:solidFill>
                            <a:srgbClr val="333333"/>
                          </a:solidFill>
                          <a:latin typeface="微软雅黑" panose="020B0503020204020204" charset="-122"/>
                          <a:cs typeface="微软雅黑" panose="020B0503020204020204" charset="-122"/>
                        </a:rPr>
                        <a:t>人</a:t>
                      </a:r>
                      <a:r>
                        <a:rPr sz="1600" spc="-5" dirty="0">
                          <a:solidFill>
                            <a:srgbClr val="333333"/>
                          </a:solidFill>
                          <a:latin typeface="微软雅黑" panose="020B0503020204020204" charset="-122"/>
                          <a:cs typeface="微软雅黑" panose="020B0503020204020204" charset="-122"/>
                        </a:rPr>
                        <a:t>~29人</a:t>
                      </a:r>
                      <a:endParaRPr sz="1600">
                        <a:latin typeface="微软雅黑" panose="020B0503020204020204" charset="-122"/>
                        <a:cs typeface="微软雅黑" panose="020B0503020204020204" charset="-122"/>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9ED"/>
                    </a:solidFill>
                  </a:tcPr>
                </a:tc>
                <a:tc>
                  <a:txBody>
                    <a:bodyPr/>
                    <a:lstStyle/>
                    <a:p>
                      <a:pPr algn="ctr">
                        <a:lnSpc>
                          <a:spcPct val="100000"/>
                        </a:lnSpc>
                        <a:spcBef>
                          <a:spcPts val="325"/>
                        </a:spcBef>
                      </a:pPr>
                      <a:r>
                        <a:rPr sz="1600" spc="-5" dirty="0">
                          <a:solidFill>
                            <a:srgbClr val="333333"/>
                          </a:solidFill>
                          <a:latin typeface="微软雅黑" panose="020B0503020204020204" charset="-122"/>
                          <a:cs typeface="微软雅黑" panose="020B0503020204020204" charset="-122"/>
                        </a:rPr>
                        <a:t>50</a:t>
                      </a:r>
                      <a:r>
                        <a:rPr sz="1600" dirty="0">
                          <a:solidFill>
                            <a:srgbClr val="333333"/>
                          </a:solidFill>
                          <a:latin typeface="微软雅黑" panose="020B0503020204020204" charset="-122"/>
                          <a:cs typeface="微软雅黑" panose="020B0503020204020204" charset="-122"/>
                        </a:rPr>
                        <a:t>人</a:t>
                      </a:r>
                      <a:r>
                        <a:rPr sz="1600" spc="-5" dirty="0">
                          <a:solidFill>
                            <a:srgbClr val="333333"/>
                          </a:solidFill>
                          <a:latin typeface="微软雅黑" panose="020B0503020204020204" charset="-122"/>
                          <a:cs typeface="微软雅黑" panose="020B0503020204020204" charset="-122"/>
                        </a:rPr>
                        <a:t>~99人</a:t>
                      </a:r>
                      <a:endParaRPr sz="1600">
                        <a:latin typeface="微软雅黑" panose="020B0503020204020204" charset="-122"/>
                        <a:cs typeface="微软雅黑" panose="020B0503020204020204" charset="-122"/>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9ED"/>
                    </a:solidFill>
                  </a:tcPr>
                </a:tc>
                <a:tc>
                  <a:txBody>
                    <a:bodyPr/>
                    <a:lstStyle/>
                    <a:p>
                      <a:pPr algn="ctr">
                        <a:lnSpc>
                          <a:spcPct val="100000"/>
                        </a:lnSpc>
                        <a:spcBef>
                          <a:spcPts val="325"/>
                        </a:spcBef>
                      </a:pPr>
                      <a:r>
                        <a:rPr sz="1600" spc="-5" dirty="0">
                          <a:solidFill>
                            <a:srgbClr val="333333"/>
                          </a:solidFill>
                          <a:latin typeface="微软雅黑" panose="020B0503020204020204" charset="-122"/>
                          <a:cs typeface="微软雅黑" panose="020B0503020204020204" charset="-122"/>
                        </a:rPr>
                        <a:t>5000</a:t>
                      </a:r>
                      <a:r>
                        <a:rPr sz="1600" dirty="0">
                          <a:solidFill>
                            <a:srgbClr val="333333"/>
                          </a:solidFill>
                          <a:latin typeface="微软雅黑" panose="020B0503020204020204" charset="-122"/>
                          <a:cs typeface="微软雅黑" panose="020B0503020204020204" charset="-122"/>
                        </a:rPr>
                        <a:t>万元</a:t>
                      </a:r>
                      <a:r>
                        <a:rPr sz="1600" spc="-5" dirty="0">
                          <a:solidFill>
                            <a:srgbClr val="333333"/>
                          </a:solidFill>
                          <a:latin typeface="微软雅黑" panose="020B0503020204020204" charset="-122"/>
                          <a:cs typeface="微软雅黑" panose="020B0503020204020204" charset="-122"/>
                        </a:rPr>
                        <a:t>~1</a:t>
                      </a:r>
                      <a:r>
                        <a:rPr sz="1600" dirty="0">
                          <a:solidFill>
                            <a:srgbClr val="333333"/>
                          </a:solidFill>
                          <a:latin typeface="微软雅黑" panose="020B0503020204020204" charset="-122"/>
                          <a:cs typeface="微软雅黑" panose="020B0503020204020204" charset="-122"/>
                        </a:rPr>
                        <a:t>亿</a:t>
                      </a:r>
                      <a:r>
                        <a:rPr sz="1600" spc="-5" dirty="0">
                          <a:solidFill>
                            <a:srgbClr val="333333"/>
                          </a:solidFill>
                          <a:latin typeface="微软雅黑" panose="020B0503020204020204" charset="-122"/>
                          <a:cs typeface="微软雅黑" panose="020B0503020204020204" charset="-122"/>
                        </a:rPr>
                        <a:t>元</a:t>
                      </a:r>
                      <a:endParaRPr sz="1600">
                        <a:latin typeface="微软雅黑" panose="020B0503020204020204" charset="-122"/>
                        <a:cs typeface="微软雅黑" panose="020B0503020204020204" charset="-122"/>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9ED"/>
                    </a:solidFill>
                  </a:tcPr>
                </a:tc>
              </a:tr>
              <a:tr h="774077">
                <a:tc>
                  <a:txBody>
                    <a:bodyPr/>
                    <a:lstStyle/>
                    <a:p>
                      <a:pPr algn="ctr">
                        <a:lnSpc>
                          <a:spcPct val="100000"/>
                        </a:lnSpc>
                        <a:spcBef>
                          <a:spcPts val="325"/>
                        </a:spcBef>
                      </a:pPr>
                      <a:r>
                        <a:rPr sz="1600" b="1" dirty="0">
                          <a:solidFill>
                            <a:srgbClr val="333333"/>
                          </a:solidFill>
                          <a:latin typeface="微软雅黑" panose="020B0503020204020204" charset="-122"/>
                          <a:cs typeface="微软雅黑" panose="020B0503020204020204" charset="-122"/>
                        </a:rPr>
                        <a:t>较大事</a:t>
                      </a:r>
                      <a:r>
                        <a:rPr sz="1600" b="1" spc="-5" dirty="0">
                          <a:solidFill>
                            <a:srgbClr val="333333"/>
                          </a:solidFill>
                          <a:latin typeface="微软雅黑" panose="020B0503020204020204" charset="-122"/>
                          <a:cs typeface="微软雅黑" panose="020B0503020204020204" charset="-122"/>
                        </a:rPr>
                        <a:t>故</a:t>
                      </a:r>
                      <a:endParaRPr sz="1600">
                        <a:latin typeface="微软雅黑" panose="020B0503020204020204" charset="-122"/>
                        <a:cs typeface="微软雅黑" panose="020B0503020204020204" charset="-122"/>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D0DC"/>
                    </a:solidFill>
                  </a:tcPr>
                </a:tc>
                <a:tc>
                  <a:txBody>
                    <a:bodyPr/>
                    <a:lstStyle/>
                    <a:p>
                      <a:pPr algn="ctr">
                        <a:lnSpc>
                          <a:spcPct val="100000"/>
                        </a:lnSpc>
                        <a:spcBef>
                          <a:spcPts val="325"/>
                        </a:spcBef>
                      </a:pPr>
                      <a:r>
                        <a:rPr sz="1600" spc="-5" dirty="0">
                          <a:solidFill>
                            <a:srgbClr val="333333"/>
                          </a:solidFill>
                          <a:latin typeface="微软雅黑" panose="020B0503020204020204" charset="-122"/>
                          <a:cs typeface="微软雅黑" panose="020B0503020204020204" charset="-122"/>
                        </a:rPr>
                        <a:t>3</a:t>
                      </a:r>
                      <a:r>
                        <a:rPr sz="1600" dirty="0">
                          <a:solidFill>
                            <a:srgbClr val="333333"/>
                          </a:solidFill>
                          <a:latin typeface="微软雅黑" panose="020B0503020204020204" charset="-122"/>
                          <a:cs typeface="微软雅黑" panose="020B0503020204020204" charset="-122"/>
                        </a:rPr>
                        <a:t>人</a:t>
                      </a:r>
                      <a:r>
                        <a:rPr sz="1600" spc="-5" dirty="0">
                          <a:solidFill>
                            <a:srgbClr val="333333"/>
                          </a:solidFill>
                          <a:latin typeface="微软雅黑" panose="020B0503020204020204" charset="-122"/>
                          <a:cs typeface="微软雅黑" panose="020B0503020204020204" charset="-122"/>
                        </a:rPr>
                        <a:t>~9人</a:t>
                      </a:r>
                      <a:endParaRPr sz="1600">
                        <a:latin typeface="微软雅黑" panose="020B0503020204020204" charset="-122"/>
                        <a:cs typeface="微软雅黑" panose="020B0503020204020204" charset="-122"/>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D0DC"/>
                    </a:solidFill>
                  </a:tcPr>
                </a:tc>
                <a:tc>
                  <a:txBody>
                    <a:bodyPr/>
                    <a:lstStyle/>
                    <a:p>
                      <a:pPr algn="ctr">
                        <a:lnSpc>
                          <a:spcPct val="100000"/>
                        </a:lnSpc>
                        <a:spcBef>
                          <a:spcPts val="325"/>
                        </a:spcBef>
                      </a:pPr>
                      <a:r>
                        <a:rPr sz="1600" spc="-5" dirty="0">
                          <a:solidFill>
                            <a:srgbClr val="333333"/>
                          </a:solidFill>
                          <a:latin typeface="微软雅黑" panose="020B0503020204020204" charset="-122"/>
                          <a:cs typeface="微软雅黑" panose="020B0503020204020204" charset="-122"/>
                        </a:rPr>
                        <a:t>10</a:t>
                      </a:r>
                      <a:r>
                        <a:rPr sz="1600" dirty="0">
                          <a:solidFill>
                            <a:srgbClr val="333333"/>
                          </a:solidFill>
                          <a:latin typeface="微软雅黑" panose="020B0503020204020204" charset="-122"/>
                          <a:cs typeface="微软雅黑" panose="020B0503020204020204" charset="-122"/>
                        </a:rPr>
                        <a:t>人</a:t>
                      </a:r>
                      <a:r>
                        <a:rPr sz="1600" spc="-5" dirty="0">
                          <a:solidFill>
                            <a:srgbClr val="333333"/>
                          </a:solidFill>
                          <a:latin typeface="微软雅黑" panose="020B0503020204020204" charset="-122"/>
                          <a:cs typeface="微软雅黑" panose="020B0503020204020204" charset="-122"/>
                        </a:rPr>
                        <a:t>~49人</a:t>
                      </a:r>
                      <a:endParaRPr sz="1600">
                        <a:latin typeface="微软雅黑" panose="020B0503020204020204" charset="-122"/>
                        <a:cs typeface="微软雅黑" panose="020B0503020204020204" charset="-122"/>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D0DC"/>
                    </a:solidFill>
                  </a:tcPr>
                </a:tc>
                <a:tc>
                  <a:txBody>
                    <a:bodyPr/>
                    <a:lstStyle/>
                    <a:p>
                      <a:pPr algn="ctr">
                        <a:lnSpc>
                          <a:spcPct val="100000"/>
                        </a:lnSpc>
                        <a:spcBef>
                          <a:spcPts val="325"/>
                        </a:spcBef>
                      </a:pPr>
                      <a:r>
                        <a:rPr sz="1600" spc="-5" dirty="0">
                          <a:solidFill>
                            <a:srgbClr val="333333"/>
                          </a:solidFill>
                          <a:latin typeface="微软雅黑" panose="020B0503020204020204" charset="-122"/>
                          <a:cs typeface="微软雅黑" panose="020B0503020204020204" charset="-122"/>
                        </a:rPr>
                        <a:t>1000</a:t>
                      </a:r>
                      <a:r>
                        <a:rPr sz="1600" dirty="0">
                          <a:solidFill>
                            <a:srgbClr val="333333"/>
                          </a:solidFill>
                          <a:latin typeface="微软雅黑" panose="020B0503020204020204" charset="-122"/>
                          <a:cs typeface="微软雅黑" panose="020B0503020204020204" charset="-122"/>
                        </a:rPr>
                        <a:t>万元</a:t>
                      </a:r>
                      <a:r>
                        <a:rPr sz="1600" spc="-5" dirty="0">
                          <a:solidFill>
                            <a:srgbClr val="333333"/>
                          </a:solidFill>
                          <a:latin typeface="微软雅黑" panose="020B0503020204020204" charset="-122"/>
                          <a:cs typeface="微软雅黑" panose="020B0503020204020204" charset="-122"/>
                        </a:rPr>
                        <a:t>~5000</a:t>
                      </a:r>
                      <a:r>
                        <a:rPr sz="1600" dirty="0">
                          <a:solidFill>
                            <a:srgbClr val="333333"/>
                          </a:solidFill>
                          <a:latin typeface="微软雅黑" panose="020B0503020204020204" charset="-122"/>
                          <a:cs typeface="微软雅黑" panose="020B0503020204020204" charset="-122"/>
                        </a:rPr>
                        <a:t>万</a:t>
                      </a:r>
                      <a:r>
                        <a:rPr sz="1600" spc="-5" dirty="0">
                          <a:solidFill>
                            <a:srgbClr val="333333"/>
                          </a:solidFill>
                          <a:latin typeface="微软雅黑" panose="020B0503020204020204" charset="-122"/>
                          <a:cs typeface="微软雅黑" panose="020B0503020204020204" charset="-122"/>
                        </a:rPr>
                        <a:t>元</a:t>
                      </a:r>
                      <a:endParaRPr sz="1600">
                        <a:latin typeface="微软雅黑" panose="020B0503020204020204" charset="-122"/>
                        <a:cs typeface="微软雅黑" panose="020B0503020204020204" charset="-122"/>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D0DC"/>
                    </a:solidFill>
                  </a:tcPr>
                </a:tc>
              </a:tr>
              <a:tr h="612775">
                <a:tc>
                  <a:txBody>
                    <a:bodyPr/>
                    <a:lstStyle/>
                    <a:p>
                      <a:pPr algn="ctr">
                        <a:lnSpc>
                          <a:spcPct val="100000"/>
                        </a:lnSpc>
                        <a:spcBef>
                          <a:spcPts val="325"/>
                        </a:spcBef>
                      </a:pPr>
                      <a:r>
                        <a:rPr sz="1600" b="1" dirty="0">
                          <a:solidFill>
                            <a:srgbClr val="333333"/>
                          </a:solidFill>
                          <a:latin typeface="微软雅黑" panose="020B0503020204020204" charset="-122"/>
                          <a:cs typeface="微软雅黑" panose="020B0503020204020204" charset="-122"/>
                        </a:rPr>
                        <a:t>一般事</a:t>
                      </a:r>
                      <a:r>
                        <a:rPr sz="1600" b="1" spc="-5" dirty="0">
                          <a:solidFill>
                            <a:srgbClr val="333333"/>
                          </a:solidFill>
                          <a:latin typeface="微软雅黑" panose="020B0503020204020204" charset="-122"/>
                          <a:cs typeface="微软雅黑" panose="020B0503020204020204" charset="-122"/>
                        </a:rPr>
                        <a:t>故</a:t>
                      </a:r>
                      <a:endParaRPr sz="1600">
                        <a:latin typeface="微软雅黑" panose="020B0503020204020204" charset="-122"/>
                        <a:cs typeface="微软雅黑" panose="020B0503020204020204" charset="-122"/>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9ED"/>
                    </a:solidFill>
                  </a:tcPr>
                </a:tc>
                <a:tc>
                  <a:txBody>
                    <a:bodyPr/>
                    <a:lstStyle/>
                    <a:p>
                      <a:pPr algn="ctr">
                        <a:lnSpc>
                          <a:spcPct val="100000"/>
                        </a:lnSpc>
                        <a:spcBef>
                          <a:spcPts val="325"/>
                        </a:spcBef>
                      </a:pPr>
                      <a:r>
                        <a:rPr sz="1600" spc="-5" dirty="0">
                          <a:solidFill>
                            <a:srgbClr val="333333"/>
                          </a:solidFill>
                          <a:latin typeface="微软雅黑" panose="020B0503020204020204" charset="-122"/>
                          <a:cs typeface="微软雅黑" panose="020B0503020204020204" charset="-122"/>
                        </a:rPr>
                        <a:t>&lt;3人</a:t>
                      </a:r>
                      <a:endParaRPr sz="1600">
                        <a:latin typeface="微软雅黑" panose="020B0503020204020204" charset="-122"/>
                        <a:cs typeface="微软雅黑" panose="020B0503020204020204" charset="-122"/>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9ED"/>
                    </a:solidFill>
                  </a:tcPr>
                </a:tc>
                <a:tc>
                  <a:txBody>
                    <a:bodyPr/>
                    <a:lstStyle/>
                    <a:p>
                      <a:pPr algn="ctr">
                        <a:lnSpc>
                          <a:spcPct val="100000"/>
                        </a:lnSpc>
                        <a:spcBef>
                          <a:spcPts val="325"/>
                        </a:spcBef>
                      </a:pPr>
                      <a:r>
                        <a:rPr sz="1600" spc="-5" dirty="0">
                          <a:solidFill>
                            <a:srgbClr val="333333"/>
                          </a:solidFill>
                          <a:latin typeface="微软雅黑" panose="020B0503020204020204" charset="-122"/>
                          <a:cs typeface="微软雅黑" panose="020B0503020204020204" charset="-122"/>
                        </a:rPr>
                        <a:t>&lt;10人</a:t>
                      </a:r>
                      <a:endParaRPr sz="1600">
                        <a:latin typeface="微软雅黑" panose="020B0503020204020204" charset="-122"/>
                        <a:cs typeface="微软雅黑" panose="020B0503020204020204" charset="-122"/>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9ED"/>
                    </a:solidFill>
                  </a:tcPr>
                </a:tc>
                <a:tc>
                  <a:txBody>
                    <a:bodyPr/>
                    <a:lstStyle/>
                    <a:p>
                      <a:pPr algn="ctr">
                        <a:lnSpc>
                          <a:spcPct val="100000"/>
                        </a:lnSpc>
                        <a:spcBef>
                          <a:spcPts val="325"/>
                        </a:spcBef>
                      </a:pPr>
                      <a:r>
                        <a:rPr sz="1600" spc="-5" dirty="0">
                          <a:solidFill>
                            <a:srgbClr val="333333"/>
                          </a:solidFill>
                          <a:latin typeface="微软雅黑" panose="020B0503020204020204" charset="-122"/>
                          <a:cs typeface="微软雅黑" panose="020B0503020204020204" charset="-122"/>
                        </a:rPr>
                        <a:t>&lt;1000</a:t>
                      </a:r>
                      <a:r>
                        <a:rPr sz="1600" dirty="0">
                          <a:solidFill>
                            <a:srgbClr val="333333"/>
                          </a:solidFill>
                          <a:latin typeface="微软雅黑" panose="020B0503020204020204" charset="-122"/>
                          <a:cs typeface="微软雅黑" panose="020B0503020204020204" charset="-122"/>
                        </a:rPr>
                        <a:t>万</a:t>
                      </a:r>
                      <a:r>
                        <a:rPr sz="1600" spc="-5" dirty="0">
                          <a:solidFill>
                            <a:srgbClr val="333333"/>
                          </a:solidFill>
                          <a:latin typeface="微软雅黑" panose="020B0503020204020204" charset="-122"/>
                          <a:cs typeface="微软雅黑" panose="020B0503020204020204" charset="-122"/>
                        </a:rPr>
                        <a:t>元</a:t>
                      </a:r>
                      <a:endParaRPr sz="1600">
                        <a:latin typeface="微软雅黑" panose="020B0503020204020204" charset="-122"/>
                        <a:cs typeface="微软雅黑" panose="020B0503020204020204" charset="-122"/>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9ED"/>
                    </a:solidFill>
                  </a:tcPr>
                </a:tc>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4805" y="546900"/>
            <a:ext cx="6934834"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其他负责人和安全管理人员履责不到</a:t>
            </a:r>
            <a:r>
              <a:rPr sz="3200" spc="5" dirty="0">
                <a:solidFill>
                  <a:srgbClr val="000000"/>
                </a:solidFill>
              </a:rPr>
              <a:t>位</a:t>
            </a:r>
            <a:endParaRPr sz="3200"/>
          </a:p>
        </p:txBody>
      </p:sp>
      <p:sp>
        <p:nvSpPr>
          <p:cNvPr id="3" name="object 3"/>
          <p:cNvSpPr/>
          <p:nvPr/>
        </p:nvSpPr>
        <p:spPr>
          <a:xfrm>
            <a:off x="327659" y="1408175"/>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solidFill>
            <a:srgbClr val="0066CC"/>
          </a:solidFill>
        </p:spPr>
        <p:txBody>
          <a:bodyPr wrap="square" lIns="0" tIns="0" rIns="0" bIns="0" rtlCol="0"/>
          <a:lstStyle/>
          <a:p/>
        </p:txBody>
      </p:sp>
      <p:sp>
        <p:nvSpPr>
          <p:cNvPr id="4" name="object 4"/>
          <p:cNvSpPr/>
          <p:nvPr/>
        </p:nvSpPr>
        <p:spPr>
          <a:xfrm>
            <a:off x="1242060" y="2322576"/>
            <a:ext cx="347980" cy="349250"/>
          </a:xfrm>
          <a:custGeom>
            <a:avLst/>
            <a:gdLst/>
            <a:ahLst/>
            <a:cxnLst/>
            <a:rect l="l" t="t" r="r" b="b"/>
            <a:pathLst>
              <a:path w="347980" h="349250">
                <a:moveTo>
                  <a:pt x="0" y="0"/>
                </a:moveTo>
                <a:lnTo>
                  <a:pt x="347472" y="0"/>
                </a:lnTo>
                <a:lnTo>
                  <a:pt x="347472" y="348995"/>
                </a:lnTo>
                <a:lnTo>
                  <a:pt x="0" y="348995"/>
                </a:lnTo>
                <a:lnTo>
                  <a:pt x="0" y="0"/>
                </a:lnTo>
                <a:close/>
              </a:path>
            </a:pathLst>
          </a:custGeom>
          <a:solidFill>
            <a:srgbClr val="D9D9D9"/>
          </a:solidFill>
        </p:spPr>
        <p:txBody>
          <a:bodyPr wrap="square" lIns="0" tIns="0" rIns="0" bIns="0" rtlCol="0"/>
          <a:lstStyle/>
          <a:p/>
        </p:txBody>
      </p:sp>
      <p:sp>
        <p:nvSpPr>
          <p:cNvPr id="5" name="object 5"/>
          <p:cNvSpPr/>
          <p:nvPr/>
        </p:nvSpPr>
        <p:spPr>
          <a:xfrm>
            <a:off x="7281671" y="1138427"/>
            <a:ext cx="4869180" cy="271780"/>
          </a:xfrm>
          <a:custGeom>
            <a:avLst/>
            <a:gdLst/>
            <a:ahLst/>
            <a:cxnLst/>
            <a:rect l="l" t="t" r="r" b="b"/>
            <a:pathLst>
              <a:path w="4869180" h="271780">
                <a:moveTo>
                  <a:pt x="0" y="0"/>
                </a:moveTo>
                <a:lnTo>
                  <a:pt x="4869180" y="0"/>
                </a:lnTo>
                <a:lnTo>
                  <a:pt x="4869180" y="271272"/>
                </a:lnTo>
                <a:lnTo>
                  <a:pt x="0" y="271272"/>
                </a:lnTo>
                <a:lnTo>
                  <a:pt x="0" y="0"/>
                </a:lnTo>
                <a:close/>
              </a:path>
            </a:pathLst>
          </a:custGeom>
          <a:solidFill>
            <a:srgbClr val="0066CC"/>
          </a:solidFill>
        </p:spPr>
        <p:txBody>
          <a:bodyPr wrap="square" lIns="0" tIns="0" rIns="0" bIns="0" rtlCol="0"/>
          <a:lstStyle/>
          <a:p/>
        </p:txBody>
      </p:sp>
      <p:sp>
        <p:nvSpPr>
          <p:cNvPr id="6" name="object 6"/>
          <p:cNvSpPr/>
          <p:nvPr/>
        </p:nvSpPr>
        <p:spPr>
          <a:xfrm>
            <a:off x="6932676" y="1409700"/>
            <a:ext cx="349250" cy="347980"/>
          </a:xfrm>
          <a:custGeom>
            <a:avLst/>
            <a:gdLst/>
            <a:ahLst/>
            <a:cxnLst/>
            <a:rect l="l" t="t" r="r" b="b"/>
            <a:pathLst>
              <a:path w="349250" h="347980">
                <a:moveTo>
                  <a:pt x="0" y="0"/>
                </a:moveTo>
                <a:lnTo>
                  <a:pt x="348996" y="0"/>
                </a:lnTo>
                <a:lnTo>
                  <a:pt x="348996" y="347472"/>
                </a:lnTo>
                <a:lnTo>
                  <a:pt x="0" y="347472"/>
                </a:lnTo>
                <a:lnTo>
                  <a:pt x="0" y="0"/>
                </a:lnTo>
                <a:close/>
              </a:path>
            </a:pathLst>
          </a:custGeom>
          <a:solidFill>
            <a:srgbClr val="D9D9D9"/>
          </a:solidFill>
        </p:spPr>
        <p:txBody>
          <a:bodyPr wrap="square" lIns="0" tIns="0" rIns="0" bIns="0" rtlCol="0"/>
          <a:lstStyle/>
          <a:p/>
        </p:txBody>
      </p:sp>
      <p:sp>
        <p:nvSpPr>
          <p:cNvPr id="7" name="object 7"/>
          <p:cNvSpPr txBox="1"/>
          <p:nvPr/>
        </p:nvSpPr>
        <p:spPr>
          <a:xfrm>
            <a:off x="1387627" y="1556537"/>
            <a:ext cx="7273925" cy="514350"/>
          </a:xfrm>
          <a:prstGeom prst="rect">
            <a:avLst/>
          </a:prstGeom>
        </p:spPr>
        <p:txBody>
          <a:bodyPr vert="horz" wrap="square" lIns="0" tIns="13335" rIns="0" bIns="0" rtlCol="0">
            <a:spAutoFit/>
          </a:bodyPr>
          <a:lstStyle/>
          <a:p>
            <a:pPr marL="12700">
              <a:lnSpc>
                <a:spcPct val="100000"/>
              </a:lnSpc>
              <a:spcBef>
                <a:spcPts val="105"/>
              </a:spcBef>
            </a:pPr>
            <a:r>
              <a:rPr sz="3200" b="1" spc="-5" dirty="0">
                <a:latin typeface="Arial" panose="020B0604020202020204"/>
                <a:cs typeface="Arial" panose="020B0604020202020204"/>
              </a:rPr>
              <a:t>4.</a:t>
            </a:r>
            <a:r>
              <a:rPr sz="3200" b="1" dirty="0">
                <a:latin typeface="微软雅黑" panose="020B0503020204020204" charset="-122"/>
                <a:cs typeface="微软雅黑" panose="020B0503020204020204" charset="-122"/>
              </a:rPr>
              <a:t>其他负责人和安全管理人员履责不到</a:t>
            </a:r>
            <a:r>
              <a:rPr sz="3200" b="1" spc="5" dirty="0">
                <a:latin typeface="微软雅黑" panose="020B0503020204020204" charset="-122"/>
                <a:cs typeface="微软雅黑" panose="020B0503020204020204" charset="-122"/>
              </a:rPr>
              <a:t>位</a:t>
            </a:r>
            <a:endParaRPr sz="3200">
              <a:latin typeface="微软雅黑" panose="020B0503020204020204" charset="-122"/>
              <a:cs typeface="微软雅黑" panose="020B0503020204020204" charset="-122"/>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
        <p:nvSpPr>
          <p:cNvPr id="8" name="object 8"/>
          <p:cNvSpPr txBox="1"/>
          <p:nvPr/>
        </p:nvSpPr>
        <p:spPr>
          <a:xfrm>
            <a:off x="863117" y="2340686"/>
            <a:ext cx="10693400" cy="3508375"/>
          </a:xfrm>
          <a:prstGeom prst="rect">
            <a:avLst/>
          </a:prstGeom>
        </p:spPr>
        <p:txBody>
          <a:bodyPr vert="horz" wrap="square" lIns="0" tIns="12700" rIns="0" bIns="0" rtlCol="0">
            <a:spAutoFit/>
          </a:bodyPr>
          <a:lstStyle/>
          <a:p>
            <a:pPr marL="817245">
              <a:lnSpc>
                <a:spcPct val="100000"/>
              </a:lnSpc>
              <a:spcBef>
                <a:spcPts val="100"/>
              </a:spcBef>
            </a:pPr>
            <a:r>
              <a:rPr sz="1800" b="1" dirty="0">
                <a:solidFill>
                  <a:srgbClr val="333333"/>
                </a:solidFill>
                <a:latin typeface="楷体" panose="02010609060101010101" charset="-122"/>
                <a:cs typeface="楷体" panose="02010609060101010101" charset="-122"/>
              </a:rPr>
              <a:t>新安全生产</a:t>
            </a:r>
            <a:r>
              <a:rPr sz="1800" b="1" spc="-10" dirty="0">
                <a:solidFill>
                  <a:srgbClr val="333333"/>
                </a:solidFill>
                <a:latin typeface="楷体" panose="02010609060101010101" charset="-122"/>
                <a:cs typeface="楷体" panose="02010609060101010101" charset="-122"/>
              </a:rPr>
              <a:t>法</a:t>
            </a:r>
            <a:r>
              <a:rPr sz="1800" b="1" spc="5" dirty="0">
                <a:solidFill>
                  <a:srgbClr val="333333"/>
                </a:solidFill>
                <a:latin typeface="楷体" panose="02010609060101010101" charset="-122"/>
                <a:cs typeface="楷体" panose="02010609060101010101" charset="-122"/>
              </a:rPr>
              <a:t> </a:t>
            </a:r>
            <a:r>
              <a:rPr sz="1800" b="1" dirty="0">
                <a:solidFill>
                  <a:srgbClr val="333333"/>
                </a:solidFill>
                <a:latin typeface="楷体" panose="02010609060101010101" charset="-122"/>
                <a:cs typeface="楷体" panose="02010609060101010101" charset="-122"/>
              </a:rPr>
              <a:t>第九十六</a:t>
            </a:r>
            <a:r>
              <a:rPr sz="1800" b="1" spc="-10" dirty="0">
                <a:solidFill>
                  <a:srgbClr val="333333"/>
                </a:solidFill>
                <a:latin typeface="楷体" panose="02010609060101010101" charset="-122"/>
                <a:cs typeface="楷体" panose="02010609060101010101" charset="-122"/>
              </a:rPr>
              <a:t>条</a:t>
            </a:r>
            <a:endParaRPr sz="1800">
              <a:latin typeface="楷体" panose="02010609060101010101" charset="-122"/>
              <a:cs typeface="楷体" panose="02010609060101010101" charset="-122"/>
            </a:endParaRPr>
          </a:p>
          <a:p>
            <a:pPr>
              <a:lnSpc>
                <a:spcPct val="100000"/>
              </a:lnSpc>
            </a:pPr>
            <a:endParaRPr sz="1800">
              <a:latin typeface="Times New Roman" panose="02020603050405020304"/>
              <a:cs typeface="Times New Roman" panose="02020603050405020304"/>
            </a:endParaRPr>
          </a:p>
          <a:p>
            <a:pPr>
              <a:lnSpc>
                <a:spcPct val="100000"/>
              </a:lnSpc>
              <a:spcBef>
                <a:spcPts val="40"/>
              </a:spcBef>
            </a:pPr>
            <a:endParaRPr sz="2600">
              <a:latin typeface="Times New Roman" panose="02020603050405020304"/>
              <a:cs typeface="Times New Roman" panose="02020603050405020304"/>
            </a:endParaRPr>
          </a:p>
          <a:p>
            <a:pPr marL="12700" marR="309880">
              <a:lnSpc>
                <a:spcPct val="100000"/>
              </a:lnSpc>
            </a:pPr>
            <a:r>
              <a:rPr sz="2400" b="1" dirty="0">
                <a:solidFill>
                  <a:srgbClr val="C00000"/>
                </a:solidFill>
                <a:latin typeface="微软雅黑" panose="020B0503020204020204" charset="-122"/>
                <a:cs typeface="微软雅黑" panose="020B0503020204020204" charset="-122"/>
              </a:rPr>
              <a:t>首次发现：</a:t>
            </a:r>
            <a:r>
              <a:rPr sz="2400" dirty="0">
                <a:solidFill>
                  <a:srgbClr val="333333"/>
                </a:solidFill>
                <a:latin typeface="微软雅黑" panose="020B0503020204020204" charset="-122"/>
                <a:cs typeface="微软雅黑" panose="020B0503020204020204" charset="-122"/>
              </a:rPr>
              <a:t>生产经营单位的其他负责人和安全生产管理人员未履行本法规定的 安全生产管理职责的责令限期改正，处一万元以上三万元以下的罚款；</a:t>
            </a:r>
            <a:endParaRPr sz="2400">
              <a:latin typeface="微软雅黑" panose="020B0503020204020204" charset="-122"/>
              <a:cs typeface="微软雅黑" panose="020B0503020204020204" charset="-122"/>
            </a:endParaRPr>
          </a:p>
          <a:p>
            <a:pPr>
              <a:lnSpc>
                <a:spcPct val="100000"/>
              </a:lnSpc>
              <a:spcBef>
                <a:spcPts val="5"/>
              </a:spcBef>
            </a:pPr>
            <a:endParaRPr sz="2500">
              <a:latin typeface="Times New Roman" panose="02020603050405020304"/>
              <a:cs typeface="Times New Roman" panose="02020603050405020304"/>
            </a:endParaRPr>
          </a:p>
          <a:p>
            <a:pPr marL="12700" marR="5080">
              <a:lnSpc>
                <a:spcPct val="100000"/>
              </a:lnSpc>
            </a:pPr>
            <a:r>
              <a:rPr sz="2400" b="1" dirty="0">
                <a:solidFill>
                  <a:srgbClr val="C00000"/>
                </a:solidFill>
                <a:latin typeface="微软雅黑" panose="020B0503020204020204" charset="-122"/>
                <a:cs typeface="微软雅黑" panose="020B0503020204020204" charset="-122"/>
              </a:rPr>
              <a:t>导致事故：</a:t>
            </a:r>
            <a:r>
              <a:rPr sz="2400" dirty="0">
                <a:solidFill>
                  <a:srgbClr val="333333"/>
                </a:solidFill>
                <a:latin typeface="微软雅黑" panose="020B0503020204020204" charset="-122"/>
                <a:cs typeface="微软雅黑" panose="020B0503020204020204" charset="-122"/>
              </a:rPr>
              <a:t>导致发生生产安全事故的，暂停或者吊销其与安全生产有关的资格， 并处上一年年收入百分之二十以上百分之五十以下的罚款；</a:t>
            </a:r>
            <a:endParaRPr sz="2400">
              <a:latin typeface="微软雅黑" panose="020B0503020204020204" charset="-122"/>
              <a:cs typeface="微软雅黑" panose="020B0503020204020204" charset="-122"/>
            </a:endParaRPr>
          </a:p>
          <a:p>
            <a:pPr>
              <a:lnSpc>
                <a:spcPct val="100000"/>
              </a:lnSpc>
              <a:spcBef>
                <a:spcPts val="5"/>
              </a:spcBef>
            </a:pPr>
            <a:endParaRPr sz="2500">
              <a:latin typeface="Times New Roman" panose="02020603050405020304"/>
              <a:cs typeface="Times New Roman" panose="02020603050405020304"/>
            </a:endParaRPr>
          </a:p>
          <a:p>
            <a:pPr marL="12700">
              <a:lnSpc>
                <a:spcPct val="100000"/>
              </a:lnSpc>
            </a:pPr>
            <a:r>
              <a:rPr sz="2400" b="1" dirty="0">
                <a:solidFill>
                  <a:srgbClr val="C00000"/>
                </a:solidFill>
                <a:latin typeface="微软雅黑" panose="020B0503020204020204" charset="-122"/>
                <a:cs typeface="微软雅黑" panose="020B0503020204020204" charset="-122"/>
              </a:rPr>
              <a:t>构成犯罪的：</a:t>
            </a:r>
            <a:r>
              <a:rPr sz="2400" dirty="0">
                <a:solidFill>
                  <a:srgbClr val="333333"/>
                </a:solidFill>
                <a:latin typeface="微软雅黑" panose="020B0503020204020204" charset="-122"/>
                <a:cs typeface="微软雅黑" panose="020B0503020204020204" charset="-122"/>
              </a:rPr>
              <a:t>依照刑法有关规定追究刑事责任。</a:t>
            </a:r>
            <a:endParaRPr sz="2400">
              <a:latin typeface="微软雅黑" panose="020B0503020204020204" charset="-122"/>
              <a:cs typeface="微软雅黑" panose="020B0503020204020204" charset="-122"/>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67284" y="269747"/>
            <a:ext cx="914400" cy="914400"/>
          </a:xfrm>
          <a:custGeom>
            <a:avLst/>
            <a:gdLst/>
            <a:ahLst/>
            <a:cxnLst/>
            <a:rect l="l" t="t" r="r" b="b"/>
            <a:pathLst>
              <a:path w="914400" h="914400">
                <a:moveTo>
                  <a:pt x="0" y="0"/>
                </a:moveTo>
                <a:lnTo>
                  <a:pt x="914400" y="0"/>
                </a:lnTo>
                <a:lnTo>
                  <a:pt x="914400" y="914399"/>
                </a:lnTo>
                <a:lnTo>
                  <a:pt x="0" y="914399"/>
                </a:lnTo>
                <a:lnTo>
                  <a:pt x="0" y="0"/>
                </a:lnTo>
                <a:close/>
              </a:path>
            </a:pathLst>
          </a:custGeom>
          <a:solidFill>
            <a:srgbClr val="146288"/>
          </a:solidFill>
        </p:spPr>
        <p:txBody>
          <a:bodyPr wrap="square" lIns="0" tIns="0" rIns="0" bIns="0" rtlCol="0"/>
          <a:lstStyle/>
          <a:p/>
        </p:txBody>
      </p:sp>
      <p:sp>
        <p:nvSpPr>
          <p:cNvPr id="3" name="object 3"/>
          <p:cNvSpPr/>
          <p:nvPr/>
        </p:nvSpPr>
        <p:spPr>
          <a:xfrm>
            <a:off x="1281683" y="1184147"/>
            <a:ext cx="349250" cy="347980"/>
          </a:xfrm>
          <a:custGeom>
            <a:avLst/>
            <a:gdLst/>
            <a:ahLst/>
            <a:cxnLst/>
            <a:rect l="l" t="t" r="r" b="b"/>
            <a:pathLst>
              <a:path w="349250" h="347980">
                <a:moveTo>
                  <a:pt x="0" y="0"/>
                </a:moveTo>
                <a:lnTo>
                  <a:pt x="348996" y="0"/>
                </a:lnTo>
                <a:lnTo>
                  <a:pt x="348996" y="347471"/>
                </a:lnTo>
                <a:lnTo>
                  <a:pt x="0" y="347471"/>
                </a:lnTo>
                <a:lnTo>
                  <a:pt x="0" y="0"/>
                </a:lnTo>
                <a:close/>
              </a:path>
            </a:pathLst>
          </a:custGeom>
          <a:solidFill>
            <a:srgbClr val="D9D9D9"/>
          </a:solidFill>
        </p:spPr>
        <p:txBody>
          <a:bodyPr wrap="square" lIns="0" tIns="0" rIns="0" bIns="0" rtlCol="0"/>
          <a:lstStyle/>
          <a:p/>
        </p:txBody>
      </p:sp>
      <p:sp>
        <p:nvSpPr>
          <p:cNvPr id="4" name="object 4"/>
          <p:cNvSpPr/>
          <p:nvPr/>
        </p:nvSpPr>
        <p:spPr>
          <a:xfrm>
            <a:off x="7321295" y="0"/>
            <a:ext cx="4871085" cy="271780"/>
          </a:xfrm>
          <a:custGeom>
            <a:avLst/>
            <a:gdLst/>
            <a:ahLst/>
            <a:cxnLst/>
            <a:rect l="l" t="t" r="r" b="b"/>
            <a:pathLst>
              <a:path w="4871084" h="271780">
                <a:moveTo>
                  <a:pt x="0" y="0"/>
                </a:moveTo>
                <a:lnTo>
                  <a:pt x="4870704" y="0"/>
                </a:lnTo>
                <a:lnTo>
                  <a:pt x="4870704" y="271272"/>
                </a:lnTo>
                <a:lnTo>
                  <a:pt x="0" y="271272"/>
                </a:lnTo>
                <a:lnTo>
                  <a:pt x="0" y="0"/>
                </a:lnTo>
                <a:close/>
              </a:path>
            </a:pathLst>
          </a:custGeom>
          <a:solidFill>
            <a:srgbClr val="146288"/>
          </a:solidFill>
        </p:spPr>
        <p:txBody>
          <a:bodyPr wrap="square" lIns="0" tIns="0" rIns="0" bIns="0" rtlCol="0"/>
          <a:lstStyle/>
          <a:p/>
        </p:txBody>
      </p:sp>
      <p:sp>
        <p:nvSpPr>
          <p:cNvPr id="5" name="object 5"/>
          <p:cNvSpPr/>
          <p:nvPr/>
        </p:nvSpPr>
        <p:spPr>
          <a:xfrm>
            <a:off x="6973823" y="271272"/>
            <a:ext cx="347980" cy="347980"/>
          </a:xfrm>
          <a:custGeom>
            <a:avLst/>
            <a:gdLst/>
            <a:ahLst/>
            <a:cxnLst/>
            <a:rect l="l" t="t" r="r" b="b"/>
            <a:pathLst>
              <a:path w="347979" h="347980">
                <a:moveTo>
                  <a:pt x="0" y="0"/>
                </a:moveTo>
                <a:lnTo>
                  <a:pt x="347472" y="0"/>
                </a:lnTo>
                <a:lnTo>
                  <a:pt x="347472" y="347471"/>
                </a:lnTo>
                <a:lnTo>
                  <a:pt x="0" y="347471"/>
                </a:lnTo>
                <a:lnTo>
                  <a:pt x="0" y="0"/>
                </a:lnTo>
                <a:close/>
              </a:path>
            </a:pathLst>
          </a:custGeom>
          <a:solidFill>
            <a:srgbClr val="D9D9D9"/>
          </a:solidFill>
        </p:spPr>
        <p:txBody>
          <a:bodyPr wrap="square" lIns="0" tIns="0" rIns="0" bIns="0" rtlCol="0"/>
          <a:lstStyle/>
          <a:p/>
        </p:txBody>
      </p:sp>
      <p:sp>
        <p:nvSpPr>
          <p:cNvPr id="6" name="object 6"/>
          <p:cNvSpPr txBox="1">
            <a:spLocks noGrp="1"/>
          </p:cNvSpPr>
          <p:nvPr>
            <p:ph type="title"/>
          </p:nvPr>
        </p:nvSpPr>
        <p:spPr>
          <a:xfrm>
            <a:off x="1428114" y="417830"/>
            <a:ext cx="6461125" cy="514350"/>
          </a:xfrm>
          <a:prstGeom prst="rect">
            <a:avLst/>
          </a:prstGeom>
        </p:spPr>
        <p:txBody>
          <a:bodyPr vert="horz" wrap="square" lIns="0" tIns="13335" rIns="0" bIns="0" rtlCol="0">
            <a:spAutoFit/>
          </a:bodyPr>
          <a:lstStyle/>
          <a:p>
            <a:pPr marL="12700">
              <a:lnSpc>
                <a:spcPct val="100000"/>
              </a:lnSpc>
              <a:spcBef>
                <a:spcPts val="105"/>
              </a:spcBef>
            </a:pPr>
            <a:r>
              <a:rPr sz="3200" spc="-5" dirty="0">
                <a:solidFill>
                  <a:srgbClr val="000000"/>
                </a:solidFill>
                <a:latin typeface="Arial" panose="020B0604020202020204"/>
                <a:cs typeface="Arial" panose="020B0604020202020204"/>
              </a:rPr>
              <a:t>5.</a:t>
            </a:r>
            <a:r>
              <a:rPr sz="3200" dirty="0">
                <a:solidFill>
                  <a:srgbClr val="000000"/>
                </a:solidFill>
              </a:rPr>
              <a:t>企业安全生产违法行为处罚（一</a:t>
            </a:r>
            <a:r>
              <a:rPr sz="3200" spc="5" dirty="0">
                <a:solidFill>
                  <a:srgbClr val="000000"/>
                </a:solidFill>
              </a:rPr>
              <a:t>）</a:t>
            </a:r>
            <a:endParaRPr sz="3200">
              <a:latin typeface="Arial" panose="020B0604020202020204"/>
              <a:cs typeface="Arial" panose="020B0604020202020204"/>
            </a:endParaRPr>
          </a:p>
        </p:txBody>
      </p:sp>
      <p:sp>
        <p:nvSpPr>
          <p:cNvPr id="7" name="object 7"/>
          <p:cNvSpPr txBox="1"/>
          <p:nvPr/>
        </p:nvSpPr>
        <p:spPr>
          <a:xfrm>
            <a:off x="1189355" y="1201978"/>
            <a:ext cx="9880600" cy="1392555"/>
          </a:xfrm>
          <a:prstGeom prst="rect">
            <a:avLst/>
          </a:prstGeom>
        </p:spPr>
        <p:txBody>
          <a:bodyPr vert="horz" wrap="square" lIns="0" tIns="12700" rIns="0" bIns="0" rtlCol="0">
            <a:spAutoFit/>
          </a:bodyPr>
          <a:lstStyle/>
          <a:p>
            <a:pPr marL="532130">
              <a:lnSpc>
                <a:spcPct val="100000"/>
              </a:lnSpc>
              <a:spcBef>
                <a:spcPts val="100"/>
              </a:spcBef>
            </a:pPr>
            <a:r>
              <a:rPr sz="1800" b="1" dirty="0">
                <a:solidFill>
                  <a:srgbClr val="333333"/>
                </a:solidFill>
                <a:latin typeface="楷体" panose="02010609060101010101" charset="-122"/>
                <a:cs typeface="楷体" panose="02010609060101010101" charset="-122"/>
              </a:rPr>
              <a:t>新安全生产</a:t>
            </a:r>
            <a:r>
              <a:rPr sz="1800" b="1" spc="-10" dirty="0">
                <a:solidFill>
                  <a:srgbClr val="333333"/>
                </a:solidFill>
                <a:latin typeface="楷体" panose="02010609060101010101" charset="-122"/>
                <a:cs typeface="楷体" panose="02010609060101010101" charset="-122"/>
              </a:rPr>
              <a:t>法</a:t>
            </a:r>
            <a:r>
              <a:rPr sz="1800" b="1" spc="5" dirty="0">
                <a:solidFill>
                  <a:srgbClr val="333333"/>
                </a:solidFill>
                <a:latin typeface="楷体" panose="02010609060101010101" charset="-122"/>
                <a:cs typeface="楷体" panose="02010609060101010101" charset="-122"/>
              </a:rPr>
              <a:t> </a:t>
            </a:r>
            <a:r>
              <a:rPr sz="1800" b="1" dirty="0">
                <a:solidFill>
                  <a:srgbClr val="333333"/>
                </a:solidFill>
                <a:latin typeface="楷体" panose="02010609060101010101" charset="-122"/>
                <a:cs typeface="楷体" panose="02010609060101010101" charset="-122"/>
              </a:rPr>
              <a:t>第九十七</a:t>
            </a:r>
            <a:r>
              <a:rPr sz="1800" b="1" spc="-10" dirty="0">
                <a:solidFill>
                  <a:srgbClr val="333333"/>
                </a:solidFill>
                <a:latin typeface="楷体" panose="02010609060101010101" charset="-122"/>
                <a:cs typeface="楷体" panose="02010609060101010101" charset="-122"/>
              </a:rPr>
              <a:t>条</a:t>
            </a:r>
            <a:endParaRPr sz="1800">
              <a:latin typeface="楷体" panose="02010609060101010101" charset="-122"/>
              <a:cs typeface="楷体" panose="02010609060101010101" charset="-122"/>
            </a:endParaRPr>
          </a:p>
          <a:p>
            <a:pPr>
              <a:lnSpc>
                <a:spcPct val="100000"/>
              </a:lnSpc>
              <a:spcBef>
                <a:spcPts val="50"/>
              </a:spcBef>
            </a:pPr>
            <a:endParaRPr sz="1800">
              <a:latin typeface="Times New Roman" panose="02020603050405020304"/>
              <a:cs typeface="Times New Roman" panose="02020603050405020304"/>
            </a:endParaRPr>
          </a:p>
          <a:p>
            <a:pPr marL="12700" marR="5080" algn="just">
              <a:lnSpc>
                <a:spcPct val="100000"/>
              </a:lnSpc>
            </a:pPr>
            <a:r>
              <a:rPr sz="1800" dirty="0">
                <a:solidFill>
                  <a:srgbClr val="333333"/>
                </a:solidFill>
                <a:latin typeface="楷体" panose="02010609060101010101" charset="-122"/>
                <a:cs typeface="楷体" panose="02010609060101010101" charset="-122"/>
              </a:rPr>
              <a:t>生产经营单位有下列行为之一的，责令限期改正，</a:t>
            </a:r>
            <a:r>
              <a:rPr sz="1800" dirty="0">
                <a:solidFill>
                  <a:srgbClr val="C00000"/>
                </a:solidFill>
                <a:latin typeface="楷体" panose="02010609060101010101" charset="-122"/>
                <a:cs typeface="楷体" panose="02010609060101010101" charset="-122"/>
              </a:rPr>
              <a:t>处十万元以下的罚款</a:t>
            </a:r>
            <a:r>
              <a:rPr sz="1800" dirty="0">
                <a:solidFill>
                  <a:srgbClr val="333333"/>
                </a:solidFill>
                <a:latin typeface="楷体" panose="02010609060101010101" charset="-122"/>
                <a:cs typeface="楷体" panose="02010609060101010101" charset="-122"/>
              </a:rPr>
              <a:t>；逾期未改正的，责令停产 停业整顿，并处十万元以上二十万元以下的罚款，</a:t>
            </a:r>
            <a:r>
              <a:rPr sz="1800" b="1" dirty="0">
                <a:solidFill>
                  <a:srgbClr val="C00000"/>
                </a:solidFill>
                <a:latin typeface="楷体" panose="02010609060101010101" charset="-122"/>
                <a:cs typeface="楷体" panose="02010609060101010101" charset="-122"/>
              </a:rPr>
              <a:t>对其直接负责的主管人员和其他直接责任人员</a:t>
            </a:r>
            <a:r>
              <a:rPr sz="1800" b="1" spc="-10" dirty="0">
                <a:solidFill>
                  <a:srgbClr val="C00000"/>
                </a:solidFill>
                <a:latin typeface="楷体" panose="02010609060101010101" charset="-122"/>
                <a:cs typeface="楷体" panose="02010609060101010101" charset="-122"/>
              </a:rPr>
              <a:t>处 </a:t>
            </a:r>
            <a:r>
              <a:rPr sz="1800" b="1" dirty="0">
                <a:solidFill>
                  <a:srgbClr val="C00000"/>
                </a:solidFill>
                <a:latin typeface="楷体" panose="02010609060101010101" charset="-122"/>
                <a:cs typeface="楷体" panose="02010609060101010101" charset="-122"/>
              </a:rPr>
              <a:t>二万元以上五万元以下的罚款</a:t>
            </a:r>
            <a:r>
              <a:rPr sz="1800" b="1" spc="-10" dirty="0">
                <a:solidFill>
                  <a:srgbClr val="C00000"/>
                </a:solidFill>
                <a:latin typeface="楷体" panose="02010609060101010101" charset="-122"/>
                <a:cs typeface="楷体" panose="02010609060101010101" charset="-122"/>
              </a:rPr>
              <a:t>：</a:t>
            </a:r>
            <a:endParaRPr sz="1800">
              <a:latin typeface="楷体" panose="02010609060101010101" charset="-122"/>
              <a:cs typeface="楷体" panose="02010609060101010101" charset="-122"/>
            </a:endParaRPr>
          </a:p>
        </p:txBody>
      </p:sp>
      <p:graphicFrame>
        <p:nvGraphicFramePr>
          <p:cNvPr id="8" name="object 8"/>
          <p:cNvGraphicFramePr>
            <a:graphicFrameLocks noGrp="1"/>
          </p:cNvGraphicFramePr>
          <p:nvPr/>
        </p:nvGraphicFramePr>
        <p:xfrm>
          <a:off x="1045210" y="2661170"/>
          <a:ext cx="10205085" cy="4056379"/>
        </p:xfrm>
        <a:graphic>
          <a:graphicData uri="http://schemas.openxmlformats.org/drawingml/2006/table">
            <a:tbl>
              <a:tblPr firstRow="1" bandRow="1">
                <a:tableStyleId>{2D5ABB26-0587-4C30-8999-92F81FD0307C}</a:tableStyleId>
              </a:tblPr>
              <a:tblGrid>
                <a:gridCol w="7983855"/>
                <a:gridCol w="1143000"/>
                <a:gridCol w="1059179"/>
              </a:tblGrid>
              <a:tr h="389889">
                <a:tc>
                  <a:txBody>
                    <a:bodyPr/>
                    <a:lstStyle/>
                    <a:p>
                      <a:pPr marL="91440">
                        <a:lnSpc>
                          <a:spcPct val="100000"/>
                        </a:lnSpc>
                        <a:spcBef>
                          <a:spcPts val="320"/>
                        </a:spcBef>
                      </a:pPr>
                      <a:r>
                        <a:rPr sz="1800" b="1" dirty="0">
                          <a:solidFill>
                            <a:srgbClr val="FFFFFF"/>
                          </a:solidFill>
                          <a:latin typeface="微软雅黑" panose="020B0503020204020204" charset="-122"/>
                          <a:cs typeface="微软雅黑" panose="020B0503020204020204" charset="-122"/>
                        </a:rPr>
                        <a:t>违法行为</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solidFill>
                      <a:srgbClr val="146288"/>
                    </a:solidFill>
                  </a:tcPr>
                </a:tc>
                <a:tc>
                  <a:txBody>
                    <a:bodyPr/>
                    <a:lstStyle/>
                    <a:p>
                      <a:pPr marL="90805">
                        <a:lnSpc>
                          <a:spcPct val="100000"/>
                        </a:lnSpc>
                        <a:spcBef>
                          <a:spcPts val="320"/>
                        </a:spcBef>
                      </a:pPr>
                      <a:r>
                        <a:rPr sz="1800" b="1" dirty="0">
                          <a:solidFill>
                            <a:srgbClr val="FFFFFF"/>
                          </a:solidFill>
                          <a:latin typeface="微软雅黑" panose="020B0503020204020204" charset="-122"/>
                          <a:cs typeface="微软雅黑" panose="020B0503020204020204" charset="-122"/>
                        </a:rPr>
                        <a:t>首次发现</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solidFill>
                      <a:srgbClr val="146288"/>
                    </a:solidFill>
                  </a:tcPr>
                </a:tc>
                <a:tc>
                  <a:txBody>
                    <a:bodyPr/>
                    <a:lstStyle/>
                    <a:p>
                      <a:pPr marL="90805">
                        <a:lnSpc>
                          <a:spcPct val="100000"/>
                        </a:lnSpc>
                        <a:spcBef>
                          <a:spcPts val="320"/>
                        </a:spcBef>
                      </a:pPr>
                      <a:r>
                        <a:rPr sz="1800" b="1" dirty="0">
                          <a:solidFill>
                            <a:srgbClr val="FFFFFF"/>
                          </a:solidFill>
                          <a:latin typeface="微软雅黑" panose="020B0503020204020204" charset="-122"/>
                          <a:cs typeface="微软雅黑" panose="020B0503020204020204" charset="-122"/>
                        </a:rPr>
                        <a:t>未整改</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solidFill>
                      <a:srgbClr val="146288"/>
                    </a:solidFill>
                  </a:tcPr>
                </a:tc>
              </a:tr>
              <a:tr h="621030">
                <a:tc>
                  <a:txBody>
                    <a:bodyPr/>
                    <a:lstStyle/>
                    <a:p>
                      <a:pPr marL="91440" marR="113030">
                        <a:lnSpc>
                          <a:spcPct val="100000"/>
                        </a:lnSpc>
                        <a:spcBef>
                          <a:spcPts val="170"/>
                        </a:spcBef>
                      </a:pPr>
                      <a:r>
                        <a:rPr sz="1800" dirty="0">
                          <a:latin typeface="微软雅黑" panose="020B0503020204020204" charset="-122"/>
                          <a:cs typeface="微软雅黑" panose="020B0503020204020204" charset="-122"/>
                        </a:rPr>
                        <a:t>（一）未按照规定设置安全生产管理机构或者配备安全生产管理人员、注册安 全工程师的；</a:t>
                      </a:r>
                      <a:endParaRPr sz="1800">
                        <a:latin typeface="微软雅黑" panose="020B0503020204020204" charset="-122"/>
                        <a:cs typeface="微软雅黑" panose="020B0503020204020204" charset="-122"/>
                      </a:endParaRPr>
                    </a:p>
                  </a:txBody>
                  <a:tcPr marL="0" marR="0" marT="21590" marB="0">
                    <a:lnL w="12700">
                      <a:solidFill>
                        <a:srgbClr val="FFFFFF"/>
                      </a:solidFill>
                      <a:prstDash val="solid"/>
                    </a:lnL>
                    <a:lnR w="12700">
                      <a:solidFill>
                        <a:srgbClr val="FFFFFF"/>
                      </a:solidFill>
                      <a:prstDash val="solid"/>
                    </a:lnR>
                    <a:lnB w="12700">
                      <a:solidFill>
                        <a:srgbClr val="FFFFFF"/>
                      </a:solidFill>
                      <a:prstDash val="solid"/>
                    </a:lnB>
                    <a:solidFill>
                      <a:srgbClr val="CACACA"/>
                    </a:solidFill>
                  </a:tcPr>
                </a:tc>
                <a:tc>
                  <a:txBody>
                    <a:bodyPr/>
                    <a:lstStyle/>
                    <a:p>
                      <a:pPr marL="90805">
                        <a:lnSpc>
                          <a:spcPct val="100000"/>
                        </a:lnSpc>
                        <a:spcBef>
                          <a:spcPts val="170"/>
                        </a:spcBef>
                      </a:pPr>
                      <a:r>
                        <a:rPr sz="1800" spc="-5" dirty="0">
                          <a:latin typeface="Arial" panose="020B0604020202020204"/>
                          <a:cs typeface="Arial" panose="020B0604020202020204"/>
                        </a:rPr>
                        <a:t>10</a:t>
                      </a:r>
                      <a:r>
                        <a:rPr sz="1800" dirty="0">
                          <a:latin typeface="微软雅黑" panose="020B0503020204020204" charset="-122"/>
                          <a:cs typeface="微软雅黑" panose="020B0503020204020204" charset="-122"/>
                        </a:rPr>
                        <a:t>万</a:t>
                      </a:r>
                      <a:endParaRPr sz="1800">
                        <a:latin typeface="微软雅黑" panose="020B0503020204020204" charset="-122"/>
                        <a:cs typeface="微软雅黑" panose="020B0503020204020204" charset="-122"/>
                      </a:endParaRPr>
                    </a:p>
                  </a:txBody>
                  <a:tcPr marL="0" marR="0" marT="21590" marB="0">
                    <a:lnL w="12700">
                      <a:solidFill>
                        <a:srgbClr val="FFFFFF"/>
                      </a:solidFill>
                      <a:prstDash val="solid"/>
                    </a:lnL>
                    <a:lnR w="12700">
                      <a:solidFill>
                        <a:srgbClr val="FFFFFF"/>
                      </a:solidFill>
                      <a:prstDash val="solid"/>
                    </a:lnR>
                    <a:lnB w="12700">
                      <a:solidFill>
                        <a:srgbClr val="FFFFFF"/>
                      </a:solidFill>
                      <a:prstDash val="solid"/>
                    </a:lnB>
                    <a:solidFill>
                      <a:srgbClr val="CACACA"/>
                    </a:solidFill>
                  </a:tcPr>
                </a:tc>
                <a:tc>
                  <a:txBody>
                    <a:bodyPr/>
                    <a:lstStyle/>
                    <a:p>
                      <a:pPr marL="90805">
                        <a:lnSpc>
                          <a:spcPct val="100000"/>
                        </a:lnSpc>
                        <a:spcBef>
                          <a:spcPts val="170"/>
                        </a:spcBef>
                      </a:pPr>
                      <a:r>
                        <a:rPr sz="1800" spc="-5" dirty="0">
                          <a:latin typeface="Arial" panose="020B0604020202020204"/>
                          <a:cs typeface="Arial" panose="020B0604020202020204"/>
                        </a:rPr>
                        <a:t>10-20</a:t>
                      </a:r>
                      <a:r>
                        <a:rPr sz="1800" dirty="0">
                          <a:latin typeface="微软雅黑" panose="020B0503020204020204" charset="-122"/>
                          <a:cs typeface="微软雅黑" panose="020B0503020204020204" charset="-122"/>
                        </a:rPr>
                        <a:t>万</a:t>
                      </a:r>
                      <a:endParaRPr sz="1800">
                        <a:latin typeface="微软雅黑" panose="020B0503020204020204" charset="-122"/>
                        <a:cs typeface="微软雅黑" panose="020B0503020204020204" charset="-122"/>
                      </a:endParaRPr>
                    </a:p>
                  </a:txBody>
                  <a:tcPr marL="0" marR="0" marT="21590" marB="0">
                    <a:lnL w="12700">
                      <a:solidFill>
                        <a:srgbClr val="FFFFFF"/>
                      </a:solidFill>
                      <a:prstDash val="solid"/>
                    </a:lnL>
                    <a:lnR w="12700">
                      <a:solidFill>
                        <a:srgbClr val="FFFFFF"/>
                      </a:solidFill>
                      <a:prstDash val="solid"/>
                    </a:lnR>
                    <a:lnB w="12700">
                      <a:solidFill>
                        <a:srgbClr val="FFFFFF"/>
                      </a:solidFill>
                      <a:prstDash val="solid"/>
                    </a:lnB>
                    <a:solidFill>
                      <a:srgbClr val="CACACA"/>
                    </a:solidFill>
                  </a:tcPr>
                </a:tc>
              </a:tr>
              <a:tr h="640079">
                <a:tc>
                  <a:txBody>
                    <a:bodyPr/>
                    <a:lstStyle/>
                    <a:p>
                      <a:pPr marL="91440" marR="113030">
                        <a:lnSpc>
                          <a:spcPct val="100000"/>
                        </a:lnSpc>
                        <a:spcBef>
                          <a:spcPts val="320"/>
                        </a:spcBef>
                      </a:pPr>
                      <a:r>
                        <a:rPr sz="1800" dirty="0">
                          <a:latin typeface="微软雅黑" panose="020B0503020204020204" charset="-122"/>
                          <a:cs typeface="微软雅黑" panose="020B0503020204020204" charset="-122"/>
                        </a:rPr>
                        <a:t>（二）危险物品的生产、经营、储存、装卸单位以及矿山、金属冶炼、建筑施 工、运输单位的主要负责人和安全生产管理人员未按照规定经考核合格的；</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90805">
                        <a:lnSpc>
                          <a:spcPct val="100000"/>
                        </a:lnSpc>
                        <a:spcBef>
                          <a:spcPts val="320"/>
                        </a:spcBef>
                      </a:pPr>
                      <a:r>
                        <a:rPr sz="1800" spc="-5" dirty="0">
                          <a:latin typeface="Arial" panose="020B0604020202020204"/>
                          <a:cs typeface="Arial" panose="020B0604020202020204"/>
                        </a:rPr>
                        <a:t>10</a:t>
                      </a:r>
                      <a:r>
                        <a:rPr sz="1800" dirty="0">
                          <a:latin typeface="微软雅黑" panose="020B0503020204020204" charset="-122"/>
                          <a:cs typeface="微软雅黑" panose="020B0503020204020204" charset="-122"/>
                        </a:rPr>
                        <a:t>万</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90805">
                        <a:lnSpc>
                          <a:spcPct val="100000"/>
                        </a:lnSpc>
                        <a:spcBef>
                          <a:spcPts val="320"/>
                        </a:spcBef>
                      </a:pPr>
                      <a:r>
                        <a:rPr sz="1800" spc="-5" dirty="0">
                          <a:latin typeface="Arial" panose="020B0604020202020204"/>
                          <a:cs typeface="Arial" panose="020B0604020202020204"/>
                        </a:rPr>
                        <a:t>10-20</a:t>
                      </a:r>
                      <a:r>
                        <a:rPr sz="1800" dirty="0">
                          <a:latin typeface="微软雅黑" panose="020B0503020204020204" charset="-122"/>
                          <a:cs typeface="微软雅黑" panose="020B0503020204020204" charset="-122"/>
                        </a:rPr>
                        <a:t>万</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r>
              <a:tr h="640079">
                <a:tc>
                  <a:txBody>
                    <a:bodyPr/>
                    <a:lstStyle/>
                    <a:p>
                      <a:pPr marL="91440" marR="113030">
                        <a:lnSpc>
                          <a:spcPct val="100000"/>
                        </a:lnSpc>
                        <a:spcBef>
                          <a:spcPts val="320"/>
                        </a:spcBef>
                      </a:pPr>
                      <a:r>
                        <a:rPr sz="1800" dirty="0">
                          <a:latin typeface="微软雅黑" panose="020B0503020204020204" charset="-122"/>
                          <a:cs typeface="微软雅黑" panose="020B0503020204020204" charset="-122"/>
                        </a:rPr>
                        <a:t>（三）未按照规定对从业人员、被派遣劳动者、实习学生进行安全生产教育和 培训，或者未按照规定如实告知有关的安全生产事项的；</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L="90805">
                        <a:lnSpc>
                          <a:spcPct val="100000"/>
                        </a:lnSpc>
                        <a:spcBef>
                          <a:spcPts val="320"/>
                        </a:spcBef>
                      </a:pPr>
                      <a:r>
                        <a:rPr sz="1800" spc="-5" dirty="0">
                          <a:latin typeface="Arial" panose="020B0604020202020204"/>
                          <a:cs typeface="Arial" panose="020B0604020202020204"/>
                        </a:rPr>
                        <a:t>10</a:t>
                      </a:r>
                      <a:r>
                        <a:rPr sz="1800" dirty="0">
                          <a:latin typeface="微软雅黑" panose="020B0503020204020204" charset="-122"/>
                          <a:cs typeface="微软雅黑" panose="020B0503020204020204" charset="-122"/>
                        </a:rPr>
                        <a:t>万</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L="90805">
                        <a:lnSpc>
                          <a:spcPct val="100000"/>
                        </a:lnSpc>
                        <a:spcBef>
                          <a:spcPts val="320"/>
                        </a:spcBef>
                      </a:pPr>
                      <a:r>
                        <a:rPr sz="1800" spc="-5" dirty="0">
                          <a:latin typeface="Arial" panose="020B0604020202020204"/>
                          <a:cs typeface="Arial" panose="020B0604020202020204"/>
                        </a:rPr>
                        <a:t>10-20</a:t>
                      </a:r>
                      <a:r>
                        <a:rPr sz="1800" dirty="0">
                          <a:latin typeface="微软雅黑" panose="020B0503020204020204" charset="-122"/>
                          <a:cs typeface="微软雅黑" panose="020B0503020204020204" charset="-122"/>
                        </a:rPr>
                        <a:t>万</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r>
              <a:tr h="370840">
                <a:tc>
                  <a:txBody>
                    <a:bodyPr/>
                    <a:lstStyle/>
                    <a:p>
                      <a:pPr marL="91440">
                        <a:lnSpc>
                          <a:spcPct val="100000"/>
                        </a:lnSpc>
                        <a:spcBef>
                          <a:spcPts val="320"/>
                        </a:spcBef>
                      </a:pPr>
                      <a:r>
                        <a:rPr sz="1800" dirty="0">
                          <a:latin typeface="微软雅黑" panose="020B0503020204020204" charset="-122"/>
                          <a:cs typeface="微软雅黑" panose="020B0503020204020204" charset="-122"/>
                        </a:rPr>
                        <a:t>（四）未如实记录安全生产教育和培训情况的；</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90805">
                        <a:lnSpc>
                          <a:spcPct val="100000"/>
                        </a:lnSpc>
                        <a:spcBef>
                          <a:spcPts val="320"/>
                        </a:spcBef>
                      </a:pPr>
                      <a:r>
                        <a:rPr sz="1800" spc="-5" dirty="0">
                          <a:latin typeface="Arial" panose="020B0604020202020204"/>
                          <a:cs typeface="Arial" panose="020B0604020202020204"/>
                        </a:rPr>
                        <a:t>10</a:t>
                      </a:r>
                      <a:r>
                        <a:rPr sz="1800" dirty="0">
                          <a:latin typeface="微软雅黑" panose="020B0503020204020204" charset="-122"/>
                          <a:cs typeface="微软雅黑" panose="020B0503020204020204" charset="-122"/>
                        </a:rPr>
                        <a:t>万</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90805">
                        <a:lnSpc>
                          <a:spcPct val="100000"/>
                        </a:lnSpc>
                        <a:spcBef>
                          <a:spcPts val="320"/>
                        </a:spcBef>
                      </a:pPr>
                      <a:r>
                        <a:rPr sz="1800" spc="-5" dirty="0">
                          <a:latin typeface="Arial" panose="020B0604020202020204"/>
                          <a:cs typeface="Arial" panose="020B0604020202020204"/>
                        </a:rPr>
                        <a:t>10-20</a:t>
                      </a:r>
                      <a:r>
                        <a:rPr sz="1800" dirty="0">
                          <a:latin typeface="微软雅黑" panose="020B0503020204020204" charset="-122"/>
                          <a:cs typeface="微软雅黑" panose="020B0503020204020204" charset="-122"/>
                        </a:rPr>
                        <a:t>万</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r>
              <a:tr h="370839">
                <a:tc>
                  <a:txBody>
                    <a:bodyPr/>
                    <a:lstStyle/>
                    <a:p>
                      <a:pPr marL="91440">
                        <a:lnSpc>
                          <a:spcPct val="100000"/>
                        </a:lnSpc>
                        <a:spcBef>
                          <a:spcPts val="320"/>
                        </a:spcBef>
                      </a:pPr>
                      <a:r>
                        <a:rPr sz="1800" dirty="0">
                          <a:latin typeface="微软雅黑" panose="020B0503020204020204" charset="-122"/>
                          <a:cs typeface="微软雅黑" panose="020B0503020204020204" charset="-122"/>
                        </a:rPr>
                        <a:t>（五）未将事故隐患排查治理情况如实记录或者未向从业人员通报的；</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L="90805">
                        <a:lnSpc>
                          <a:spcPct val="100000"/>
                        </a:lnSpc>
                        <a:spcBef>
                          <a:spcPts val="320"/>
                        </a:spcBef>
                      </a:pPr>
                      <a:r>
                        <a:rPr sz="1800" spc="-5" dirty="0">
                          <a:latin typeface="Arial" panose="020B0604020202020204"/>
                          <a:cs typeface="Arial" panose="020B0604020202020204"/>
                        </a:rPr>
                        <a:t>10</a:t>
                      </a:r>
                      <a:r>
                        <a:rPr sz="1800" dirty="0">
                          <a:latin typeface="微软雅黑" panose="020B0503020204020204" charset="-122"/>
                          <a:cs typeface="微软雅黑" panose="020B0503020204020204" charset="-122"/>
                        </a:rPr>
                        <a:t>万</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L="90805">
                        <a:lnSpc>
                          <a:spcPct val="100000"/>
                        </a:lnSpc>
                        <a:spcBef>
                          <a:spcPts val="320"/>
                        </a:spcBef>
                      </a:pPr>
                      <a:r>
                        <a:rPr sz="1800" spc="-5" dirty="0">
                          <a:latin typeface="Arial" panose="020B0604020202020204"/>
                          <a:cs typeface="Arial" panose="020B0604020202020204"/>
                        </a:rPr>
                        <a:t>10-20</a:t>
                      </a:r>
                      <a:r>
                        <a:rPr sz="1800" dirty="0">
                          <a:latin typeface="微软雅黑" panose="020B0503020204020204" charset="-122"/>
                          <a:cs typeface="微软雅黑" panose="020B0503020204020204" charset="-122"/>
                        </a:rPr>
                        <a:t>万</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r>
              <a:tr h="370839">
                <a:tc>
                  <a:txBody>
                    <a:bodyPr/>
                    <a:lstStyle/>
                    <a:p>
                      <a:pPr marL="91440">
                        <a:lnSpc>
                          <a:spcPct val="100000"/>
                        </a:lnSpc>
                        <a:spcBef>
                          <a:spcPts val="320"/>
                        </a:spcBef>
                      </a:pPr>
                      <a:r>
                        <a:rPr sz="1800" dirty="0">
                          <a:latin typeface="微软雅黑" panose="020B0503020204020204" charset="-122"/>
                          <a:cs typeface="微软雅黑" panose="020B0503020204020204" charset="-122"/>
                        </a:rPr>
                        <a:t>（六）未按照规定制定生产安全事故应急救援预案或者未定期组织演练的；</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90805">
                        <a:lnSpc>
                          <a:spcPct val="100000"/>
                        </a:lnSpc>
                        <a:spcBef>
                          <a:spcPts val="320"/>
                        </a:spcBef>
                      </a:pPr>
                      <a:r>
                        <a:rPr sz="1800" spc="-5" dirty="0">
                          <a:latin typeface="Arial" panose="020B0604020202020204"/>
                          <a:cs typeface="Arial" panose="020B0604020202020204"/>
                        </a:rPr>
                        <a:t>10</a:t>
                      </a:r>
                      <a:r>
                        <a:rPr sz="1800" dirty="0">
                          <a:latin typeface="微软雅黑" panose="020B0503020204020204" charset="-122"/>
                          <a:cs typeface="微软雅黑" panose="020B0503020204020204" charset="-122"/>
                        </a:rPr>
                        <a:t>万</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90805">
                        <a:lnSpc>
                          <a:spcPct val="100000"/>
                        </a:lnSpc>
                        <a:spcBef>
                          <a:spcPts val="320"/>
                        </a:spcBef>
                      </a:pPr>
                      <a:r>
                        <a:rPr sz="1800" spc="-5" dirty="0">
                          <a:latin typeface="Arial" panose="020B0604020202020204"/>
                          <a:cs typeface="Arial" panose="020B0604020202020204"/>
                        </a:rPr>
                        <a:t>10-20</a:t>
                      </a:r>
                      <a:r>
                        <a:rPr sz="1800" dirty="0">
                          <a:latin typeface="微软雅黑" panose="020B0503020204020204" charset="-122"/>
                          <a:cs typeface="微软雅黑" panose="020B0503020204020204" charset="-122"/>
                        </a:rPr>
                        <a:t>万</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r>
              <a:tr h="640080">
                <a:tc>
                  <a:txBody>
                    <a:bodyPr/>
                    <a:lstStyle/>
                    <a:p>
                      <a:pPr marL="91440" marR="113030">
                        <a:lnSpc>
                          <a:spcPct val="100000"/>
                        </a:lnSpc>
                        <a:spcBef>
                          <a:spcPts val="320"/>
                        </a:spcBef>
                      </a:pPr>
                      <a:r>
                        <a:rPr sz="1800" dirty="0">
                          <a:latin typeface="微软雅黑" panose="020B0503020204020204" charset="-122"/>
                          <a:cs typeface="微软雅黑" panose="020B0503020204020204" charset="-122"/>
                        </a:rPr>
                        <a:t>（七）特种作业人员未按照规定经专门的安全作业培训并取得相应资格，上岗 作业的。</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L="90805">
                        <a:lnSpc>
                          <a:spcPct val="100000"/>
                        </a:lnSpc>
                        <a:spcBef>
                          <a:spcPts val="320"/>
                        </a:spcBef>
                      </a:pPr>
                      <a:r>
                        <a:rPr sz="1800" spc="-5" dirty="0">
                          <a:latin typeface="Arial" panose="020B0604020202020204"/>
                          <a:cs typeface="Arial" panose="020B0604020202020204"/>
                        </a:rPr>
                        <a:t>10</a:t>
                      </a:r>
                      <a:r>
                        <a:rPr sz="1800" dirty="0">
                          <a:latin typeface="微软雅黑" panose="020B0503020204020204" charset="-122"/>
                          <a:cs typeface="微软雅黑" panose="020B0503020204020204" charset="-122"/>
                        </a:rPr>
                        <a:t>万</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L="90805">
                        <a:lnSpc>
                          <a:spcPct val="100000"/>
                        </a:lnSpc>
                        <a:spcBef>
                          <a:spcPts val="320"/>
                        </a:spcBef>
                      </a:pPr>
                      <a:r>
                        <a:rPr sz="1800" spc="-5" dirty="0">
                          <a:latin typeface="Arial" panose="020B0604020202020204"/>
                          <a:cs typeface="Arial" panose="020B0604020202020204"/>
                        </a:rPr>
                        <a:t>10-20</a:t>
                      </a:r>
                      <a:r>
                        <a:rPr sz="1800" dirty="0">
                          <a:latin typeface="微软雅黑" panose="020B0503020204020204" charset="-122"/>
                          <a:cs typeface="微软雅黑" panose="020B0503020204020204" charset="-122"/>
                        </a:rPr>
                        <a:t>万</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r>
            </a:tbl>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67284" y="269747"/>
            <a:ext cx="914400" cy="914400"/>
          </a:xfrm>
          <a:custGeom>
            <a:avLst/>
            <a:gdLst/>
            <a:ahLst/>
            <a:cxnLst/>
            <a:rect l="l" t="t" r="r" b="b"/>
            <a:pathLst>
              <a:path w="914400" h="914400">
                <a:moveTo>
                  <a:pt x="0" y="0"/>
                </a:moveTo>
                <a:lnTo>
                  <a:pt x="914400" y="0"/>
                </a:lnTo>
                <a:lnTo>
                  <a:pt x="914400" y="914399"/>
                </a:lnTo>
                <a:lnTo>
                  <a:pt x="0" y="914399"/>
                </a:lnTo>
                <a:lnTo>
                  <a:pt x="0" y="0"/>
                </a:lnTo>
                <a:close/>
              </a:path>
            </a:pathLst>
          </a:custGeom>
          <a:solidFill>
            <a:srgbClr val="146288"/>
          </a:solidFill>
        </p:spPr>
        <p:txBody>
          <a:bodyPr wrap="square" lIns="0" tIns="0" rIns="0" bIns="0" rtlCol="0"/>
          <a:lstStyle/>
          <a:p/>
        </p:txBody>
      </p:sp>
      <p:sp>
        <p:nvSpPr>
          <p:cNvPr id="3" name="object 3"/>
          <p:cNvSpPr/>
          <p:nvPr/>
        </p:nvSpPr>
        <p:spPr>
          <a:xfrm>
            <a:off x="1281683" y="1184147"/>
            <a:ext cx="349250" cy="347980"/>
          </a:xfrm>
          <a:custGeom>
            <a:avLst/>
            <a:gdLst/>
            <a:ahLst/>
            <a:cxnLst/>
            <a:rect l="l" t="t" r="r" b="b"/>
            <a:pathLst>
              <a:path w="349250" h="347980">
                <a:moveTo>
                  <a:pt x="0" y="0"/>
                </a:moveTo>
                <a:lnTo>
                  <a:pt x="348996" y="0"/>
                </a:lnTo>
                <a:lnTo>
                  <a:pt x="348996" y="347471"/>
                </a:lnTo>
                <a:lnTo>
                  <a:pt x="0" y="347471"/>
                </a:lnTo>
                <a:lnTo>
                  <a:pt x="0" y="0"/>
                </a:lnTo>
                <a:close/>
              </a:path>
            </a:pathLst>
          </a:custGeom>
          <a:solidFill>
            <a:srgbClr val="D9D9D9"/>
          </a:solidFill>
        </p:spPr>
        <p:txBody>
          <a:bodyPr wrap="square" lIns="0" tIns="0" rIns="0" bIns="0" rtlCol="0"/>
          <a:lstStyle/>
          <a:p/>
        </p:txBody>
      </p:sp>
      <p:sp>
        <p:nvSpPr>
          <p:cNvPr id="4" name="object 4"/>
          <p:cNvSpPr/>
          <p:nvPr/>
        </p:nvSpPr>
        <p:spPr>
          <a:xfrm>
            <a:off x="7321295" y="0"/>
            <a:ext cx="4871085" cy="271780"/>
          </a:xfrm>
          <a:custGeom>
            <a:avLst/>
            <a:gdLst/>
            <a:ahLst/>
            <a:cxnLst/>
            <a:rect l="l" t="t" r="r" b="b"/>
            <a:pathLst>
              <a:path w="4871084" h="271780">
                <a:moveTo>
                  <a:pt x="0" y="0"/>
                </a:moveTo>
                <a:lnTo>
                  <a:pt x="4870704" y="0"/>
                </a:lnTo>
                <a:lnTo>
                  <a:pt x="4870704" y="271272"/>
                </a:lnTo>
                <a:lnTo>
                  <a:pt x="0" y="271272"/>
                </a:lnTo>
                <a:lnTo>
                  <a:pt x="0" y="0"/>
                </a:lnTo>
                <a:close/>
              </a:path>
            </a:pathLst>
          </a:custGeom>
          <a:solidFill>
            <a:srgbClr val="146288"/>
          </a:solidFill>
        </p:spPr>
        <p:txBody>
          <a:bodyPr wrap="square" lIns="0" tIns="0" rIns="0" bIns="0" rtlCol="0"/>
          <a:lstStyle/>
          <a:p/>
        </p:txBody>
      </p:sp>
      <p:sp>
        <p:nvSpPr>
          <p:cNvPr id="5" name="object 5"/>
          <p:cNvSpPr/>
          <p:nvPr/>
        </p:nvSpPr>
        <p:spPr>
          <a:xfrm>
            <a:off x="6973823" y="271272"/>
            <a:ext cx="347980" cy="347980"/>
          </a:xfrm>
          <a:custGeom>
            <a:avLst/>
            <a:gdLst/>
            <a:ahLst/>
            <a:cxnLst/>
            <a:rect l="l" t="t" r="r" b="b"/>
            <a:pathLst>
              <a:path w="347979" h="347980">
                <a:moveTo>
                  <a:pt x="0" y="0"/>
                </a:moveTo>
                <a:lnTo>
                  <a:pt x="347472" y="0"/>
                </a:lnTo>
                <a:lnTo>
                  <a:pt x="347472" y="347471"/>
                </a:lnTo>
                <a:lnTo>
                  <a:pt x="0" y="347471"/>
                </a:lnTo>
                <a:lnTo>
                  <a:pt x="0" y="0"/>
                </a:lnTo>
                <a:close/>
              </a:path>
            </a:pathLst>
          </a:custGeom>
          <a:solidFill>
            <a:srgbClr val="D9D9D9"/>
          </a:solidFill>
        </p:spPr>
        <p:txBody>
          <a:bodyPr wrap="square" lIns="0" tIns="0" rIns="0" bIns="0" rtlCol="0"/>
          <a:lstStyle/>
          <a:p/>
        </p:txBody>
      </p:sp>
      <p:sp>
        <p:nvSpPr>
          <p:cNvPr id="6" name="object 6"/>
          <p:cNvSpPr txBox="1">
            <a:spLocks noGrp="1"/>
          </p:cNvSpPr>
          <p:nvPr>
            <p:ph type="title"/>
          </p:nvPr>
        </p:nvSpPr>
        <p:spPr>
          <a:xfrm>
            <a:off x="1428114" y="417830"/>
            <a:ext cx="6461125" cy="514350"/>
          </a:xfrm>
          <a:prstGeom prst="rect">
            <a:avLst/>
          </a:prstGeom>
        </p:spPr>
        <p:txBody>
          <a:bodyPr vert="horz" wrap="square" lIns="0" tIns="13335" rIns="0" bIns="0" rtlCol="0">
            <a:spAutoFit/>
          </a:bodyPr>
          <a:lstStyle/>
          <a:p>
            <a:pPr marL="12700">
              <a:lnSpc>
                <a:spcPct val="100000"/>
              </a:lnSpc>
              <a:spcBef>
                <a:spcPts val="105"/>
              </a:spcBef>
            </a:pPr>
            <a:r>
              <a:rPr sz="3200" spc="-5" dirty="0">
                <a:solidFill>
                  <a:srgbClr val="000000"/>
                </a:solidFill>
                <a:latin typeface="Arial" panose="020B0604020202020204"/>
                <a:cs typeface="Arial" panose="020B0604020202020204"/>
              </a:rPr>
              <a:t>7.</a:t>
            </a:r>
            <a:r>
              <a:rPr sz="3200" dirty="0">
                <a:solidFill>
                  <a:srgbClr val="000000"/>
                </a:solidFill>
              </a:rPr>
              <a:t>企业安全生产违法行为处罚（二</a:t>
            </a:r>
            <a:r>
              <a:rPr sz="3200" spc="5" dirty="0">
                <a:solidFill>
                  <a:srgbClr val="000000"/>
                </a:solidFill>
              </a:rPr>
              <a:t>）</a:t>
            </a:r>
            <a:endParaRPr sz="3200">
              <a:latin typeface="Arial" panose="020B0604020202020204"/>
              <a:cs typeface="Arial" panose="020B0604020202020204"/>
            </a:endParaRPr>
          </a:p>
        </p:txBody>
      </p:sp>
      <p:sp>
        <p:nvSpPr>
          <p:cNvPr id="7" name="object 7"/>
          <p:cNvSpPr txBox="1"/>
          <p:nvPr/>
        </p:nvSpPr>
        <p:spPr>
          <a:xfrm>
            <a:off x="975042" y="1159942"/>
            <a:ext cx="10541000" cy="932815"/>
          </a:xfrm>
          <a:prstGeom prst="rect">
            <a:avLst/>
          </a:prstGeom>
        </p:spPr>
        <p:txBody>
          <a:bodyPr vert="horz" wrap="square" lIns="0" tIns="54610" rIns="0" bIns="0" rtlCol="0">
            <a:spAutoFit/>
          </a:bodyPr>
          <a:lstStyle/>
          <a:p>
            <a:pPr marL="746125">
              <a:lnSpc>
                <a:spcPct val="100000"/>
              </a:lnSpc>
              <a:spcBef>
                <a:spcPts val="430"/>
              </a:spcBef>
            </a:pPr>
            <a:r>
              <a:rPr sz="1800" b="1" dirty="0">
                <a:solidFill>
                  <a:srgbClr val="333333"/>
                </a:solidFill>
                <a:latin typeface="楷体" panose="02010609060101010101" charset="-122"/>
                <a:cs typeface="楷体" panose="02010609060101010101" charset="-122"/>
              </a:rPr>
              <a:t>新安全生产</a:t>
            </a:r>
            <a:r>
              <a:rPr sz="1800" b="1" spc="-10" dirty="0">
                <a:solidFill>
                  <a:srgbClr val="333333"/>
                </a:solidFill>
                <a:latin typeface="楷体" panose="02010609060101010101" charset="-122"/>
                <a:cs typeface="楷体" panose="02010609060101010101" charset="-122"/>
              </a:rPr>
              <a:t>法</a:t>
            </a:r>
            <a:r>
              <a:rPr sz="1800" b="1" spc="5" dirty="0">
                <a:solidFill>
                  <a:srgbClr val="333333"/>
                </a:solidFill>
                <a:latin typeface="楷体" panose="02010609060101010101" charset="-122"/>
                <a:cs typeface="楷体" panose="02010609060101010101" charset="-122"/>
              </a:rPr>
              <a:t> </a:t>
            </a:r>
            <a:r>
              <a:rPr sz="1800" b="1" dirty="0">
                <a:solidFill>
                  <a:srgbClr val="333333"/>
                </a:solidFill>
                <a:latin typeface="楷体" panose="02010609060101010101" charset="-122"/>
                <a:cs typeface="楷体" panose="02010609060101010101" charset="-122"/>
              </a:rPr>
              <a:t>第九十九</a:t>
            </a:r>
            <a:r>
              <a:rPr sz="1800" b="1" spc="-10" dirty="0">
                <a:solidFill>
                  <a:srgbClr val="333333"/>
                </a:solidFill>
                <a:latin typeface="楷体" panose="02010609060101010101" charset="-122"/>
                <a:cs typeface="楷体" panose="02010609060101010101" charset="-122"/>
              </a:rPr>
              <a:t>条</a:t>
            </a:r>
            <a:endParaRPr sz="1800">
              <a:latin typeface="楷体" panose="02010609060101010101" charset="-122"/>
              <a:cs typeface="楷体" panose="02010609060101010101" charset="-122"/>
            </a:endParaRPr>
          </a:p>
          <a:p>
            <a:pPr marL="12700" marR="5080">
              <a:lnSpc>
                <a:spcPct val="100000"/>
              </a:lnSpc>
              <a:spcBef>
                <a:spcPts val="330"/>
              </a:spcBef>
            </a:pPr>
            <a:r>
              <a:rPr sz="1800" dirty="0">
                <a:solidFill>
                  <a:srgbClr val="333333"/>
                </a:solidFill>
                <a:latin typeface="楷体" panose="02010609060101010101" charset="-122"/>
                <a:cs typeface="楷体" panose="02010609060101010101" charset="-122"/>
              </a:rPr>
              <a:t>生产经营单位有下列行为之一的，责令限期改正，处五万元以下的罚款；逾期未改正的，处五万元以上二 十万元以下的罚款，对其直接负责的主管人员和其他直接责任人员处一万元以上二万元以下的罚款；</a:t>
            </a:r>
            <a:endParaRPr sz="1800">
              <a:latin typeface="楷体" panose="02010609060101010101" charset="-122"/>
              <a:cs typeface="楷体" panose="02010609060101010101" charset="-122"/>
            </a:endParaRPr>
          </a:p>
        </p:txBody>
      </p:sp>
      <p:graphicFrame>
        <p:nvGraphicFramePr>
          <p:cNvPr id="8" name="object 8"/>
          <p:cNvGraphicFramePr>
            <a:graphicFrameLocks noGrp="1"/>
          </p:cNvGraphicFramePr>
          <p:nvPr/>
        </p:nvGraphicFramePr>
        <p:xfrm>
          <a:off x="1067117" y="2137994"/>
          <a:ext cx="10205085" cy="4701540"/>
        </p:xfrm>
        <a:graphic>
          <a:graphicData uri="http://schemas.openxmlformats.org/drawingml/2006/table">
            <a:tbl>
              <a:tblPr firstRow="1" bandRow="1">
                <a:tableStyleId>{2D5ABB26-0587-4C30-8999-92F81FD0307C}</a:tableStyleId>
              </a:tblPr>
              <a:tblGrid>
                <a:gridCol w="7983855"/>
                <a:gridCol w="1143000"/>
                <a:gridCol w="1059179"/>
              </a:tblGrid>
              <a:tr h="389889">
                <a:tc>
                  <a:txBody>
                    <a:bodyPr/>
                    <a:lstStyle/>
                    <a:p>
                      <a:pPr marL="90805">
                        <a:lnSpc>
                          <a:spcPct val="100000"/>
                        </a:lnSpc>
                        <a:spcBef>
                          <a:spcPts val="320"/>
                        </a:spcBef>
                      </a:pPr>
                      <a:r>
                        <a:rPr sz="1800" b="1" dirty="0">
                          <a:solidFill>
                            <a:srgbClr val="FFFFFF"/>
                          </a:solidFill>
                          <a:latin typeface="微软雅黑" panose="020B0503020204020204" charset="-122"/>
                          <a:cs typeface="微软雅黑" panose="020B0503020204020204" charset="-122"/>
                        </a:rPr>
                        <a:t>违法行为</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solidFill>
                      <a:srgbClr val="146288"/>
                    </a:solidFill>
                  </a:tcPr>
                </a:tc>
                <a:tc>
                  <a:txBody>
                    <a:bodyPr/>
                    <a:lstStyle/>
                    <a:p>
                      <a:pPr marL="91440">
                        <a:lnSpc>
                          <a:spcPct val="100000"/>
                        </a:lnSpc>
                        <a:spcBef>
                          <a:spcPts val="320"/>
                        </a:spcBef>
                      </a:pPr>
                      <a:r>
                        <a:rPr sz="1800" b="1" dirty="0">
                          <a:solidFill>
                            <a:srgbClr val="FFFFFF"/>
                          </a:solidFill>
                          <a:latin typeface="微软雅黑" panose="020B0503020204020204" charset="-122"/>
                          <a:cs typeface="微软雅黑" panose="020B0503020204020204" charset="-122"/>
                        </a:rPr>
                        <a:t>首次发现</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solidFill>
                      <a:srgbClr val="146288"/>
                    </a:solidFill>
                  </a:tcPr>
                </a:tc>
                <a:tc>
                  <a:txBody>
                    <a:bodyPr/>
                    <a:lstStyle/>
                    <a:p>
                      <a:pPr marL="91440">
                        <a:lnSpc>
                          <a:spcPct val="100000"/>
                        </a:lnSpc>
                        <a:spcBef>
                          <a:spcPts val="320"/>
                        </a:spcBef>
                      </a:pPr>
                      <a:r>
                        <a:rPr sz="1800" b="1" dirty="0">
                          <a:solidFill>
                            <a:srgbClr val="FFFFFF"/>
                          </a:solidFill>
                          <a:latin typeface="微软雅黑" panose="020B0503020204020204" charset="-122"/>
                          <a:cs typeface="微软雅黑" panose="020B0503020204020204" charset="-122"/>
                        </a:rPr>
                        <a:t>未整改</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solidFill>
                      <a:srgbClr val="146288"/>
                    </a:solidFill>
                  </a:tcPr>
                </a:tc>
              </a:tr>
              <a:tr h="621030">
                <a:tc>
                  <a:txBody>
                    <a:bodyPr/>
                    <a:lstStyle/>
                    <a:p>
                      <a:pPr marL="90805" marR="113030">
                        <a:lnSpc>
                          <a:spcPct val="100000"/>
                        </a:lnSpc>
                        <a:spcBef>
                          <a:spcPts val="170"/>
                        </a:spcBef>
                      </a:pPr>
                      <a:r>
                        <a:rPr sz="1800" dirty="0">
                          <a:latin typeface="微软雅黑" panose="020B0503020204020204" charset="-122"/>
                          <a:cs typeface="微软雅黑" panose="020B0503020204020204" charset="-122"/>
                        </a:rPr>
                        <a:t>（一）未在有较大危险因素的生产经营场所和有关设施、设备上设置明显的安 全警示标志的；</a:t>
                      </a:r>
                      <a:endParaRPr sz="1800">
                        <a:latin typeface="微软雅黑" panose="020B0503020204020204" charset="-122"/>
                        <a:cs typeface="微软雅黑" panose="020B0503020204020204" charset="-122"/>
                      </a:endParaRPr>
                    </a:p>
                  </a:txBody>
                  <a:tcPr marL="0" marR="0" marT="21590" marB="0">
                    <a:lnL w="12700">
                      <a:solidFill>
                        <a:srgbClr val="FFFFFF"/>
                      </a:solidFill>
                      <a:prstDash val="solid"/>
                    </a:lnL>
                    <a:lnR w="12700">
                      <a:solidFill>
                        <a:srgbClr val="FFFFFF"/>
                      </a:solidFill>
                      <a:prstDash val="solid"/>
                    </a:lnR>
                    <a:lnB w="12700">
                      <a:solidFill>
                        <a:srgbClr val="FFFFFF"/>
                      </a:solidFill>
                      <a:prstDash val="solid"/>
                    </a:lnB>
                    <a:solidFill>
                      <a:srgbClr val="CACACA"/>
                    </a:solidFill>
                  </a:tcPr>
                </a:tc>
                <a:tc>
                  <a:txBody>
                    <a:bodyPr/>
                    <a:lstStyle/>
                    <a:p>
                      <a:pPr marL="91440">
                        <a:lnSpc>
                          <a:spcPct val="100000"/>
                        </a:lnSpc>
                        <a:spcBef>
                          <a:spcPts val="170"/>
                        </a:spcBef>
                      </a:pPr>
                      <a:r>
                        <a:rPr sz="1800" spc="-5" dirty="0">
                          <a:latin typeface="Arial" panose="020B0604020202020204"/>
                          <a:cs typeface="Arial" panose="020B0604020202020204"/>
                        </a:rPr>
                        <a:t>5</a:t>
                      </a:r>
                      <a:r>
                        <a:rPr sz="1800" dirty="0">
                          <a:latin typeface="微软雅黑" panose="020B0503020204020204" charset="-122"/>
                          <a:cs typeface="微软雅黑" panose="020B0503020204020204" charset="-122"/>
                        </a:rPr>
                        <a:t>万</a:t>
                      </a:r>
                      <a:endParaRPr sz="1800">
                        <a:latin typeface="微软雅黑" panose="020B0503020204020204" charset="-122"/>
                        <a:cs typeface="微软雅黑" panose="020B0503020204020204" charset="-122"/>
                      </a:endParaRPr>
                    </a:p>
                  </a:txBody>
                  <a:tcPr marL="0" marR="0" marT="21590" marB="0">
                    <a:lnL w="12700">
                      <a:solidFill>
                        <a:srgbClr val="FFFFFF"/>
                      </a:solidFill>
                      <a:prstDash val="solid"/>
                    </a:lnL>
                    <a:lnR w="12700">
                      <a:solidFill>
                        <a:srgbClr val="FFFFFF"/>
                      </a:solidFill>
                      <a:prstDash val="solid"/>
                    </a:lnR>
                    <a:lnB w="12700">
                      <a:solidFill>
                        <a:srgbClr val="FFFFFF"/>
                      </a:solidFill>
                      <a:prstDash val="solid"/>
                    </a:lnB>
                    <a:solidFill>
                      <a:srgbClr val="CACACA"/>
                    </a:solidFill>
                  </a:tcPr>
                </a:tc>
                <a:tc>
                  <a:txBody>
                    <a:bodyPr/>
                    <a:lstStyle/>
                    <a:p>
                      <a:pPr marL="91440">
                        <a:lnSpc>
                          <a:spcPct val="100000"/>
                        </a:lnSpc>
                        <a:spcBef>
                          <a:spcPts val="170"/>
                        </a:spcBef>
                      </a:pPr>
                      <a:r>
                        <a:rPr sz="1800" spc="-5" dirty="0">
                          <a:latin typeface="Arial" panose="020B0604020202020204"/>
                          <a:cs typeface="Arial" panose="020B0604020202020204"/>
                        </a:rPr>
                        <a:t>5-20</a:t>
                      </a:r>
                      <a:r>
                        <a:rPr sz="1800" dirty="0">
                          <a:latin typeface="微软雅黑" panose="020B0503020204020204" charset="-122"/>
                          <a:cs typeface="微软雅黑" panose="020B0503020204020204" charset="-122"/>
                        </a:rPr>
                        <a:t>万</a:t>
                      </a:r>
                      <a:endParaRPr sz="1800">
                        <a:latin typeface="微软雅黑" panose="020B0503020204020204" charset="-122"/>
                        <a:cs typeface="微软雅黑" panose="020B0503020204020204" charset="-122"/>
                      </a:endParaRPr>
                    </a:p>
                  </a:txBody>
                  <a:tcPr marL="0" marR="0" marT="21590" marB="0">
                    <a:lnL w="12700">
                      <a:solidFill>
                        <a:srgbClr val="FFFFFF"/>
                      </a:solidFill>
                      <a:prstDash val="solid"/>
                    </a:lnL>
                    <a:lnR w="12700">
                      <a:solidFill>
                        <a:srgbClr val="FFFFFF"/>
                      </a:solidFill>
                      <a:prstDash val="solid"/>
                    </a:lnR>
                    <a:lnB w="12700">
                      <a:solidFill>
                        <a:srgbClr val="FFFFFF"/>
                      </a:solidFill>
                      <a:prstDash val="solid"/>
                    </a:lnB>
                    <a:solidFill>
                      <a:srgbClr val="CACACA"/>
                    </a:solidFill>
                  </a:tcPr>
                </a:tc>
              </a:tr>
              <a:tr h="640079">
                <a:tc>
                  <a:txBody>
                    <a:bodyPr/>
                    <a:lstStyle/>
                    <a:p>
                      <a:pPr marL="90805" marR="113030">
                        <a:lnSpc>
                          <a:spcPct val="100000"/>
                        </a:lnSpc>
                        <a:spcBef>
                          <a:spcPts val="320"/>
                        </a:spcBef>
                      </a:pPr>
                      <a:r>
                        <a:rPr sz="1800" dirty="0">
                          <a:latin typeface="微软雅黑" panose="020B0503020204020204" charset="-122"/>
                          <a:cs typeface="微软雅黑" panose="020B0503020204020204" charset="-122"/>
                        </a:rPr>
                        <a:t>（二）安全设备的安装、使用、检测、改造和报废不符合国家标准或者行业标 准的；</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91440">
                        <a:lnSpc>
                          <a:spcPct val="100000"/>
                        </a:lnSpc>
                        <a:spcBef>
                          <a:spcPts val="320"/>
                        </a:spcBef>
                      </a:pPr>
                      <a:r>
                        <a:rPr sz="1800" spc="-5" dirty="0">
                          <a:latin typeface="Arial" panose="020B0604020202020204"/>
                          <a:cs typeface="Arial" panose="020B0604020202020204"/>
                        </a:rPr>
                        <a:t>5</a:t>
                      </a:r>
                      <a:r>
                        <a:rPr sz="1800" dirty="0">
                          <a:latin typeface="微软雅黑" panose="020B0503020204020204" charset="-122"/>
                          <a:cs typeface="微软雅黑" panose="020B0503020204020204" charset="-122"/>
                        </a:rPr>
                        <a:t>万</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91440">
                        <a:lnSpc>
                          <a:spcPct val="100000"/>
                        </a:lnSpc>
                        <a:spcBef>
                          <a:spcPts val="320"/>
                        </a:spcBef>
                      </a:pPr>
                      <a:r>
                        <a:rPr sz="1800" spc="-5" dirty="0">
                          <a:latin typeface="Arial" panose="020B0604020202020204"/>
                          <a:cs typeface="Arial" panose="020B0604020202020204"/>
                        </a:rPr>
                        <a:t>5-20</a:t>
                      </a:r>
                      <a:r>
                        <a:rPr sz="1800" dirty="0">
                          <a:latin typeface="微软雅黑" panose="020B0503020204020204" charset="-122"/>
                          <a:cs typeface="微软雅黑" panose="020B0503020204020204" charset="-122"/>
                        </a:rPr>
                        <a:t>万</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r>
              <a:tr h="370839">
                <a:tc>
                  <a:txBody>
                    <a:bodyPr/>
                    <a:lstStyle/>
                    <a:p>
                      <a:pPr marL="90805">
                        <a:lnSpc>
                          <a:spcPct val="100000"/>
                        </a:lnSpc>
                        <a:spcBef>
                          <a:spcPts val="320"/>
                        </a:spcBef>
                      </a:pPr>
                      <a:r>
                        <a:rPr sz="1800" dirty="0">
                          <a:latin typeface="微软雅黑" panose="020B0503020204020204" charset="-122"/>
                          <a:cs typeface="微软雅黑" panose="020B0503020204020204" charset="-122"/>
                        </a:rPr>
                        <a:t>（三）未对安全设备进行经常性维护、保养和定期检测的；</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L="91440">
                        <a:lnSpc>
                          <a:spcPct val="100000"/>
                        </a:lnSpc>
                        <a:spcBef>
                          <a:spcPts val="320"/>
                        </a:spcBef>
                      </a:pPr>
                      <a:r>
                        <a:rPr sz="1800" spc="-5" dirty="0">
                          <a:latin typeface="Arial" panose="020B0604020202020204"/>
                          <a:cs typeface="Arial" panose="020B0604020202020204"/>
                        </a:rPr>
                        <a:t>5</a:t>
                      </a:r>
                      <a:r>
                        <a:rPr sz="1800" dirty="0">
                          <a:latin typeface="微软雅黑" panose="020B0503020204020204" charset="-122"/>
                          <a:cs typeface="微软雅黑" panose="020B0503020204020204" charset="-122"/>
                        </a:rPr>
                        <a:t>万</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L="91440">
                        <a:lnSpc>
                          <a:spcPct val="100000"/>
                        </a:lnSpc>
                        <a:spcBef>
                          <a:spcPts val="320"/>
                        </a:spcBef>
                      </a:pPr>
                      <a:r>
                        <a:rPr sz="1800" spc="-5" dirty="0">
                          <a:latin typeface="Arial" panose="020B0604020202020204"/>
                          <a:cs typeface="Arial" panose="020B0604020202020204"/>
                        </a:rPr>
                        <a:t>5-20</a:t>
                      </a:r>
                      <a:r>
                        <a:rPr sz="1800" dirty="0">
                          <a:latin typeface="微软雅黑" panose="020B0503020204020204" charset="-122"/>
                          <a:cs typeface="微软雅黑" panose="020B0503020204020204" charset="-122"/>
                        </a:rPr>
                        <a:t>万</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r>
              <a:tr h="640080">
                <a:tc>
                  <a:txBody>
                    <a:bodyPr/>
                    <a:lstStyle/>
                    <a:p>
                      <a:pPr marL="90805" marR="113030">
                        <a:lnSpc>
                          <a:spcPct val="100000"/>
                        </a:lnSpc>
                        <a:spcBef>
                          <a:spcPts val="320"/>
                        </a:spcBef>
                      </a:pPr>
                      <a:r>
                        <a:rPr sz="1800" dirty="0">
                          <a:latin typeface="微软雅黑" panose="020B0503020204020204" charset="-122"/>
                          <a:cs typeface="微软雅黑" panose="020B0503020204020204" charset="-122"/>
                        </a:rPr>
                        <a:t>（四）关闭、破坏直接关系生产安全的监控、报警、防护、救生设备、设施， 或者篡改、隐瞒、销毁其相关数据、信息的；</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91440">
                        <a:lnSpc>
                          <a:spcPct val="100000"/>
                        </a:lnSpc>
                        <a:spcBef>
                          <a:spcPts val="320"/>
                        </a:spcBef>
                      </a:pPr>
                      <a:r>
                        <a:rPr sz="1800" spc="-5" dirty="0">
                          <a:latin typeface="Arial" panose="020B0604020202020204"/>
                          <a:cs typeface="Arial" panose="020B0604020202020204"/>
                        </a:rPr>
                        <a:t>5</a:t>
                      </a:r>
                      <a:r>
                        <a:rPr sz="1800" dirty="0">
                          <a:latin typeface="微软雅黑" panose="020B0503020204020204" charset="-122"/>
                          <a:cs typeface="微软雅黑" panose="020B0503020204020204" charset="-122"/>
                        </a:rPr>
                        <a:t>万</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91440">
                        <a:lnSpc>
                          <a:spcPct val="100000"/>
                        </a:lnSpc>
                        <a:spcBef>
                          <a:spcPts val="320"/>
                        </a:spcBef>
                      </a:pPr>
                      <a:r>
                        <a:rPr sz="1800" spc="-5" dirty="0">
                          <a:latin typeface="Arial" panose="020B0604020202020204"/>
                          <a:cs typeface="Arial" panose="020B0604020202020204"/>
                        </a:rPr>
                        <a:t>5-20</a:t>
                      </a:r>
                      <a:r>
                        <a:rPr sz="1800" dirty="0">
                          <a:latin typeface="微软雅黑" panose="020B0503020204020204" charset="-122"/>
                          <a:cs typeface="微软雅黑" panose="020B0503020204020204" charset="-122"/>
                        </a:rPr>
                        <a:t>万</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r>
              <a:tr h="370839">
                <a:tc>
                  <a:txBody>
                    <a:bodyPr/>
                    <a:lstStyle/>
                    <a:p>
                      <a:pPr marL="90805">
                        <a:lnSpc>
                          <a:spcPct val="100000"/>
                        </a:lnSpc>
                        <a:spcBef>
                          <a:spcPts val="320"/>
                        </a:spcBef>
                      </a:pPr>
                      <a:r>
                        <a:rPr sz="1800" dirty="0">
                          <a:latin typeface="微软雅黑" panose="020B0503020204020204" charset="-122"/>
                          <a:cs typeface="微软雅黑" panose="020B0503020204020204" charset="-122"/>
                        </a:rPr>
                        <a:t>（五）未为从业人员提供符合国家标准或者行业标准的劳动防护用品的；</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L="91440">
                        <a:lnSpc>
                          <a:spcPct val="100000"/>
                        </a:lnSpc>
                        <a:spcBef>
                          <a:spcPts val="320"/>
                        </a:spcBef>
                      </a:pPr>
                      <a:r>
                        <a:rPr sz="1800" spc="-5" dirty="0">
                          <a:latin typeface="Arial" panose="020B0604020202020204"/>
                          <a:cs typeface="Arial" panose="020B0604020202020204"/>
                        </a:rPr>
                        <a:t>5</a:t>
                      </a:r>
                      <a:r>
                        <a:rPr sz="1800" dirty="0">
                          <a:latin typeface="微软雅黑" panose="020B0503020204020204" charset="-122"/>
                          <a:cs typeface="微软雅黑" panose="020B0503020204020204" charset="-122"/>
                        </a:rPr>
                        <a:t>万</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L="91440">
                        <a:lnSpc>
                          <a:spcPct val="100000"/>
                        </a:lnSpc>
                        <a:spcBef>
                          <a:spcPts val="320"/>
                        </a:spcBef>
                      </a:pPr>
                      <a:r>
                        <a:rPr sz="1800" spc="-5" dirty="0">
                          <a:latin typeface="Arial" panose="020B0604020202020204"/>
                          <a:cs typeface="Arial" panose="020B0604020202020204"/>
                        </a:rPr>
                        <a:t>5-20</a:t>
                      </a:r>
                      <a:r>
                        <a:rPr sz="1800" dirty="0">
                          <a:latin typeface="微软雅黑" panose="020B0503020204020204" charset="-122"/>
                          <a:cs typeface="微软雅黑" panose="020B0503020204020204" charset="-122"/>
                        </a:rPr>
                        <a:t>万</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r>
              <a:tr h="914400">
                <a:tc>
                  <a:txBody>
                    <a:bodyPr/>
                    <a:lstStyle/>
                    <a:p>
                      <a:pPr marL="90805" marR="113030" algn="just">
                        <a:lnSpc>
                          <a:spcPct val="100000"/>
                        </a:lnSpc>
                        <a:spcBef>
                          <a:spcPts val="320"/>
                        </a:spcBef>
                      </a:pPr>
                      <a:r>
                        <a:rPr sz="1800" dirty="0">
                          <a:latin typeface="微软雅黑" panose="020B0503020204020204" charset="-122"/>
                          <a:cs typeface="微软雅黑" panose="020B0503020204020204" charset="-122"/>
                        </a:rPr>
                        <a:t>（六）危险物品的容器、运输工具，以及涉及人身安全、危险性较大的海洋石 油开采特种设备和矿山井下特种设备未经具有专业资质的机构检测、检验合格 取得安全使用证或者安全标志，投入使用的；</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91440">
                        <a:lnSpc>
                          <a:spcPct val="100000"/>
                        </a:lnSpc>
                        <a:spcBef>
                          <a:spcPts val="320"/>
                        </a:spcBef>
                      </a:pPr>
                      <a:r>
                        <a:rPr sz="1800" spc="-5" dirty="0">
                          <a:latin typeface="Arial" panose="020B0604020202020204"/>
                          <a:cs typeface="Arial" panose="020B0604020202020204"/>
                        </a:rPr>
                        <a:t>5</a:t>
                      </a:r>
                      <a:r>
                        <a:rPr sz="1800" dirty="0">
                          <a:latin typeface="微软雅黑" panose="020B0503020204020204" charset="-122"/>
                          <a:cs typeface="微软雅黑" panose="020B0503020204020204" charset="-122"/>
                        </a:rPr>
                        <a:t>万</a:t>
                      </a:r>
                      <a:endParaRPr sz="1800">
                        <a:latin typeface="微软雅黑" panose="020B0503020204020204" charset="-122"/>
                        <a:cs typeface="微软雅黑" panose="020B0503020204020204" charset="-122"/>
                      </a:endParaRPr>
                    </a:p>
                    <a:p>
                      <a:pPr>
                        <a:lnSpc>
                          <a:spcPct val="100000"/>
                        </a:lnSpc>
                      </a:pPr>
                      <a:r>
                        <a:rPr sz="1800" dirty="0">
                          <a:latin typeface="微软雅黑" panose="020B0503020204020204" charset="-122"/>
                          <a:cs typeface="微软雅黑" panose="020B0503020204020204" charset="-122"/>
                        </a:rPr>
                        <a:t>，</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91440">
                        <a:lnSpc>
                          <a:spcPct val="100000"/>
                        </a:lnSpc>
                        <a:spcBef>
                          <a:spcPts val="320"/>
                        </a:spcBef>
                      </a:pPr>
                      <a:r>
                        <a:rPr sz="1800" spc="-5" dirty="0">
                          <a:latin typeface="Arial" panose="020B0604020202020204"/>
                          <a:cs typeface="Arial" panose="020B0604020202020204"/>
                        </a:rPr>
                        <a:t>5-20</a:t>
                      </a:r>
                      <a:r>
                        <a:rPr sz="1800" dirty="0">
                          <a:latin typeface="微软雅黑" panose="020B0503020204020204" charset="-122"/>
                          <a:cs typeface="微软雅黑" panose="020B0503020204020204" charset="-122"/>
                        </a:rPr>
                        <a:t>万</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r>
              <a:tr h="370839">
                <a:tc>
                  <a:txBody>
                    <a:bodyPr/>
                    <a:lstStyle/>
                    <a:p>
                      <a:pPr marL="90805">
                        <a:lnSpc>
                          <a:spcPct val="100000"/>
                        </a:lnSpc>
                        <a:spcBef>
                          <a:spcPts val="320"/>
                        </a:spcBef>
                      </a:pPr>
                      <a:r>
                        <a:rPr sz="1800" dirty="0">
                          <a:latin typeface="微软雅黑" panose="020B0503020204020204" charset="-122"/>
                          <a:cs typeface="微软雅黑" panose="020B0503020204020204" charset="-122"/>
                        </a:rPr>
                        <a:t>（七）使用应当淘汰的危及生产安全的工艺、设备的；</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L="91440">
                        <a:lnSpc>
                          <a:spcPct val="100000"/>
                        </a:lnSpc>
                        <a:spcBef>
                          <a:spcPts val="320"/>
                        </a:spcBef>
                      </a:pPr>
                      <a:r>
                        <a:rPr sz="1800" spc="-5" dirty="0">
                          <a:latin typeface="Arial" panose="020B0604020202020204"/>
                          <a:cs typeface="Arial" panose="020B0604020202020204"/>
                        </a:rPr>
                        <a:t>5</a:t>
                      </a:r>
                      <a:r>
                        <a:rPr sz="1800" dirty="0">
                          <a:latin typeface="微软雅黑" panose="020B0503020204020204" charset="-122"/>
                          <a:cs typeface="微软雅黑" panose="020B0503020204020204" charset="-122"/>
                        </a:rPr>
                        <a:t>万</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L="91440">
                        <a:lnSpc>
                          <a:spcPct val="100000"/>
                        </a:lnSpc>
                        <a:spcBef>
                          <a:spcPts val="320"/>
                        </a:spcBef>
                      </a:pPr>
                      <a:r>
                        <a:rPr sz="1800" spc="-5" dirty="0">
                          <a:latin typeface="Arial" panose="020B0604020202020204"/>
                          <a:cs typeface="Arial" panose="020B0604020202020204"/>
                        </a:rPr>
                        <a:t>5-20</a:t>
                      </a:r>
                      <a:r>
                        <a:rPr sz="1800" dirty="0">
                          <a:latin typeface="微软雅黑" panose="020B0503020204020204" charset="-122"/>
                          <a:cs typeface="微软雅黑" panose="020B0503020204020204" charset="-122"/>
                        </a:rPr>
                        <a:t>万</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r>
              <a:tr h="370840">
                <a:tc>
                  <a:txBody>
                    <a:bodyPr/>
                    <a:lstStyle/>
                    <a:p>
                      <a:pPr marL="90805">
                        <a:lnSpc>
                          <a:spcPct val="100000"/>
                        </a:lnSpc>
                        <a:spcBef>
                          <a:spcPts val="320"/>
                        </a:spcBef>
                      </a:pPr>
                      <a:r>
                        <a:rPr sz="1800" dirty="0">
                          <a:latin typeface="微软雅黑" panose="020B0503020204020204" charset="-122"/>
                          <a:cs typeface="微软雅黑" panose="020B0503020204020204" charset="-122"/>
                        </a:rPr>
                        <a:t>（八）餐饮等行业的生产经营单位使用燃气未安装可燃气体报警装置的。</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91440">
                        <a:lnSpc>
                          <a:spcPct val="100000"/>
                        </a:lnSpc>
                        <a:spcBef>
                          <a:spcPts val="320"/>
                        </a:spcBef>
                      </a:pPr>
                      <a:r>
                        <a:rPr sz="1800" spc="-5" dirty="0">
                          <a:latin typeface="Arial" panose="020B0604020202020204"/>
                          <a:cs typeface="Arial" panose="020B0604020202020204"/>
                        </a:rPr>
                        <a:t>5</a:t>
                      </a:r>
                      <a:r>
                        <a:rPr sz="1800" dirty="0">
                          <a:latin typeface="微软雅黑" panose="020B0503020204020204" charset="-122"/>
                          <a:cs typeface="微软雅黑" panose="020B0503020204020204" charset="-122"/>
                        </a:rPr>
                        <a:t>万</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91440">
                        <a:lnSpc>
                          <a:spcPct val="100000"/>
                        </a:lnSpc>
                        <a:spcBef>
                          <a:spcPts val="320"/>
                        </a:spcBef>
                      </a:pPr>
                      <a:r>
                        <a:rPr sz="1800" spc="-5" dirty="0">
                          <a:latin typeface="Arial" panose="020B0604020202020204"/>
                          <a:cs typeface="Arial" panose="020B0604020202020204"/>
                        </a:rPr>
                        <a:t>5-20</a:t>
                      </a:r>
                      <a:r>
                        <a:rPr sz="1800" dirty="0">
                          <a:latin typeface="微软雅黑" panose="020B0503020204020204" charset="-122"/>
                          <a:cs typeface="微软雅黑" panose="020B0503020204020204" charset="-122"/>
                        </a:rPr>
                        <a:t>万</a:t>
                      </a:r>
                      <a:endParaRPr sz="1800">
                        <a:latin typeface="微软雅黑" panose="020B0503020204020204" charset="-122"/>
                        <a:cs typeface="微软雅黑" panose="020B0503020204020204" charset="-122"/>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r>
            </a:tbl>
          </a:graphicData>
        </a:graphic>
      </p:graphicFrame>
      <p:sp>
        <p:nvSpPr>
          <p:cNvPr id="9" name="object 9"/>
          <p:cNvSpPr txBox="1"/>
          <p:nvPr/>
        </p:nvSpPr>
        <p:spPr>
          <a:xfrm>
            <a:off x="374967" y="2546400"/>
            <a:ext cx="482600" cy="3591560"/>
          </a:xfrm>
          <a:prstGeom prst="rect">
            <a:avLst/>
          </a:prstGeom>
        </p:spPr>
        <p:txBody>
          <a:bodyPr vert="horz" wrap="square" lIns="0" tIns="12700" rIns="0" bIns="0" rtlCol="0">
            <a:spAutoFit/>
          </a:bodyPr>
          <a:lstStyle/>
          <a:p>
            <a:pPr marL="12700" marR="234315" algn="just">
              <a:lnSpc>
                <a:spcPct val="100000"/>
              </a:lnSpc>
              <a:spcBef>
                <a:spcPts val="100"/>
              </a:spcBef>
            </a:pPr>
            <a:r>
              <a:rPr sz="1800" dirty="0">
                <a:solidFill>
                  <a:srgbClr val="C00000"/>
                </a:solidFill>
                <a:latin typeface="楷体" panose="02010609060101010101" charset="-122"/>
                <a:cs typeface="楷体" panose="02010609060101010101" charset="-122"/>
              </a:rPr>
              <a:t>情 节 严 重</a:t>
            </a:r>
            <a:endParaRPr sz="1800">
              <a:latin typeface="楷体" panose="02010609060101010101" charset="-122"/>
              <a:cs typeface="楷体" panose="02010609060101010101" charset="-122"/>
            </a:endParaRPr>
          </a:p>
          <a:p>
            <a:pPr marL="12700" marR="5080">
              <a:lnSpc>
                <a:spcPct val="100000"/>
              </a:lnSpc>
            </a:pPr>
            <a:r>
              <a:rPr sz="1800" dirty="0">
                <a:solidFill>
                  <a:srgbClr val="C00000"/>
                </a:solidFill>
                <a:latin typeface="楷体" panose="02010609060101010101" charset="-122"/>
                <a:cs typeface="楷体" panose="02010609060101010101" charset="-122"/>
              </a:rPr>
              <a:t>，  责 令 停 产 停 业 整 顿</a:t>
            </a:r>
            <a:r>
              <a:rPr sz="1800" dirty="0">
                <a:solidFill>
                  <a:srgbClr val="333333"/>
                </a:solidFill>
                <a:latin typeface="楷体" panose="02010609060101010101" charset="-122"/>
                <a:cs typeface="楷体" panose="02010609060101010101" charset="-122"/>
              </a:rPr>
              <a:t>；</a:t>
            </a:r>
            <a:endParaRPr sz="1800">
              <a:latin typeface="楷体" panose="02010609060101010101" charset="-122"/>
              <a:cs typeface="楷体" panose="02010609060101010101" charset="-122"/>
            </a:endParaRPr>
          </a:p>
        </p:txBody>
      </p:sp>
      <p:sp>
        <p:nvSpPr>
          <p:cNvPr id="10" name="object 10"/>
          <p:cNvSpPr txBox="1"/>
          <p:nvPr/>
        </p:nvSpPr>
        <p:spPr>
          <a:xfrm>
            <a:off x="11610657" y="2684894"/>
            <a:ext cx="254000" cy="3317240"/>
          </a:xfrm>
          <a:prstGeom prst="rect">
            <a:avLst/>
          </a:prstGeom>
        </p:spPr>
        <p:txBody>
          <a:bodyPr vert="horz" wrap="square" lIns="0" tIns="12700" rIns="0" bIns="0" rtlCol="0">
            <a:spAutoFit/>
          </a:bodyPr>
          <a:lstStyle/>
          <a:p>
            <a:pPr marL="12700" marR="5080" algn="just">
              <a:lnSpc>
                <a:spcPct val="100000"/>
              </a:lnSpc>
              <a:spcBef>
                <a:spcPts val="100"/>
              </a:spcBef>
            </a:pPr>
            <a:r>
              <a:rPr sz="1800" dirty="0">
                <a:solidFill>
                  <a:srgbClr val="C00000"/>
                </a:solidFill>
                <a:latin typeface="楷体" panose="02010609060101010101" charset="-122"/>
                <a:cs typeface="楷体" panose="02010609060101010101" charset="-122"/>
              </a:rPr>
              <a:t>构 成 犯 罪 的</a:t>
            </a:r>
            <a:endParaRPr sz="1800">
              <a:latin typeface="楷体" panose="02010609060101010101" charset="-122"/>
              <a:cs typeface="楷体" panose="02010609060101010101" charset="-122"/>
            </a:endParaRPr>
          </a:p>
          <a:p>
            <a:pPr marL="12700" marR="5080" algn="just">
              <a:lnSpc>
                <a:spcPct val="100000"/>
              </a:lnSpc>
            </a:pPr>
            <a:r>
              <a:rPr sz="1800" dirty="0">
                <a:solidFill>
                  <a:srgbClr val="C00000"/>
                </a:solidFill>
                <a:latin typeface="楷体" panose="02010609060101010101" charset="-122"/>
                <a:cs typeface="楷体" panose="02010609060101010101" charset="-122"/>
              </a:rPr>
              <a:t>， 追 究 刑 事 责 任</a:t>
            </a:r>
            <a:endParaRPr sz="1800">
              <a:latin typeface="楷体" panose="02010609060101010101" charset="-122"/>
              <a:cs typeface="楷体" panose="02010609060101010101" charset="-122"/>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67880" y="232889"/>
            <a:ext cx="11337290" cy="6530340"/>
          </a:xfrm>
          <a:prstGeom prst="rect">
            <a:avLst/>
          </a:prstGeom>
        </p:spPr>
        <p:txBody>
          <a:bodyPr vert="horz" wrap="square" lIns="0" tIns="24130" rIns="0" bIns="0" rtlCol="0">
            <a:spAutoFit/>
          </a:bodyPr>
          <a:lstStyle/>
          <a:p>
            <a:pPr>
              <a:lnSpc>
                <a:spcPct val="100000"/>
              </a:lnSpc>
              <a:spcBef>
                <a:spcPts val="190"/>
              </a:spcBef>
            </a:pPr>
            <a:r>
              <a:rPr sz="3200" b="1" dirty="0">
                <a:latin typeface="微软雅黑" panose="020B0503020204020204" charset="-122"/>
                <a:cs typeface="微软雅黑" panose="020B0503020204020204" charset="-122"/>
              </a:rPr>
              <a:t>事故屏障理</a:t>
            </a:r>
            <a:r>
              <a:rPr sz="3200" b="1" spc="5" dirty="0">
                <a:latin typeface="微软雅黑" panose="020B0503020204020204" charset="-122"/>
                <a:cs typeface="微软雅黑" panose="020B0503020204020204" charset="-122"/>
              </a:rPr>
              <a:t>论</a:t>
            </a:r>
            <a:endParaRPr sz="3200">
              <a:latin typeface="微软雅黑" panose="020B0503020204020204" charset="-122"/>
              <a:cs typeface="微软雅黑" panose="020B0503020204020204" charset="-122"/>
            </a:endParaRPr>
          </a:p>
          <a:p>
            <a:pPr>
              <a:lnSpc>
                <a:spcPct val="100000"/>
              </a:lnSpc>
            </a:pPr>
            <a:endParaRPr sz="4200">
              <a:latin typeface="Times New Roman" panose="02020603050405020304"/>
              <a:cs typeface="Times New Roman" panose="02020603050405020304"/>
            </a:endParaRPr>
          </a:p>
          <a:p>
            <a:pPr>
              <a:lnSpc>
                <a:spcPct val="100000"/>
              </a:lnSpc>
            </a:pPr>
            <a:endParaRPr sz="4200">
              <a:latin typeface="Times New Roman" panose="02020603050405020304"/>
              <a:cs typeface="Times New Roman" panose="02020603050405020304"/>
            </a:endParaRPr>
          </a:p>
          <a:p>
            <a:pPr>
              <a:lnSpc>
                <a:spcPct val="100000"/>
              </a:lnSpc>
            </a:pPr>
            <a:endParaRPr sz="4200">
              <a:latin typeface="Times New Roman" panose="02020603050405020304"/>
              <a:cs typeface="Times New Roman" panose="02020603050405020304"/>
            </a:endParaRPr>
          </a:p>
          <a:p>
            <a:pPr>
              <a:lnSpc>
                <a:spcPct val="100000"/>
              </a:lnSpc>
            </a:pPr>
            <a:endParaRPr sz="4200">
              <a:latin typeface="Times New Roman" panose="02020603050405020304"/>
              <a:cs typeface="Times New Roman" panose="02020603050405020304"/>
            </a:endParaRPr>
          </a:p>
          <a:p>
            <a:pPr>
              <a:lnSpc>
                <a:spcPct val="100000"/>
              </a:lnSpc>
            </a:pPr>
            <a:endParaRPr sz="4200">
              <a:latin typeface="Times New Roman" panose="02020603050405020304"/>
              <a:cs typeface="Times New Roman" panose="02020603050405020304"/>
            </a:endParaRPr>
          </a:p>
          <a:p>
            <a:pPr>
              <a:lnSpc>
                <a:spcPct val="100000"/>
              </a:lnSpc>
            </a:pPr>
            <a:endParaRPr sz="4200">
              <a:latin typeface="Times New Roman" panose="02020603050405020304"/>
              <a:cs typeface="Times New Roman" panose="02020603050405020304"/>
            </a:endParaRPr>
          </a:p>
          <a:p>
            <a:pPr>
              <a:lnSpc>
                <a:spcPct val="100000"/>
              </a:lnSpc>
            </a:pPr>
            <a:endParaRPr sz="4200">
              <a:latin typeface="Times New Roman" panose="02020603050405020304"/>
              <a:cs typeface="Times New Roman" panose="02020603050405020304"/>
            </a:endParaRPr>
          </a:p>
          <a:p>
            <a:pPr>
              <a:lnSpc>
                <a:spcPct val="100000"/>
              </a:lnSpc>
            </a:pPr>
            <a:endParaRPr sz="4200">
              <a:latin typeface="Times New Roman" panose="02020603050405020304"/>
              <a:cs typeface="Times New Roman" panose="02020603050405020304"/>
            </a:endParaRPr>
          </a:p>
          <a:p>
            <a:pPr>
              <a:lnSpc>
                <a:spcPct val="100000"/>
              </a:lnSpc>
            </a:pPr>
            <a:endParaRPr sz="4200">
              <a:latin typeface="Times New Roman" panose="02020603050405020304"/>
              <a:cs typeface="Times New Roman" panose="02020603050405020304"/>
            </a:endParaRPr>
          </a:p>
          <a:p>
            <a:pPr algn="r">
              <a:lnSpc>
                <a:spcPct val="100000"/>
              </a:lnSpc>
              <a:spcBef>
                <a:spcPts val="2950"/>
              </a:spcBef>
            </a:pPr>
            <a:r>
              <a:rPr sz="800" spc="-5" dirty="0">
                <a:latin typeface="Liberation Sans Narrow"/>
                <a:cs typeface="Liberation Sans Narrow"/>
              </a:rPr>
              <a:t>8</a:t>
            </a:r>
            <a:r>
              <a:rPr sz="800" dirty="0">
                <a:latin typeface="Liberation Sans Narrow"/>
                <a:cs typeface="Liberation Sans Narrow"/>
              </a:rPr>
              <a:t>5</a:t>
            </a:r>
            <a:endParaRPr sz="800">
              <a:latin typeface="Liberation Sans Narrow"/>
              <a:cs typeface="Liberation Sans Narrow"/>
            </a:endParaRPr>
          </a:p>
        </p:txBody>
      </p:sp>
      <p:sp>
        <p:nvSpPr>
          <p:cNvPr id="3" name="object 3"/>
          <p:cNvSpPr/>
          <p:nvPr/>
        </p:nvSpPr>
        <p:spPr>
          <a:xfrm>
            <a:off x="0" y="0"/>
            <a:ext cx="12192000" cy="6858000"/>
          </a:xfrm>
          <a:prstGeom prst="rect">
            <a:avLst/>
          </a:prstGeom>
          <a:blipFill>
            <a:blip r:embed="rId1" cstate="print"/>
            <a:stretch>
              <a:fillRect/>
            </a:stretch>
          </a:blipFill>
        </p:spPr>
        <p:txBody>
          <a:bodyPr wrap="square" lIns="0" tIns="0" rIns="0" bIns="0" rtlCol="0"/>
          <a:lstStyle/>
          <a:p/>
        </p:txBody>
      </p:sp>
      <p:sp>
        <p:nvSpPr>
          <p:cNvPr id="4" name="object 4"/>
          <p:cNvSpPr txBox="1">
            <a:spLocks noGrp="1"/>
          </p:cNvSpPr>
          <p:nvPr>
            <p:ph type="title"/>
          </p:nvPr>
        </p:nvSpPr>
        <p:spPr>
          <a:xfrm>
            <a:off x="78739" y="138836"/>
            <a:ext cx="246443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1E"/>
                </a:solidFill>
              </a:rPr>
              <a:t>事故屏障理</a:t>
            </a:r>
            <a:r>
              <a:rPr sz="3200" spc="5" dirty="0">
                <a:solidFill>
                  <a:srgbClr val="00001E"/>
                </a:solidFill>
              </a:rPr>
              <a:t>论</a:t>
            </a:r>
            <a:endParaRPr sz="320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800" y="1137361"/>
            <a:ext cx="11582400" cy="0"/>
          </a:xfrm>
          <a:custGeom>
            <a:avLst/>
            <a:gdLst/>
            <a:ahLst/>
            <a:cxnLst/>
            <a:rect l="l" t="t" r="r" b="b"/>
            <a:pathLst>
              <a:path w="11582400">
                <a:moveTo>
                  <a:pt x="0" y="0"/>
                </a:moveTo>
                <a:lnTo>
                  <a:pt x="11582400" y="0"/>
                </a:lnTo>
              </a:path>
            </a:pathLst>
          </a:custGeom>
          <a:ln w="9525">
            <a:solidFill>
              <a:srgbClr val="005292"/>
            </a:solidFill>
          </a:ln>
        </p:spPr>
        <p:txBody>
          <a:bodyPr wrap="square" lIns="0" tIns="0" rIns="0" bIns="0" rtlCol="0"/>
          <a:lstStyle/>
          <a:p/>
        </p:txBody>
      </p:sp>
      <p:sp>
        <p:nvSpPr>
          <p:cNvPr id="3" name="object 3"/>
          <p:cNvSpPr txBox="1"/>
          <p:nvPr/>
        </p:nvSpPr>
        <p:spPr>
          <a:xfrm>
            <a:off x="11732183" y="6581022"/>
            <a:ext cx="155575" cy="156845"/>
          </a:xfrm>
          <a:prstGeom prst="rect">
            <a:avLst/>
          </a:prstGeom>
        </p:spPr>
        <p:txBody>
          <a:bodyPr vert="horz" wrap="square" lIns="0" tIns="0" rIns="0" bIns="0" rtlCol="0">
            <a:spAutoFit/>
          </a:bodyPr>
          <a:lstStyle/>
          <a:p>
            <a:pPr>
              <a:lnSpc>
                <a:spcPts val="1220"/>
              </a:lnSpc>
            </a:pPr>
            <a:r>
              <a:rPr sz="1100" spc="-5" dirty="0">
                <a:latin typeface="Arial" panose="020B0604020202020204"/>
                <a:cs typeface="Arial" panose="020B0604020202020204"/>
              </a:rPr>
              <a:t>8</a:t>
            </a:r>
            <a:r>
              <a:rPr sz="1100" dirty="0">
                <a:latin typeface="Arial" panose="020B0604020202020204"/>
                <a:cs typeface="Arial" panose="020B0604020202020204"/>
              </a:rPr>
              <a:t>6</a:t>
            </a:r>
            <a:endParaRPr sz="1100">
              <a:latin typeface="Arial" panose="020B0604020202020204"/>
              <a:cs typeface="Arial" panose="020B0604020202020204"/>
            </a:endParaRPr>
          </a:p>
        </p:txBody>
      </p:sp>
      <p:sp>
        <p:nvSpPr>
          <p:cNvPr id="4" name="object 4"/>
          <p:cNvSpPr/>
          <p:nvPr/>
        </p:nvSpPr>
        <p:spPr>
          <a:xfrm>
            <a:off x="0" y="0"/>
            <a:ext cx="12192000" cy="6858000"/>
          </a:xfrm>
          <a:prstGeom prst="rect">
            <a:avLst/>
          </a:prstGeom>
          <a:blipFill>
            <a:blip r:embed="rId1" cstate="print"/>
            <a:stretch>
              <a:fillRect/>
            </a:stretch>
          </a:blipFill>
        </p:spPr>
        <p:txBody>
          <a:bodyPr wrap="square" lIns="0" tIns="0" rIns="0" bIns="0" rtlCol="0"/>
          <a:lstStyle/>
          <a:p/>
        </p:txBody>
      </p:sp>
      <p:sp>
        <p:nvSpPr>
          <p:cNvPr id="5" name="object 5"/>
          <p:cNvSpPr txBox="1"/>
          <p:nvPr/>
        </p:nvSpPr>
        <p:spPr>
          <a:xfrm>
            <a:off x="718324" y="176352"/>
            <a:ext cx="1109980" cy="676275"/>
          </a:xfrm>
          <a:prstGeom prst="rect">
            <a:avLst/>
          </a:prstGeom>
        </p:spPr>
        <p:txBody>
          <a:bodyPr vert="horz" wrap="square" lIns="0" tIns="15240" rIns="0" bIns="0" rtlCol="0">
            <a:spAutoFit/>
          </a:bodyPr>
          <a:lstStyle/>
          <a:p>
            <a:pPr marL="12700">
              <a:lnSpc>
                <a:spcPct val="100000"/>
              </a:lnSpc>
              <a:spcBef>
                <a:spcPts val="120"/>
              </a:spcBef>
            </a:pPr>
            <a:r>
              <a:rPr sz="4250" b="1" u="heavy" spc="20" dirty="0">
                <a:solidFill>
                  <a:srgbClr val="FFFFFF"/>
                </a:solidFill>
                <a:uFill>
                  <a:solidFill>
                    <a:srgbClr val="FFFFFF"/>
                  </a:solidFill>
                </a:uFill>
                <a:latin typeface="微软雅黑" panose="020B0503020204020204" charset="-122"/>
                <a:cs typeface="微软雅黑" panose="020B0503020204020204" charset="-122"/>
              </a:rPr>
              <a:t>回顾</a:t>
            </a:r>
            <a:endParaRPr sz="4250">
              <a:latin typeface="微软雅黑" panose="020B0503020204020204" charset="-122"/>
              <a:cs typeface="微软雅黑" panose="020B050302020402020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505853"/>
            <a:ext cx="2831465" cy="514350"/>
          </a:xfrm>
          <a:prstGeom prst="rect">
            <a:avLst/>
          </a:prstGeom>
        </p:spPr>
        <p:txBody>
          <a:bodyPr vert="horz" wrap="square" lIns="0" tIns="13335" rIns="0" bIns="0" rtlCol="0">
            <a:spAutoFit/>
          </a:bodyPr>
          <a:lstStyle/>
          <a:p>
            <a:pPr marL="12700">
              <a:lnSpc>
                <a:spcPct val="100000"/>
              </a:lnSpc>
              <a:spcBef>
                <a:spcPts val="105"/>
              </a:spcBef>
            </a:pPr>
            <a:r>
              <a:rPr sz="3200" spc="-5" dirty="0">
                <a:solidFill>
                  <a:srgbClr val="000000"/>
                </a:solidFill>
              </a:rPr>
              <a:t>2.有限空间举</a:t>
            </a:r>
            <a:r>
              <a:rPr sz="3200" spc="5" dirty="0">
                <a:solidFill>
                  <a:srgbClr val="000000"/>
                </a:solidFill>
              </a:rPr>
              <a:t>例</a:t>
            </a:r>
            <a:endParaRPr sz="3200"/>
          </a:p>
        </p:txBody>
      </p:sp>
      <p:sp>
        <p:nvSpPr>
          <p:cNvPr id="3" name="object 3"/>
          <p:cNvSpPr txBox="1"/>
          <p:nvPr/>
        </p:nvSpPr>
        <p:spPr>
          <a:xfrm>
            <a:off x="472440" y="1252511"/>
            <a:ext cx="8096884" cy="901700"/>
          </a:xfrm>
          <a:prstGeom prst="rect">
            <a:avLst/>
          </a:prstGeom>
        </p:spPr>
        <p:txBody>
          <a:bodyPr vert="horz" wrap="square" lIns="0" tIns="12700" rIns="0" bIns="0" rtlCol="0">
            <a:spAutoFit/>
          </a:bodyPr>
          <a:lstStyle/>
          <a:p>
            <a:pPr marL="82550">
              <a:lnSpc>
                <a:spcPct val="100000"/>
              </a:lnSpc>
              <a:spcBef>
                <a:spcPts val="100"/>
              </a:spcBef>
            </a:pPr>
            <a:r>
              <a:rPr sz="2400" dirty="0">
                <a:latin typeface="宋体" panose="02010600030101010101" pitchFamily="2" charset="-122"/>
                <a:cs typeface="宋体" panose="02010600030101010101" pitchFamily="2" charset="-122"/>
              </a:rPr>
              <a:t>有限空间分为地下有限空间、地上有限空间和密闭设备</a:t>
            </a:r>
            <a:r>
              <a:rPr sz="2400" spc="-65" dirty="0">
                <a:latin typeface="宋体" panose="02010600030101010101" pitchFamily="2" charset="-122"/>
                <a:cs typeface="宋体" panose="02010600030101010101" pitchFamily="2" charset="-122"/>
              </a:rPr>
              <a:t> </a:t>
            </a:r>
            <a:r>
              <a:rPr sz="2400" dirty="0">
                <a:latin typeface="Times New Roman" panose="02020603050405020304"/>
                <a:cs typeface="Times New Roman" panose="02020603050405020304"/>
              </a:rPr>
              <a:t>3</a:t>
            </a:r>
            <a:r>
              <a:rPr sz="2400" spc="-30" dirty="0">
                <a:latin typeface="Times New Roman" panose="02020603050405020304"/>
                <a:cs typeface="Times New Roman" panose="02020603050405020304"/>
              </a:rPr>
              <a:t> </a:t>
            </a:r>
            <a:r>
              <a:rPr sz="2400" dirty="0">
                <a:latin typeface="宋体" panose="02010600030101010101" pitchFamily="2" charset="-122"/>
                <a:cs typeface="宋体" panose="02010600030101010101" pitchFamily="2" charset="-122"/>
              </a:rPr>
              <a:t>类</a:t>
            </a:r>
            <a:endParaRPr sz="2400">
              <a:latin typeface="宋体" panose="02010600030101010101" pitchFamily="2" charset="-122"/>
              <a:cs typeface="宋体" panose="02010600030101010101" pitchFamily="2" charset="-122"/>
            </a:endParaRPr>
          </a:p>
          <a:p>
            <a:pPr marL="12700">
              <a:lnSpc>
                <a:spcPct val="100000"/>
              </a:lnSpc>
              <a:spcBef>
                <a:spcPts val="1860"/>
              </a:spcBef>
            </a:pPr>
            <a:r>
              <a:rPr sz="1800" dirty="0">
                <a:latin typeface="宋体" panose="02010600030101010101" pitchFamily="2" charset="-122"/>
                <a:cs typeface="宋体" panose="02010600030101010101" pitchFamily="2" charset="-122"/>
              </a:rPr>
              <a:t>（</a:t>
            </a:r>
            <a:r>
              <a:rPr sz="1800" dirty="0">
                <a:latin typeface="Times New Roman" panose="02020603050405020304"/>
                <a:cs typeface="Times New Roman" panose="02020603050405020304"/>
              </a:rPr>
              <a:t>1</a:t>
            </a:r>
            <a:r>
              <a:rPr sz="1800" dirty="0">
                <a:latin typeface="宋体" panose="02010600030101010101" pitchFamily="2" charset="-122"/>
                <a:cs typeface="宋体" panose="02010600030101010101" pitchFamily="2" charset="-122"/>
              </a:rPr>
              <a:t>）地下有限空间 </a:t>
            </a:r>
            <a:endParaRPr sz="1800">
              <a:latin typeface="宋体" panose="02010600030101010101" pitchFamily="2" charset="-122"/>
              <a:cs typeface="宋体" panose="02010600030101010101" pitchFamily="2" charset="-122"/>
            </a:endParaRPr>
          </a:p>
        </p:txBody>
      </p:sp>
      <p:sp>
        <p:nvSpPr>
          <p:cNvPr id="4" name="object 4"/>
          <p:cNvSpPr/>
          <p:nvPr/>
        </p:nvSpPr>
        <p:spPr>
          <a:xfrm>
            <a:off x="2724365" y="1828800"/>
            <a:ext cx="7364903" cy="4686953"/>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2732532" y="4311396"/>
            <a:ext cx="2168651" cy="1792224"/>
          </a:xfrm>
          <a:prstGeom prst="rect">
            <a:avLst/>
          </a:prstGeom>
          <a:blipFill>
            <a:blip r:embed="rId2" cstate="print"/>
            <a:stretch>
              <a:fillRect/>
            </a:stretch>
          </a:blipFill>
        </p:spPr>
        <p:txBody>
          <a:bodyPr wrap="square" lIns="0" tIns="0" rIns="0" bIns="0" rtlCol="0"/>
          <a:lstStyle/>
          <a:p/>
        </p:txBody>
      </p:sp>
      <p:sp>
        <p:nvSpPr>
          <p:cNvPr id="6" name="object 6"/>
          <p:cNvSpPr/>
          <p:nvPr/>
        </p:nvSpPr>
        <p:spPr>
          <a:xfrm>
            <a:off x="2337816" y="6208776"/>
            <a:ext cx="2958465" cy="266700"/>
          </a:xfrm>
          <a:custGeom>
            <a:avLst/>
            <a:gdLst/>
            <a:ahLst/>
            <a:cxnLst/>
            <a:rect l="l" t="t" r="r" b="b"/>
            <a:pathLst>
              <a:path w="2958465" h="266700">
                <a:moveTo>
                  <a:pt x="0" y="0"/>
                </a:moveTo>
                <a:lnTo>
                  <a:pt x="2958084" y="0"/>
                </a:lnTo>
                <a:lnTo>
                  <a:pt x="2958084" y="266700"/>
                </a:lnTo>
                <a:lnTo>
                  <a:pt x="0" y="266700"/>
                </a:lnTo>
                <a:lnTo>
                  <a:pt x="0" y="0"/>
                </a:lnTo>
                <a:close/>
              </a:path>
            </a:pathLst>
          </a:custGeom>
          <a:solidFill>
            <a:srgbClr val="FFFFFF"/>
          </a:solidFill>
        </p:spPr>
        <p:txBody>
          <a:bodyPr wrap="square" lIns="0" tIns="0" rIns="0" bIns="0" rtlCol="0"/>
          <a:lstStyle/>
          <a:p/>
        </p:txBody>
      </p:sp>
      <p:sp>
        <p:nvSpPr>
          <p:cNvPr id="7" name="object 7"/>
          <p:cNvSpPr txBox="1"/>
          <p:nvPr/>
        </p:nvSpPr>
        <p:spPr>
          <a:xfrm>
            <a:off x="3132556" y="6214440"/>
            <a:ext cx="1369695" cy="240029"/>
          </a:xfrm>
          <a:prstGeom prst="rect">
            <a:avLst/>
          </a:prstGeom>
        </p:spPr>
        <p:txBody>
          <a:bodyPr vert="horz" wrap="square" lIns="0" tIns="13335" rIns="0" bIns="0" rtlCol="0">
            <a:spAutoFit/>
          </a:bodyPr>
          <a:lstStyle/>
          <a:p>
            <a:pPr marL="12700">
              <a:lnSpc>
                <a:spcPct val="100000"/>
              </a:lnSpc>
              <a:spcBef>
                <a:spcPts val="105"/>
              </a:spcBef>
            </a:pPr>
            <a:r>
              <a:rPr sz="1400" dirty="0">
                <a:latin typeface="楷体" panose="02010609060101010101" charset="-122"/>
                <a:cs typeface="楷体" panose="02010609060101010101" charset="-122"/>
              </a:rPr>
              <a:t>（</a:t>
            </a:r>
            <a:r>
              <a:rPr sz="1400" spc="-5" dirty="0">
                <a:latin typeface="Arial" panose="020B0604020202020204"/>
                <a:cs typeface="Arial" panose="020B0604020202020204"/>
              </a:rPr>
              <a:t>d</a:t>
            </a:r>
            <a:r>
              <a:rPr sz="1400" dirty="0">
                <a:latin typeface="楷体" panose="02010609060101010101" charset="-122"/>
                <a:cs typeface="楷体" panose="02010609060101010101" charset="-122"/>
              </a:rPr>
              <a:t>）加油站油</a:t>
            </a:r>
            <a:r>
              <a:rPr sz="1400" spc="5" dirty="0">
                <a:latin typeface="楷体" panose="02010609060101010101" charset="-122"/>
                <a:cs typeface="楷体" panose="02010609060101010101" charset="-122"/>
              </a:rPr>
              <a:t>罐</a:t>
            </a:r>
            <a:endParaRPr sz="1400">
              <a:latin typeface="楷体" panose="02010609060101010101" charset="-122"/>
              <a:cs typeface="楷体" panose="02010609060101010101" charset="-122"/>
            </a:endParaRP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fld>
            <a:endParaRPr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7164</Words>
  <Application>WPS 演示</Application>
  <PresentationFormat>On-screen Show (4:3)</PresentationFormat>
  <Paragraphs>1198</Paragraphs>
  <Slides>85</Slides>
  <Notes>0</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85</vt:i4>
      </vt:variant>
    </vt:vector>
  </HeadingPairs>
  <TitlesOfParts>
    <vt:vector size="103" baseType="lpstr">
      <vt:lpstr>Arial</vt:lpstr>
      <vt:lpstr>宋体</vt:lpstr>
      <vt:lpstr>Wingdings</vt:lpstr>
      <vt:lpstr>微软雅黑</vt:lpstr>
      <vt:lpstr>Arial</vt:lpstr>
      <vt:lpstr>等线</vt:lpstr>
      <vt:lpstr>黑体</vt:lpstr>
      <vt:lpstr>Times New Roman</vt:lpstr>
      <vt:lpstr>新宋体</vt:lpstr>
      <vt:lpstr>Wingdings</vt:lpstr>
      <vt:lpstr>楷体</vt:lpstr>
      <vt:lpstr>Calibri</vt:lpstr>
      <vt:lpstr>Arial Unicode MS</vt:lpstr>
      <vt:lpstr>΢</vt:lpstr>
      <vt:lpstr>Verdana</vt:lpstr>
      <vt:lpstr>Liberation Sans Narrow</vt:lpstr>
      <vt:lpstr>Segoe Print</vt:lpstr>
      <vt:lpstr>Office Theme</vt:lpstr>
      <vt:lpstr>暨特殊作业安全管理培训</vt:lpstr>
      <vt:lpstr>01</vt:lpstr>
      <vt:lpstr>有限空间 作业安全要求</vt:lpstr>
      <vt:lpstr> 	什么是有限空间？	</vt:lpstr>
      <vt:lpstr>PowerPoint 演示文稿</vt:lpstr>
      <vt:lpstr>定义</vt:lpstr>
      <vt:lpstr>有限空间定义</vt:lpstr>
      <vt:lpstr>有限空间定义</vt:lpstr>
      <vt:lpstr>2.有限空间举例</vt:lpstr>
      <vt:lpstr>2.有限空间举例</vt:lpstr>
      <vt:lpstr>有限空间举例</vt:lpstr>
      <vt:lpstr>有限空间举例</vt:lpstr>
      <vt:lpstr>相关规范和标准</vt:lpstr>
      <vt:lpstr>有限空间的危险</vt:lpstr>
      <vt:lpstr> 	如果冒然进入会怎么样？	</vt:lpstr>
      <vt:lpstr>PowerPoint 演示文稿</vt:lpstr>
      <vt:lpstr>有限空间的风险</vt:lpstr>
      <vt:lpstr>有限空间的风险</vt:lpstr>
      <vt:lpstr>有限空间的风险</vt:lpstr>
      <vt:lpstr>有限空间的危险</vt:lpstr>
      <vt:lpstr>有限空间的作业安全要求</vt:lpstr>
      <vt:lpstr>安全管理的基本要求</vt:lpstr>
      <vt:lpstr>PowerPoint 演示文稿</vt:lpstr>
      <vt:lpstr>进入有限空 间安全要求</vt:lpstr>
      <vt:lpstr>有限空间的进入</vt:lpstr>
      <vt:lpstr>PowerPoint 演示文稿</vt:lpstr>
      <vt:lpstr>PowerPoint 演示文稿</vt:lpstr>
      <vt:lpstr>进入有限空间安全要求</vt:lpstr>
      <vt:lpstr>进入有限空间安全要求</vt:lpstr>
      <vt:lpstr>进入有限空间安全要求</vt:lpstr>
      <vt:lpstr>PowerPoint 演示文稿</vt:lpstr>
      <vt:lpstr>PowerPoint 演示文稿</vt:lpstr>
      <vt:lpstr>进入有限空间安全要求</vt:lpstr>
      <vt:lpstr>进入有限空间安全要求</vt:lpstr>
      <vt:lpstr>进入有限空间安全要求</vt:lpstr>
      <vt:lpstr>进入有限空间安全要求</vt:lpstr>
      <vt:lpstr>进入有限空间安全要求</vt:lpstr>
      <vt:lpstr>PowerPoint 演示文稿</vt:lpstr>
      <vt:lpstr>特殊作业安全 管理要求</vt:lpstr>
      <vt:lpstr>PowerPoint 演示文稿</vt:lpstr>
      <vt:lpstr>常规作业与特殊作业管理区别</vt:lpstr>
      <vt:lpstr> 	如何管理特殊作业风险？	</vt:lpstr>
      <vt:lpstr>特殊作业安全管理一般性要求</vt:lpstr>
      <vt:lpstr>动火作业</vt:lpstr>
      <vt:lpstr>动火作业</vt:lpstr>
      <vt:lpstr>高处作业</vt:lpstr>
      <vt:lpstr>高处作业</vt:lpstr>
      <vt:lpstr>高处作业</vt:lpstr>
      <vt:lpstr>高空作业违规案例</vt:lpstr>
      <vt:lpstr>高空作业违规案例</vt:lpstr>
      <vt:lpstr>高处作业安全要求</vt:lpstr>
      <vt:lpstr>高处作业安全要求</vt:lpstr>
      <vt:lpstr>动土作业的风险</vt:lpstr>
      <vt:lpstr>动土作业的风险</vt:lpstr>
      <vt:lpstr>动土作业的风险</vt:lpstr>
      <vt:lpstr>动土作业的风险</vt:lpstr>
      <vt:lpstr>动土作业的风险</vt:lpstr>
      <vt:lpstr>动土作业的风险</vt:lpstr>
      <vt:lpstr>动土作业的风险</vt:lpstr>
      <vt:lpstr>动土作业的风险</vt:lpstr>
      <vt:lpstr>其他特殊作业概述</vt:lpstr>
      <vt:lpstr>新安全生产法 概述</vt:lpstr>
      <vt:lpstr>历 程</vt:lpstr>
      <vt:lpstr>《 安全生产法》 解析（ 2 0 2 1 版</vt:lpstr>
      <vt:lpstr>各级人民政府</vt:lpstr>
      <vt:lpstr>PowerPoint 演示文稿</vt:lpstr>
      <vt:lpstr>PowerPoint 演示文稿</vt:lpstr>
      <vt:lpstr>企业安全工作的基本结构</vt:lpstr>
      <vt:lpstr>生产经营单位的主要负责人是本单位安全生产第一责任人，</vt:lpstr>
      <vt:lpstr>依法获得安全 生产保障的权利</vt:lpstr>
      <vt:lpstr>责任人</vt:lpstr>
      <vt:lpstr>第十八条	主要负责人对本单位安全生产工作负有下列职责</vt:lpstr>
      <vt:lpstr>各级人员职责</vt:lpstr>
      <vt:lpstr>谁之责任？</vt:lpstr>
      <vt:lpstr>《 安全生产法》 解析（ 2 0 2 1 版</vt:lpstr>
      <vt:lpstr>《 安全生产法》 解析（ 2 0 2 1 版</vt:lpstr>
      <vt:lpstr>《 安全生产法》 解析（ 2 0 2 1 版</vt:lpstr>
      <vt:lpstr>PowerPoint 演示文稿</vt:lpstr>
      <vt:lpstr>《 安全生产法》 解析（ 2 0 2 1 版</vt:lpstr>
      <vt:lpstr>事故分类</vt:lpstr>
      <vt:lpstr>其他负责人和安全管理人员履责不到位</vt:lpstr>
      <vt:lpstr>5.企业安全生产违法行为处罚（一）</vt:lpstr>
      <vt:lpstr>7.企业安全生产违法行为处罚（二）</vt:lpstr>
      <vt:lpstr>事故屏障理论</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有限空间暨特殊作业安全管理培训</dc:title>
  <dc:creator/>
  <cp:lastModifiedBy>A呀土豆baby</cp:lastModifiedBy>
  <cp:revision>1</cp:revision>
  <dcterms:created xsi:type="dcterms:W3CDTF">2021-09-15T13:53:59Z</dcterms:created>
  <dcterms:modified xsi:type="dcterms:W3CDTF">2021-09-15T13:54:00Z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2021-09-09T08:00:00Z</vt:filetime>
  </property>
  <property fmtid="{D5CDD505-2E9C-101B-9397-08002B2CF9AE}" pid="3" name="Creator">
    <vt:lpwstr>WPS 演示</vt:lpwstr>
  </property>
  <property fmtid="{D5CDD505-2E9C-101B-9397-08002B2CF9AE}" pid="4" name="LastSaved">
    <vt:filetime>2021-09-15T08:00:00Z</vt:filetime>
  </property>
  <property fmtid="{D5CDD505-2E9C-101B-9397-08002B2CF9AE}" pid="5" name="ICV">
    <vt:lpwstr>685E33BC39264780BCCA412B011A10B4</vt:lpwstr>
  </property>
  <property fmtid="{D5CDD505-2E9C-101B-9397-08002B2CF9AE}" pid="6" name="KSOProductBuildVer">
    <vt:lpwstr>2052-11.1.0.10938</vt:lpwstr>
  </property>
</Properties>
</file>